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0071100" cy="56642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Arial"/>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Arial"/>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Arial"/>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Arial"/>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Arial"/>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Arial"/>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Arial"/>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Arial"/>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87"/>
  </p:normalViewPr>
  <p:slideViewPr>
    <p:cSldViewPr snapToGrid="0">
      <p:cViewPr varScale="1">
        <p:scale>
          <a:sx n="126" d="100"/>
          <a:sy n="126" d="100"/>
        </p:scale>
        <p:origin x="88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933" name="Shape 1933"/>
          <p:cNvSpPr>
            <a:spLocks noGrp="1" noRot="1" noChangeAspect="1"/>
          </p:cNvSpPr>
          <p:nvPr>
            <p:ph type="sldImg"/>
          </p:nvPr>
        </p:nvSpPr>
        <p:spPr>
          <a:xfrm>
            <a:off x="1143000" y="685800"/>
            <a:ext cx="4572000" cy="3429000"/>
          </a:xfrm>
          <a:prstGeom prst="rect">
            <a:avLst/>
          </a:prstGeom>
        </p:spPr>
        <p:txBody>
          <a:bodyPr/>
          <a:lstStyle/>
          <a:p>
            <a:endParaRPr/>
          </a:p>
        </p:txBody>
      </p:sp>
      <p:sp>
        <p:nvSpPr>
          <p:cNvPr id="1934" name="Shape 193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Arial"/>
      </a:defRPr>
    </a:lvl1pPr>
    <a:lvl2pPr indent="228600" latinLnBrk="0">
      <a:defRPr sz="1200">
        <a:latin typeface="+mj-lt"/>
        <a:ea typeface="+mj-ea"/>
        <a:cs typeface="+mj-cs"/>
        <a:sym typeface="Arial"/>
      </a:defRPr>
    </a:lvl2pPr>
    <a:lvl3pPr indent="457200" latinLnBrk="0">
      <a:defRPr sz="1200">
        <a:latin typeface="+mj-lt"/>
        <a:ea typeface="+mj-ea"/>
        <a:cs typeface="+mj-cs"/>
        <a:sym typeface="Arial"/>
      </a:defRPr>
    </a:lvl3pPr>
    <a:lvl4pPr indent="685800" latinLnBrk="0">
      <a:defRPr sz="1200">
        <a:latin typeface="+mj-lt"/>
        <a:ea typeface="+mj-ea"/>
        <a:cs typeface="+mj-cs"/>
        <a:sym typeface="Arial"/>
      </a:defRPr>
    </a:lvl4pPr>
    <a:lvl5pPr indent="914400" latinLnBrk="0">
      <a:defRPr sz="1200">
        <a:latin typeface="+mj-lt"/>
        <a:ea typeface="+mj-ea"/>
        <a:cs typeface="+mj-cs"/>
        <a:sym typeface="Arial"/>
      </a:defRPr>
    </a:lvl5pPr>
    <a:lvl6pPr indent="1143000" latinLnBrk="0">
      <a:defRPr sz="1200">
        <a:latin typeface="+mj-lt"/>
        <a:ea typeface="+mj-ea"/>
        <a:cs typeface="+mj-cs"/>
        <a:sym typeface="Arial"/>
      </a:defRPr>
    </a:lvl6pPr>
    <a:lvl7pPr indent="1371600" latinLnBrk="0">
      <a:defRPr sz="1200">
        <a:latin typeface="+mj-lt"/>
        <a:ea typeface="+mj-ea"/>
        <a:cs typeface="+mj-cs"/>
        <a:sym typeface="Arial"/>
      </a:defRPr>
    </a:lvl7pPr>
    <a:lvl8pPr indent="1600200" latinLnBrk="0">
      <a:defRPr sz="1200">
        <a:latin typeface="+mj-lt"/>
        <a:ea typeface="+mj-ea"/>
        <a:cs typeface="+mj-cs"/>
        <a:sym typeface="Arial"/>
      </a:defRPr>
    </a:lvl8pPr>
    <a:lvl9pPr indent="1828800" latinLnBrk="0">
      <a:defRPr sz="1200">
        <a:latin typeface="+mj-lt"/>
        <a:ea typeface="+mj-ea"/>
        <a:cs typeface="+mj-cs"/>
        <a:sym typeface="Arial"/>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Blank Slide">
    <p:spTree>
      <p:nvGrpSpPr>
        <p:cNvPr id="1" name=""/>
        <p:cNvGrpSpPr/>
        <p:nvPr/>
      </p:nvGrpSpPr>
      <p:grpSpPr>
        <a:xfrm>
          <a:off x="0" y="0"/>
          <a:ext cx="0" cy="0"/>
          <a:chOff x="0" y="0"/>
          <a:chExt cx="0" cy="0"/>
        </a:xfrm>
      </p:grpSpPr>
      <p:sp>
        <p:nvSpPr>
          <p:cNvPr id="10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109" name="Title Text"/>
          <p:cNvSpPr txBox="1">
            <a:spLocks noGrp="1"/>
          </p:cNvSpPr>
          <p:nvPr>
            <p:ph type="title"/>
          </p:nvPr>
        </p:nvSpPr>
        <p:spPr>
          <a:xfrm>
            <a:off x="539999" y="179999"/>
            <a:ext cx="9000002" cy="900003"/>
          </a:xfrm>
          <a:prstGeom prst="rect">
            <a:avLst/>
          </a:prstGeom>
        </p:spPr>
        <p:txBody>
          <a:bodyPr>
            <a:normAutofit/>
          </a:bodyPr>
          <a:lstStyle/>
          <a:p>
            <a:r>
              <a:t>Title Text</a:t>
            </a:r>
          </a:p>
        </p:txBody>
      </p:sp>
      <p:sp>
        <p:nvSpPr>
          <p:cNvPr id="110" name="Body Level One…"/>
          <p:cNvSpPr txBox="1">
            <a:spLocks noGrp="1"/>
          </p:cNvSpPr>
          <p:nvPr>
            <p:ph type="body" idx="1"/>
          </p:nvPr>
        </p:nvSpPr>
        <p:spPr>
          <a:xfrm>
            <a:off x="539999" y="1260000"/>
            <a:ext cx="9000002" cy="32400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1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Content">
    <p:spTree>
      <p:nvGrpSpPr>
        <p:cNvPr id="1" name=""/>
        <p:cNvGrpSpPr/>
        <p:nvPr/>
      </p:nvGrpSpPr>
      <p:grpSpPr>
        <a:xfrm>
          <a:off x="0" y="0"/>
          <a:ext cx="0" cy="0"/>
          <a:chOff x="0" y="0"/>
          <a:chExt cx="0" cy="0"/>
        </a:xfrm>
      </p:grpSpPr>
      <p:sp>
        <p:nvSpPr>
          <p:cNvPr id="118" name="Title Text"/>
          <p:cNvSpPr txBox="1">
            <a:spLocks noGrp="1"/>
          </p:cNvSpPr>
          <p:nvPr>
            <p:ph type="title"/>
          </p:nvPr>
        </p:nvSpPr>
        <p:spPr>
          <a:xfrm>
            <a:off x="539999" y="179999"/>
            <a:ext cx="9000002" cy="900003"/>
          </a:xfrm>
          <a:prstGeom prst="rect">
            <a:avLst/>
          </a:prstGeom>
        </p:spPr>
        <p:txBody>
          <a:bodyPr>
            <a:normAutofit/>
          </a:bodyPr>
          <a:lstStyle/>
          <a:p>
            <a:r>
              <a:t>Title Text</a:t>
            </a:r>
          </a:p>
        </p:txBody>
      </p:sp>
      <p:sp>
        <p:nvSpPr>
          <p:cNvPr id="119" name="Body Level One…"/>
          <p:cNvSpPr txBox="1">
            <a:spLocks noGrp="1"/>
          </p:cNvSpPr>
          <p:nvPr>
            <p:ph type="body" idx="1"/>
          </p:nvPr>
        </p:nvSpPr>
        <p:spPr>
          <a:xfrm>
            <a:off x="539999" y="1260000"/>
            <a:ext cx="9000002" cy="3240000"/>
          </a:xfrm>
          <a:prstGeom prst="rect">
            <a:avLst/>
          </a:prstGeom>
        </p:spPr>
        <p:txBody>
          <a:bodyPr anchor="t"/>
          <a:lstStyle/>
          <a:p>
            <a:r>
              <a:t>Body Level One</a:t>
            </a:r>
          </a:p>
          <a:p>
            <a:pPr lvl="1"/>
            <a:r>
              <a:t>Body Level Two</a:t>
            </a:r>
          </a:p>
          <a:p>
            <a:pPr lvl="2"/>
            <a:r>
              <a:t>Body Level Three</a:t>
            </a:r>
          </a:p>
          <a:p>
            <a:pPr lvl="3"/>
            <a:r>
              <a:t>Body Level Four</a:t>
            </a:r>
          </a:p>
          <a:p>
            <a:pPr lvl="4"/>
            <a:r>
              <a:t>Body Level Five</a:t>
            </a:r>
          </a:p>
        </p:txBody>
      </p:sp>
      <p:sp>
        <p:nvSpPr>
          <p:cNvPr id="12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2 Content">
    <p:spTree>
      <p:nvGrpSpPr>
        <p:cNvPr id="1" name=""/>
        <p:cNvGrpSpPr/>
        <p:nvPr/>
      </p:nvGrpSpPr>
      <p:grpSpPr>
        <a:xfrm>
          <a:off x="0" y="0"/>
          <a:ext cx="0" cy="0"/>
          <a:chOff x="0" y="0"/>
          <a:chExt cx="0" cy="0"/>
        </a:xfrm>
      </p:grpSpPr>
      <p:sp>
        <p:nvSpPr>
          <p:cNvPr id="127" name="Title Text"/>
          <p:cNvSpPr txBox="1">
            <a:spLocks noGrp="1"/>
          </p:cNvSpPr>
          <p:nvPr>
            <p:ph type="title"/>
          </p:nvPr>
        </p:nvSpPr>
        <p:spPr>
          <a:xfrm>
            <a:off x="539999" y="179999"/>
            <a:ext cx="9000002" cy="900003"/>
          </a:xfrm>
          <a:prstGeom prst="rect">
            <a:avLst/>
          </a:prstGeom>
        </p:spPr>
        <p:txBody>
          <a:bodyPr>
            <a:normAutofit/>
          </a:bodyPr>
          <a:lstStyle/>
          <a:p>
            <a:r>
              <a:t>Title Text</a:t>
            </a:r>
          </a:p>
        </p:txBody>
      </p:sp>
      <p:sp>
        <p:nvSpPr>
          <p:cNvPr id="128" name="Body Level One…"/>
          <p:cNvSpPr txBox="1">
            <a:spLocks noGrp="1"/>
          </p:cNvSpPr>
          <p:nvPr>
            <p:ph type="body" sz="half" idx="1"/>
          </p:nvPr>
        </p:nvSpPr>
        <p:spPr>
          <a:xfrm>
            <a:off x="539999" y="1260000"/>
            <a:ext cx="4391643" cy="3240000"/>
          </a:xfrm>
          <a:prstGeom prst="rect">
            <a:avLst/>
          </a:prstGeom>
        </p:spPr>
        <p:txBody>
          <a:bodyPr anchor="t"/>
          <a:lstStyle/>
          <a:p>
            <a:r>
              <a:t>Body Level One</a:t>
            </a:r>
          </a:p>
          <a:p>
            <a:pPr lvl="1"/>
            <a:r>
              <a:t>Body Level Two</a:t>
            </a:r>
          </a:p>
          <a:p>
            <a:pPr lvl="2"/>
            <a:r>
              <a:t>Body Level Three</a:t>
            </a:r>
          </a:p>
          <a:p>
            <a:pPr lvl="3"/>
            <a:r>
              <a:t>Body Level Four</a:t>
            </a:r>
          </a:p>
          <a:p>
            <a:pPr lvl="4"/>
            <a:r>
              <a:t>Body Level Five</a:t>
            </a:r>
          </a:p>
        </p:txBody>
      </p:sp>
      <p:sp>
        <p:nvSpPr>
          <p:cNvPr id="12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136" name="Title Text"/>
          <p:cNvSpPr txBox="1">
            <a:spLocks noGrp="1"/>
          </p:cNvSpPr>
          <p:nvPr>
            <p:ph type="title"/>
          </p:nvPr>
        </p:nvSpPr>
        <p:spPr>
          <a:xfrm>
            <a:off x="539999" y="179999"/>
            <a:ext cx="9000002" cy="900003"/>
          </a:xfrm>
          <a:prstGeom prst="rect">
            <a:avLst/>
          </a:prstGeom>
        </p:spPr>
        <p:txBody>
          <a:bodyPr>
            <a:normAutofit/>
          </a:bodyPr>
          <a:lstStyle/>
          <a:p>
            <a:r>
              <a:t>Title Text</a:t>
            </a:r>
          </a:p>
        </p:txBody>
      </p:sp>
      <p:sp>
        <p:nvSpPr>
          <p:cNvPr id="13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Centered Text">
    <p:spTree>
      <p:nvGrpSpPr>
        <p:cNvPr id="1" name=""/>
        <p:cNvGrpSpPr/>
        <p:nvPr/>
      </p:nvGrpSpPr>
      <p:grpSpPr>
        <a:xfrm>
          <a:off x="0" y="0"/>
          <a:ext cx="0" cy="0"/>
          <a:chOff x="0" y="0"/>
          <a:chExt cx="0" cy="0"/>
        </a:xfrm>
      </p:grpSpPr>
      <p:sp>
        <p:nvSpPr>
          <p:cNvPr id="144"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2 Content and Content">
    <p:spTree>
      <p:nvGrpSpPr>
        <p:cNvPr id="1" name=""/>
        <p:cNvGrpSpPr/>
        <p:nvPr/>
      </p:nvGrpSpPr>
      <p:grpSpPr>
        <a:xfrm>
          <a:off x="0" y="0"/>
          <a:ext cx="0" cy="0"/>
          <a:chOff x="0" y="0"/>
          <a:chExt cx="0" cy="0"/>
        </a:xfrm>
      </p:grpSpPr>
      <p:sp>
        <p:nvSpPr>
          <p:cNvPr id="152" name="Title Text"/>
          <p:cNvSpPr txBox="1">
            <a:spLocks noGrp="1"/>
          </p:cNvSpPr>
          <p:nvPr>
            <p:ph type="title"/>
          </p:nvPr>
        </p:nvSpPr>
        <p:spPr>
          <a:xfrm>
            <a:off x="539999" y="179999"/>
            <a:ext cx="9000002" cy="900003"/>
          </a:xfrm>
          <a:prstGeom prst="rect">
            <a:avLst/>
          </a:prstGeom>
        </p:spPr>
        <p:txBody>
          <a:bodyPr>
            <a:normAutofit/>
          </a:bodyPr>
          <a:lstStyle/>
          <a:p>
            <a:r>
              <a:t>Title Text</a:t>
            </a:r>
          </a:p>
        </p:txBody>
      </p:sp>
      <p:sp>
        <p:nvSpPr>
          <p:cNvPr id="153" name="Body Level One…"/>
          <p:cNvSpPr txBox="1">
            <a:spLocks noGrp="1"/>
          </p:cNvSpPr>
          <p:nvPr>
            <p:ph type="body" sz="quarter" idx="1"/>
          </p:nvPr>
        </p:nvSpPr>
        <p:spPr>
          <a:xfrm>
            <a:off x="539999" y="1260000"/>
            <a:ext cx="4391643" cy="1545122"/>
          </a:xfrm>
          <a:prstGeom prst="rect">
            <a:avLst/>
          </a:prstGeom>
        </p:spPr>
        <p:txBody>
          <a:bodyPr anchor="t"/>
          <a:lstStyle/>
          <a:p>
            <a:r>
              <a:t>Body Level One</a:t>
            </a:r>
          </a:p>
          <a:p>
            <a:pPr lvl="1"/>
            <a:r>
              <a:t>Body Level Two</a:t>
            </a:r>
          </a:p>
          <a:p>
            <a:pPr lvl="2"/>
            <a:r>
              <a:t>Body Level Three</a:t>
            </a:r>
          </a:p>
          <a:p>
            <a:pPr lvl="3"/>
            <a:r>
              <a:t>Body Level Four</a:t>
            </a:r>
          </a:p>
          <a:p>
            <a:pPr lvl="4"/>
            <a:r>
              <a:t>Body Level Five</a:t>
            </a:r>
          </a:p>
        </p:txBody>
      </p:sp>
      <p:sp>
        <p:nvSpPr>
          <p:cNvPr id="15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Content and 2 Content">
    <p:spTree>
      <p:nvGrpSpPr>
        <p:cNvPr id="1" name=""/>
        <p:cNvGrpSpPr/>
        <p:nvPr/>
      </p:nvGrpSpPr>
      <p:grpSpPr>
        <a:xfrm>
          <a:off x="0" y="0"/>
          <a:ext cx="0" cy="0"/>
          <a:chOff x="0" y="0"/>
          <a:chExt cx="0" cy="0"/>
        </a:xfrm>
      </p:grpSpPr>
      <p:sp>
        <p:nvSpPr>
          <p:cNvPr id="161" name="Title Text"/>
          <p:cNvSpPr txBox="1">
            <a:spLocks noGrp="1"/>
          </p:cNvSpPr>
          <p:nvPr>
            <p:ph type="title"/>
          </p:nvPr>
        </p:nvSpPr>
        <p:spPr>
          <a:xfrm>
            <a:off x="539999" y="179999"/>
            <a:ext cx="9000002" cy="900003"/>
          </a:xfrm>
          <a:prstGeom prst="rect">
            <a:avLst/>
          </a:prstGeom>
        </p:spPr>
        <p:txBody>
          <a:bodyPr>
            <a:normAutofit/>
          </a:bodyPr>
          <a:lstStyle/>
          <a:p>
            <a:r>
              <a:t>Title Text</a:t>
            </a:r>
          </a:p>
        </p:txBody>
      </p:sp>
      <p:sp>
        <p:nvSpPr>
          <p:cNvPr id="162" name="Body Level One…"/>
          <p:cNvSpPr txBox="1">
            <a:spLocks noGrp="1"/>
          </p:cNvSpPr>
          <p:nvPr>
            <p:ph type="body" sz="half" idx="1"/>
          </p:nvPr>
        </p:nvSpPr>
        <p:spPr>
          <a:xfrm>
            <a:off x="539999" y="1260000"/>
            <a:ext cx="4391643" cy="3240000"/>
          </a:xfrm>
          <a:prstGeom prst="rect">
            <a:avLst/>
          </a:prstGeom>
        </p:spPr>
        <p:txBody>
          <a:bodyPr anchor="t"/>
          <a:lstStyle/>
          <a:p>
            <a:r>
              <a:t>Body Level One</a:t>
            </a:r>
          </a:p>
          <a:p>
            <a:pPr lvl="1"/>
            <a:r>
              <a:t>Body Level Two</a:t>
            </a:r>
          </a:p>
          <a:p>
            <a:pPr lvl="2"/>
            <a:r>
              <a:t>Body Level Three</a:t>
            </a:r>
          </a:p>
          <a:p>
            <a:pPr lvl="3"/>
            <a:r>
              <a:t>Body Level Four</a:t>
            </a:r>
          </a:p>
          <a:p>
            <a:pPr lvl="4"/>
            <a:r>
              <a:t>Body Level Five</a:t>
            </a:r>
          </a:p>
        </p:txBody>
      </p:sp>
      <p:sp>
        <p:nvSpPr>
          <p:cNvPr id="16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Title, 2 Content over Content">
    <p:spTree>
      <p:nvGrpSpPr>
        <p:cNvPr id="1" name=""/>
        <p:cNvGrpSpPr/>
        <p:nvPr/>
      </p:nvGrpSpPr>
      <p:grpSpPr>
        <a:xfrm>
          <a:off x="0" y="0"/>
          <a:ext cx="0" cy="0"/>
          <a:chOff x="0" y="0"/>
          <a:chExt cx="0" cy="0"/>
        </a:xfrm>
      </p:grpSpPr>
      <p:sp>
        <p:nvSpPr>
          <p:cNvPr id="170" name="Title Text"/>
          <p:cNvSpPr txBox="1">
            <a:spLocks noGrp="1"/>
          </p:cNvSpPr>
          <p:nvPr>
            <p:ph type="title"/>
          </p:nvPr>
        </p:nvSpPr>
        <p:spPr>
          <a:xfrm>
            <a:off x="539999" y="179999"/>
            <a:ext cx="9000002" cy="900003"/>
          </a:xfrm>
          <a:prstGeom prst="rect">
            <a:avLst/>
          </a:prstGeom>
        </p:spPr>
        <p:txBody>
          <a:bodyPr>
            <a:normAutofit/>
          </a:bodyPr>
          <a:lstStyle/>
          <a:p>
            <a:r>
              <a:t>Title Text</a:t>
            </a:r>
          </a:p>
        </p:txBody>
      </p:sp>
      <p:sp>
        <p:nvSpPr>
          <p:cNvPr id="171" name="Body Level One…"/>
          <p:cNvSpPr txBox="1">
            <a:spLocks noGrp="1"/>
          </p:cNvSpPr>
          <p:nvPr>
            <p:ph type="body" sz="quarter" idx="1"/>
          </p:nvPr>
        </p:nvSpPr>
        <p:spPr>
          <a:xfrm>
            <a:off x="539999" y="1260000"/>
            <a:ext cx="4391643" cy="1545122"/>
          </a:xfrm>
          <a:prstGeom prst="rect">
            <a:avLst/>
          </a:prstGeom>
        </p:spPr>
        <p:txBody>
          <a:bodyPr anchor="t"/>
          <a:lstStyle/>
          <a:p>
            <a:r>
              <a:t>Body Level One</a:t>
            </a:r>
          </a:p>
          <a:p>
            <a:pPr lvl="1"/>
            <a:r>
              <a:t>Body Level Two</a:t>
            </a:r>
          </a:p>
          <a:p>
            <a:pPr lvl="2"/>
            <a:r>
              <a:t>Body Level Three</a:t>
            </a:r>
          </a:p>
          <a:p>
            <a:pPr lvl="3"/>
            <a:r>
              <a:t>Body Level Four</a:t>
            </a:r>
          </a:p>
          <a:p>
            <a:pPr lvl="4"/>
            <a:r>
              <a:t>Body Level Five</a:t>
            </a:r>
          </a:p>
        </p:txBody>
      </p:sp>
      <p:sp>
        <p:nvSpPr>
          <p:cNvPr id="17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Content over Content">
    <p:spTree>
      <p:nvGrpSpPr>
        <p:cNvPr id="1" name=""/>
        <p:cNvGrpSpPr/>
        <p:nvPr/>
      </p:nvGrpSpPr>
      <p:grpSpPr>
        <a:xfrm>
          <a:off x="0" y="0"/>
          <a:ext cx="0" cy="0"/>
          <a:chOff x="0" y="0"/>
          <a:chExt cx="0" cy="0"/>
        </a:xfrm>
      </p:grpSpPr>
      <p:sp>
        <p:nvSpPr>
          <p:cNvPr id="179" name="Title Text"/>
          <p:cNvSpPr txBox="1">
            <a:spLocks noGrp="1"/>
          </p:cNvSpPr>
          <p:nvPr>
            <p:ph type="title"/>
          </p:nvPr>
        </p:nvSpPr>
        <p:spPr>
          <a:xfrm>
            <a:off x="539999" y="179999"/>
            <a:ext cx="9000002" cy="900003"/>
          </a:xfrm>
          <a:prstGeom prst="rect">
            <a:avLst/>
          </a:prstGeom>
        </p:spPr>
        <p:txBody>
          <a:bodyPr>
            <a:normAutofit/>
          </a:bodyPr>
          <a:lstStyle/>
          <a:p>
            <a:r>
              <a:t>Title Text</a:t>
            </a:r>
          </a:p>
        </p:txBody>
      </p:sp>
      <p:sp>
        <p:nvSpPr>
          <p:cNvPr id="180" name="Body Level One…"/>
          <p:cNvSpPr txBox="1">
            <a:spLocks noGrp="1"/>
          </p:cNvSpPr>
          <p:nvPr>
            <p:ph type="body" sz="half" idx="1"/>
          </p:nvPr>
        </p:nvSpPr>
        <p:spPr>
          <a:xfrm>
            <a:off x="539999" y="1260000"/>
            <a:ext cx="9000002" cy="1545122"/>
          </a:xfrm>
          <a:prstGeom prst="rect">
            <a:avLst/>
          </a:prstGeom>
        </p:spPr>
        <p:txBody>
          <a:bodyPr anchor="t"/>
          <a:lstStyle/>
          <a:p>
            <a:r>
              <a:t>Body Level One</a:t>
            </a:r>
          </a:p>
          <a:p>
            <a:pPr lvl="1"/>
            <a:r>
              <a:t>Body Level Two</a:t>
            </a:r>
          </a:p>
          <a:p>
            <a:pPr lvl="2"/>
            <a:r>
              <a:t>Body Level Three</a:t>
            </a:r>
          </a:p>
          <a:p>
            <a:pPr lvl="3"/>
            <a:r>
              <a:t>Body Level Four</a:t>
            </a:r>
          </a:p>
          <a:p>
            <a:pPr lvl="4"/>
            <a:r>
              <a:t>Body Level Five</a:t>
            </a:r>
          </a:p>
        </p:txBody>
      </p:sp>
      <p:sp>
        <p:nvSpPr>
          <p:cNvPr id="18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Title, 4 Content">
    <p:spTree>
      <p:nvGrpSpPr>
        <p:cNvPr id="1" name=""/>
        <p:cNvGrpSpPr/>
        <p:nvPr/>
      </p:nvGrpSpPr>
      <p:grpSpPr>
        <a:xfrm>
          <a:off x="0" y="0"/>
          <a:ext cx="0" cy="0"/>
          <a:chOff x="0" y="0"/>
          <a:chExt cx="0" cy="0"/>
        </a:xfrm>
      </p:grpSpPr>
      <p:sp>
        <p:nvSpPr>
          <p:cNvPr id="188" name="Title Text"/>
          <p:cNvSpPr txBox="1">
            <a:spLocks noGrp="1"/>
          </p:cNvSpPr>
          <p:nvPr>
            <p:ph type="title"/>
          </p:nvPr>
        </p:nvSpPr>
        <p:spPr>
          <a:xfrm>
            <a:off x="539999" y="179999"/>
            <a:ext cx="9000002" cy="900003"/>
          </a:xfrm>
          <a:prstGeom prst="rect">
            <a:avLst/>
          </a:prstGeom>
        </p:spPr>
        <p:txBody>
          <a:bodyPr>
            <a:normAutofit/>
          </a:bodyPr>
          <a:lstStyle/>
          <a:p>
            <a:r>
              <a:t>Title Text</a:t>
            </a:r>
          </a:p>
        </p:txBody>
      </p:sp>
      <p:sp>
        <p:nvSpPr>
          <p:cNvPr id="189" name="Body Level One…"/>
          <p:cNvSpPr txBox="1">
            <a:spLocks noGrp="1"/>
          </p:cNvSpPr>
          <p:nvPr>
            <p:ph type="body" sz="quarter" idx="1"/>
          </p:nvPr>
        </p:nvSpPr>
        <p:spPr>
          <a:xfrm>
            <a:off x="539999" y="1260000"/>
            <a:ext cx="4391643" cy="1545122"/>
          </a:xfrm>
          <a:prstGeom prst="rect">
            <a:avLst/>
          </a:prstGeom>
        </p:spPr>
        <p:txBody>
          <a:bodyPr anchor="t"/>
          <a:lstStyle/>
          <a:p>
            <a:r>
              <a:t>Body Level One</a:t>
            </a:r>
          </a:p>
          <a:p>
            <a:pPr lvl="1"/>
            <a:r>
              <a:t>Body Level Two</a:t>
            </a:r>
          </a:p>
          <a:p>
            <a:pPr lvl="2"/>
            <a:r>
              <a:t>Body Level Three</a:t>
            </a:r>
          </a:p>
          <a:p>
            <a:pPr lvl="3"/>
            <a:r>
              <a:t>Body Level Four</a:t>
            </a:r>
          </a:p>
          <a:p>
            <a:pPr lvl="4"/>
            <a:r>
              <a:t>Body Level Five</a:t>
            </a:r>
          </a:p>
        </p:txBody>
      </p:sp>
      <p:sp>
        <p:nvSpPr>
          <p:cNvPr id="19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6 Content">
    <p:spTree>
      <p:nvGrpSpPr>
        <p:cNvPr id="1" name=""/>
        <p:cNvGrpSpPr/>
        <p:nvPr/>
      </p:nvGrpSpPr>
      <p:grpSpPr>
        <a:xfrm>
          <a:off x="0" y="0"/>
          <a:ext cx="0" cy="0"/>
          <a:chOff x="0" y="0"/>
          <a:chExt cx="0" cy="0"/>
        </a:xfrm>
      </p:grpSpPr>
      <p:sp>
        <p:nvSpPr>
          <p:cNvPr id="197" name="Title Text"/>
          <p:cNvSpPr txBox="1">
            <a:spLocks noGrp="1"/>
          </p:cNvSpPr>
          <p:nvPr>
            <p:ph type="title"/>
          </p:nvPr>
        </p:nvSpPr>
        <p:spPr>
          <a:xfrm>
            <a:off x="539999" y="179999"/>
            <a:ext cx="9000002" cy="900003"/>
          </a:xfrm>
          <a:prstGeom prst="rect">
            <a:avLst/>
          </a:prstGeom>
        </p:spPr>
        <p:txBody>
          <a:bodyPr>
            <a:normAutofit/>
          </a:bodyPr>
          <a:lstStyle/>
          <a:p>
            <a:r>
              <a:t>Title Text</a:t>
            </a:r>
          </a:p>
        </p:txBody>
      </p:sp>
      <p:sp>
        <p:nvSpPr>
          <p:cNvPr id="198" name="Body Level One…"/>
          <p:cNvSpPr txBox="1">
            <a:spLocks noGrp="1"/>
          </p:cNvSpPr>
          <p:nvPr>
            <p:ph type="body" sz="quarter" idx="1"/>
          </p:nvPr>
        </p:nvSpPr>
        <p:spPr>
          <a:xfrm>
            <a:off x="539999" y="1260000"/>
            <a:ext cx="2897641" cy="1545122"/>
          </a:xfrm>
          <a:prstGeom prst="rect">
            <a:avLst/>
          </a:prstGeom>
        </p:spPr>
        <p:txBody>
          <a:bodyPr anchor="t"/>
          <a:lstStyle/>
          <a:p>
            <a:r>
              <a:t>Body Level One</a:t>
            </a:r>
          </a:p>
          <a:p>
            <a:pPr lvl="1"/>
            <a:r>
              <a:t>Body Level Two</a:t>
            </a:r>
          </a:p>
          <a:p>
            <a:pPr lvl="2"/>
            <a:r>
              <a:t>Body Level Three</a:t>
            </a:r>
          </a:p>
          <a:p>
            <a:pPr lvl="3"/>
            <a:r>
              <a:t>Body Level Four</a:t>
            </a:r>
          </a:p>
          <a:p>
            <a:pPr lvl="4"/>
            <a:r>
              <a:t>Body Level Five</a:t>
            </a:r>
          </a:p>
        </p:txBody>
      </p:sp>
      <p:sp>
        <p:nvSpPr>
          <p:cNvPr id="19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Blank Slide">
    <p:spTree>
      <p:nvGrpSpPr>
        <p:cNvPr id="1" name=""/>
        <p:cNvGrpSpPr/>
        <p:nvPr/>
      </p:nvGrpSpPr>
      <p:grpSpPr>
        <a:xfrm>
          <a:off x="0" y="0"/>
          <a:ext cx="0" cy="0"/>
          <a:chOff x="0" y="0"/>
          <a:chExt cx="0" cy="0"/>
        </a:xfrm>
      </p:grpSpPr>
      <p:sp>
        <p:nvSpPr>
          <p:cNvPr id="206" name="Rectangle 131"/>
          <p:cNvSpPr/>
          <p:nvPr/>
        </p:nvSpPr>
        <p:spPr>
          <a:xfrm>
            <a:off x="-1" y="5040000"/>
            <a:ext cx="10080002" cy="630002"/>
          </a:xfrm>
          <a:prstGeom prst="rect">
            <a:avLst/>
          </a:prstGeom>
          <a:solidFill>
            <a:srgbClr val="9ECF6C"/>
          </a:solidFill>
          <a:ln w="12700">
            <a:miter lim="400000"/>
          </a:ln>
        </p:spPr>
        <p:txBody>
          <a:bodyPr lIns="45718" tIns="45718" rIns="45718" bIns="45718" anchor="ctr"/>
          <a:lstStyle/>
          <a:p>
            <a:pPr>
              <a:defRPr spc="-1"/>
            </a:pPr>
            <a:endParaRPr/>
          </a:p>
        </p:txBody>
      </p:sp>
      <p:sp>
        <p:nvSpPr>
          <p:cNvPr id="207" name="Rectangle 136"/>
          <p:cNvSpPr/>
          <p:nvPr/>
        </p:nvSpPr>
        <p:spPr>
          <a:xfrm>
            <a:off x="9180359" y="4140000"/>
            <a:ext cx="180002" cy="900002"/>
          </a:xfrm>
          <a:prstGeom prst="rect">
            <a:avLst/>
          </a:prstGeom>
          <a:solidFill>
            <a:srgbClr val="74B531"/>
          </a:solidFill>
          <a:ln w="12700">
            <a:miter lim="400000"/>
          </a:ln>
        </p:spPr>
        <p:txBody>
          <a:bodyPr lIns="45718" tIns="45718" rIns="45718" bIns="45718" anchor="ctr"/>
          <a:lstStyle/>
          <a:p>
            <a:pPr>
              <a:defRPr spc="-1"/>
            </a:pPr>
            <a:endParaRPr/>
          </a:p>
        </p:txBody>
      </p:sp>
      <p:sp>
        <p:nvSpPr>
          <p:cNvPr id="208" name="Rounded Rectangle 137"/>
          <p:cNvSpPr/>
          <p:nvPr/>
        </p:nvSpPr>
        <p:spPr>
          <a:xfrm>
            <a:off x="8820360" y="4500000"/>
            <a:ext cx="90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209" name="Rounded Rectangle 138"/>
          <p:cNvSpPr/>
          <p:nvPr/>
        </p:nvSpPr>
        <p:spPr>
          <a:xfrm>
            <a:off x="8910359" y="4319999"/>
            <a:ext cx="72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210" name="Rounded Rectangle 139"/>
          <p:cNvSpPr/>
          <p:nvPr/>
        </p:nvSpPr>
        <p:spPr>
          <a:xfrm>
            <a:off x="9000720" y="4140000"/>
            <a:ext cx="54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211" name="Rounded Rectangle 140"/>
          <p:cNvSpPr/>
          <p:nvPr/>
        </p:nvSpPr>
        <p:spPr>
          <a:xfrm>
            <a:off x="9090359" y="3960000"/>
            <a:ext cx="36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212" name="Rectangle 141"/>
          <p:cNvSpPr/>
          <p:nvPr/>
        </p:nvSpPr>
        <p:spPr>
          <a:xfrm>
            <a:off x="8190720" y="4140000"/>
            <a:ext cx="180002" cy="900002"/>
          </a:xfrm>
          <a:prstGeom prst="rect">
            <a:avLst/>
          </a:prstGeom>
          <a:solidFill>
            <a:srgbClr val="74B531"/>
          </a:solidFill>
          <a:ln w="12700">
            <a:miter lim="400000"/>
          </a:ln>
        </p:spPr>
        <p:txBody>
          <a:bodyPr lIns="45718" tIns="45718" rIns="45718" bIns="45718" anchor="ctr"/>
          <a:lstStyle/>
          <a:p>
            <a:pPr>
              <a:defRPr spc="-1"/>
            </a:pPr>
            <a:endParaRPr/>
          </a:p>
        </p:txBody>
      </p:sp>
      <p:sp>
        <p:nvSpPr>
          <p:cNvPr id="213" name="Rounded Rectangle 142"/>
          <p:cNvSpPr/>
          <p:nvPr/>
        </p:nvSpPr>
        <p:spPr>
          <a:xfrm>
            <a:off x="7920359" y="4409999"/>
            <a:ext cx="72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214" name="Rounded Rectangle 143"/>
          <p:cNvSpPr/>
          <p:nvPr/>
        </p:nvSpPr>
        <p:spPr>
          <a:xfrm>
            <a:off x="8010720" y="4229999"/>
            <a:ext cx="54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215" name="Rounded Rectangle 144"/>
          <p:cNvSpPr/>
          <p:nvPr/>
        </p:nvSpPr>
        <p:spPr>
          <a:xfrm>
            <a:off x="8100359" y="4050000"/>
            <a:ext cx="36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grpSp>
        <p:nvGrpSpPr>
          <p:cNvPr id="224" name="Group 145"/>
          <p:cNvGrpSpPr/>
          <p:nvPr/>
        </p:nvGrpSpPr>
        <p:grpSpPr>
          <a:xfrm>
            <a:off x="8639997" y="3689872"/>
            <a:ext cx="360061" cy="270130"/>
            <a:chOff x="-1" y="-2"/>
            <a:chExt cx="360059" cy="270128"/>
          </a:xfrm>
        </p:grpSpPr>
        <p:sp>
          <p:nvSpPr>
            <p:cNvPr id="216" name="Freeform 146"/>
            <p:cNvSpPr/>
            <p:nvPr/>
          </p:nvSpPr>
          <p:spPr>
            <a:xfrm>
              <a:off x="148666" y="-3"/>
              <a:ext cx="87366" cy="156729"/>
            </a:xfrm>
            <a:custGeom>
              <a:avLst/>
              <a:gdLst/>
              <a:ahLst/>
              <a:cxnLst>
                <a:cxn ang="0">
                  <a:pos x="wd2" y="hd2"/>
                </a:cxn>
                <a:cxn ang="5400000">
                  <a:pos x="wd2" y="hd2"/>
                </a:cxn>
                <a:cxn ang="10800000">
                  <a:pos x="wd2" y="hd2"/>
                </a:cxn>
                <a:cxn ang="16200000">
                  <a:pos x="wd2" y="hd2"/>
                </a:cxn>
              </a:cxnLst>
              <a:rect l="0" t="0" r="r" b="b"/>
              <a:pathLst>
                <a:path w="18992" h="21084" extrusionOk="0">
                  <a:moveTo>
                    <a:pt x="15655" y="6797"/>
                  </a:moveTo>
                  <a:cubicBezTo>
                    <a:pt x="12290" y="2874"/>
                    <a:pt x="5090" y="-516"/>
                    <a:pt x="2116" y="65"/>
                  </a:cubicBezTo>
                  <a:cubicBezTo>
                    <a:pt x="-76" y="695"/>
                    <a:pt x="2429" y="3310"/>
                    <a:pt x="4464" y="4714"/>
                  </a:cubicBezTo>
                  <a:cubicBezTo>
                    <a:pt x="4698" y="4811"/>
                    <a:pt x="4542" y="5005"/>
                    <a:pt x="4229" y="5005"/>
                  </a:cubicBezTo>
                  <a:cubicBezTo>
                    <a:pt x="3290" y="4860"/>
                    <a:pt x="2194" y="4860"/>
                    <a:pt x="1724" y="5199"/>
                  </a:cubicBezTo>
                  <a:cubicBezTo>
                    <a:pt x="629" y="6022"/>
                    <a:pt x="2194" y="7184"/>
                    <a:pt x="3524" y="7959"/>
                  </a:cubicBezTo>
                  <a:cubicBezTo>
                    <a:pt x="3759" y="8056"/>
                    <a:pt x="3603" y="8298"/>
                    <a:pt x="3290" y="8250"/>
                  </a:cubicBezTo>
                  <a:cubicBezTo>
                    <a:pt x="2116" y="8105"/>
                    <a:pt x="942" y="8105"/>
                    <a:pt x="550" y="8395"/>
                  </a:cubicBezTo>
                  <a:cubicBezTo>
                    <a:pt x="-1093" y="9606"/>
                    <a:pt x="1333" y="13141"/>
                    <a:pt x="2742" y="14449"/>
                  </a:cubicBezTo>
                  <a:cubicBezTo>
                    <a:pt x="4464" y="15999"/>
                    <a:pt x="6264" y="17549"/>
                    <a:pt x="8533" y="18759"/>
                  </a:cubicBezTo>
                  <a:cubicBezTo>
                    <a:pt x="10881" y="20019"/>
                    <a:pt x="13777" y="20939"/>
                    <a:pt x="16829" y="21084"/>
                  </a:cubicBezTo>
                  <a:cubicBezTo>
                    <a:pt x="16985" y="21084"/>
                    <a:pt x="17142" y="21084"/>
                    <a:pt x="17220" y="21084"/>
                  </a:cubicBezTo>
                  <a:cubicBezTo>
                    <a:pt x="17377" y="21036"/>
                    <a:pt x="17455" y="20890"/>
                    <a:pt x="17533" y="20793"/>
                  </a:cubicBezTo>
                  <a:cubicBezTo>
                    <a:pt x="18081" y="19922"/>
                    <a:pt x="18237" y="19583"/>
                    <a:pt x="18472" y="18856"/>
                  </a:cubicBezTo>
                  <a:cubicBezTo>
                    <a:pt x="18707" y="15902"/>
                    <a:pt x="20507" y="12560"/>
                    <a:pt x="15655" y="679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217" name="Freeform 147"/>
            <p:cNvSpPr/>
            <p:nvPr/>
          </p:nvSpPr>
          <p:spPr>
            <a:xfrm>
              <a:off x="-2" y="137"/>
              <a:ext cx="326524" cy="269990"/>
            </a:xfrm>
            <a:custGeom>
              <a:avLst/>
              <a:gdLst/>
              <a:ahLst/>
              <a:cxnLst>
                <a:cxn ang="0">
                  <a:pos x="wd2" y="hd2"/>
                </a:cxn>
                <a:cxn ang="5400000">
                  <a:pos x="wd2" y="hd2"/>
                </a:cxn>
                <a:cxn ang="10800000">
                  <a:pos x="wd2" y="hd2"/>
                </a:cxn>
                <a:cxn ang="16200000">
                  <a:pos x="wd2" y="hd2"/>
                </a:cxn>
              </a:cxnLst>
              <a:rect l="0" t="0" r="r" b="b"/>
              <a:pathLst>
                <a:path w="21576" h="21231" extrusionOk="0">
                  <a:moveTo>
                    <a:pt x="17889" y="8067"/>
                  </a:moveTo>
                  <a:cubicBezTo>
                    <a:pt x="16652" y="8294"/>
                    <a:pt x="15391" y="9681"/>
                    <a:pt x="14749" y="10926"/>
                  </a:cubicBezTo>
                  <a:cubicBezTo>
                    <a:pt x="14725" y="11011"/>
                    <a:pt x="14654" y="11096"/>
                    <a:pt x="14582" y="11125"/>
                  </a:cubicBezTo>
                  <a:cubicBezTo>
                    <a:pt x="14487" y="11125"/>
                    <a:pt x="14416" y="11040"/>
                    <a:pt x="14344" y="10983"/>
                  </a:cubicBezTo>
                  <a:cubicBezTo>
                    <a:pt x="13678" y="10247"/>
                    <a:pt x="12798" y="9313"/>
                    <a:pt x="11704" y="7699"/>
                  </a:cubicBezTo>
                  <a:cubicBezTo>
                    <a:pt x="11228" y="6991"/>
                    <a:pt x="8873" y="3623"/>
                    <a:pt x="6566" y="1698"/>
                  </a:cubicBezTo>
                  <a:cubicBezTo>
                    <a:pt x="4567" y="56"/>
                    <a:pt x="2046" y="-369"/>
                    <a:pt x="1189" y="310"/>
                  </a:cubicBezTo>
                  <a:cubicBezTo>
                    <a:pt x="785" y="622"/>
                    <a:pt x="714" y="1330"/>
                    <a:pt x="880" y="1867"/>
                  </a:cubicBezTo>
                  <a:cubicBezTo>
                    <a:pt x="1070" y="2405"/>
                    <a:pt x="1689" y="3028"/>
                    <a:pt x="2165" y="3283"/>
                  </a:cubicBezTo>
                  <a:cubicBezTo>
                    <a:pt x="1570" y="3198"/>
                    <a:pt x="809" y="3764"/>
                    <a:pt x="809" y="4444"/>
                  </a:cubicBezTo>
                  <a:cubicBezTo>
                    <a:pt x="809" y="5633"/>
                    <a:pt x="2593" y="6935"/>
                    <a:pt x="3164" y="7133"/>
                  </a:cubicBezTo>
                  <a:cubicBezTo>
                    <a:pt x="2664" y="7161"/>
                    <a:pt x="2260" y="7841"/>
                    <a:pt x="2379" y="8407"/>
                  </a:cubicBezTo>
                  <a:cubicBezTo>
                    <a:pt x="2593" y="9511"/>
                    <a:pt x="4306" y="10021"/>
                    <a:pt x="4829" y="10105"/>
                  </a:cubicBezTo>
                  <a:cubicBezTo>
                    <a:pt x="4353" y="10219"/>
                    <a:pt x="4092" y="10926"/>
                    <a:pt x="4258" y="11464"/>
                  </a:cubicBezTo>
                  <a:cubicBezTo>
                    <a:pt x="4520" y="12314"/>
                    <a:pt x="6233" y="12851"/>
                    <a:pt x="6708" y="12965"/>
                  </a:cubicBezTo>
                  <a:cubicBezTo>
                    <a:pt x="6280" y="13418"/>
                    <a:pt x="6447" y="14154"/>
                    <a:pt x="6899" y="14550"/>
                  </a:cubicBezTo>
                  <a:cubicBezTo>
                    <a:pt x="7279" y="14918"/>
                    <a:pt x="7803" y="15144"/>
                    <a:pt x="8302" y="15229"/>
                  </a:cubicBezTo>
                  <a:cubicBezTo>
                    <a:pt x="7018" y="15060"/>
                    <a:pt x="5519" y="14833"/>
                    <a:pt x="4258" y="14805"/>
                  </a:cubicBezTo>
                  <a:cubicBezTo>
                    <a:pt x="3021" y="14776"/>
                    <a:pt x="1142" y="15258"/>
                    <a:pt x="0" y="16475"/>
                  </a:cubicBezTo>
                  <a:cubicBezTo>
                    <a:pt x="1641" y="17268"/>
                    <a:pt x="3544" y="18938"/>
                    <a:pt x="4282" y="21231"/>
                  </a:cubicBezTo>
                  <a:cubicBezTo>
                    <a:pt x="5495" y="21174"/>
                    <a:pt x="6352" y="20382"/>
                    <a:pt x="7303" y="19532"/>
                  </a:cubicBezTo>
                  <a:cubicBezTo>
                    <a:pt x="7446" y="19391"/>
                    <a:pt x="7589" y="19249"/>
                    <a:pt x="7779" y="19221"/>
                  </a:cubicBezTo>
                  <a:cubicBezTo>
                    <a:pt x="7898" y="19221"/>
                    <a:pt x="8041" y="19249"/>
                    <a:pt x="8159" y="19306"/>
                  </a:cubicBezTo>
                  <a:cubicBezTo>
                    <a:pt x="8683" y="19504"/>
                    <a:pt x="11085" y="20948"/>
                    <a:pt x="14130" y="20778"/>
                  </a:cubicBezTo>
                  <a:cubicBezTo>
                    <a:pt x="16462" y="20637"/>
                    <a:pt x="18484" y="19476"/>
                    <a:pt x="19435" y="17353"/>
                  </a:cubicBezTo>
                  <a:cubicBezTo>
                    <a:pt x="20363" y="15286"/>
                    <a:pt x="20458" y="13078"/>
                    <a:pt x="20553" y="12455"/>
                  </a:cubicBezTo>
                  <a:cubicBezTo>
                    <a:pt x="20648" y="11861"/>
                    <a:pt x="21124" y="11549"/>
                    <a:pt x="21576" y="11379"/>
                  </a:cubicBezTo>
                  <a:cubicBezTo>
                    <a:pt x="21529" y="10785"/>
                    <a:pt x="21600" y="10021"/>
                    <a:pt x="21529" y="9398"/>
                  </a:cubicBezTo>
                  <a:cubicBezTo>
                    <a:pt x="20577" y="8464"/>
                    <a:pt x="19126" y="7841"/>
                    <a:pt x="17889" y="806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218" name="Freeform 148"/>
            <p:cNvSpPr/>
            <p:nvPr/>
          </p:nvSpPr>
          <p:spPr>
            <a:xfrm>
              <a:off x="320443" y="118923"/>
              <a:ext cx="39616" cy="27362"/>
            </a:xfrm>
            <a:custGeom>
              <a:avLst/>
              <a:gdLst/>
              <a:ahLst/>
              <a:cxnLst>
                <a:cxn ang="0">
                  <a:pos x="wd2" y="hd2"/>
                </a:cxn>
                <a:cxn ang="5400000">
                  <a:pos x="wd2" y="hd2"/>
                </a:cxn>
                <a:cxn ang="10800000">
                  <a:pos x="wd2" y="hd2"/>
                </a:cxn>
                <a:cxn ang="16200000">
                  <a:pos x="wd2" y="hd2"/>
                </a:cxn>
              </a:cxnLst>
              <a:rect l="0" t="0" r="r" b="b"/>
              <a:pathLst>
                <a:path w="21035" h="21600" extrusionOk="0">
                  <a:moveTo>
                    <a:pt x="4566" y="284"/>
                  </a:moveTo>
                  <a:cubicBezTo>
                    <a:pt x="3992" y="0"/>
                    <a:pt x="3228" y="0"/>
                    <a:pt x="2654" y="0"/>
                  </a:cubicBezTo>
                  <a:cubicBezTo>
                    <a:pt x="1508" y="284"/>
                    <a:pt x="1125" y="853"/>
                    <a:pt x="743" y="2274"/>
                  </a:cubicBezTo>
                  <a:cubicBezTo>
                    <a:pt x="-404" y="5684"/>
                    <a:pt x="-22" y="17053"/>
                    <a:pt x="552" y="19326"/>
                  </a:cubicBezTo>
                  <a:cubicBezTo>
                    <a:pt x="934" y="20747"/>
                    <a:pt x="1508" y="21600"/>
                    <a:pt x="2654" y="21600"/>
                  </a:cubicBezTo>
                  <a:cubicBezTo>
                    <a:pt x="3037" y="21600"/>
                    <a:pt x="3610" y="21316"/>
                    <a:pt x="3992" y="21032"/>
                  </a:cubicBezTo>
                  <a:cubicBezTo>
                    <a:pt x="5331" y="20463"/>
                    <a:pt x="6860" y="19611"/>
                    <a:pt x="8389" y="19042"/>
                  </a:cubicBezTo>
                  <a:cubicBezTo>
                    <a:pt x="12212" y="17053"/>
                    <a:pt x="15844" y="15347"/>
                    <a:pt x="19476" y="13358"/>
                  </a:cubicBezTo>
                  <a:cubicBezTo>
                    <a:pt x="20049" y="13074"/>
                    <a:pt x="20814" y="12789"/>
                    <a:pt x="21005" y="11937"/>
                  </a:cubicBezTo>
                  <a:cubicBezTo>
                    <a:pt x="21196" y="10800"/>
                    <a:pt x="20431" y="9663"/>
                    <a:pt x="19858" y="8811"/>
                  </a:cubicBezTo>
                  <a:cubicBezTo>
                    <a:pt x="14888" y="5400"/>
                    <a:pt x="9727" y="2558"/>
                    <a:pt x="4566" y="28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219" name="Freeform 149"/>
            <p:cNvSpPr/>
            <p:nvPr/>
          </p:nvSpPr>
          <p:spPr>
            <a:xfrm>
              <a:off x="274681" y="121083"/>
              <a:ext cx="20882" cy="2016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29"/>
                    <a:pt x="745" y="14657"/>
                    <a:pt x="1490" y="16200"/>
                  </a:cubicBezTo>
                  <a:cubicBezTo>
                    <a:pt x="2234" y="17743"/>
                    <a:pt x="3724" y="19286"/>
                    <a:pt x="5214" y="20057"/>
                  </a:cubicBezTo>
                  <a:cubicBezTo>
                    <a:pt x="7076" y="21214"/>
                    <a:pt x="8938" y="21600"/>
                    <a:pt x="10800" y="21600"/>
                  </a:cubicBezTo>
                  <a:cubicBezTo>
                    <a:pt x="12662" y="21600"/>
                    <a:pt x="14524" y="21214"/>
                    <a:pt x="16014" y="20057"/>
                  </a:cubicBezTo>
                  <a:cubicBezTo>
                    <a:pt x="17876" y="19286"/>
                    <a:pt x="19366" y="17743"/>
                    <a:pt x="20110" y="16200"/>
                  </a:cubicBezTo>
                  <a:cubicBezTo>
                    <a:pt x="21228" y="14657"/>
                    <a:pt x="21600" y="12729"/>
                    <a:pt x="21600" y="10800"/>
                  </a:cubicBezTo>
                  <a:cubicBezTo>
                    <a:pt x="21600" y="8871"/>
                    <a:pt x="21228" y="6943"/>
                    <a:pt x="20110" y="5400"/>
                  </a:cubicBezTo>
                  <a:cubicBezTo>
                    <a:pt x="18993" y="3857"/>
                    <a:pt x="17876" y="2314"/>
                    <a:pt x="16014" y="1543"/>
                  </a:cubicBezTo>
                  <a:cubicBezTo>
                    <a:pt x="14524" y="386"/>
                    <a:pt x="12662" y="0"/>
                    <a:pt x="10800" y="0"/>
                  </a:cubicBezTo>
                  <a:cubicBezTo>
                    <a:pt x="8938" y="0"/>
                    <a:pt x="7076" y="386"/>
                    <a:pt x="5214" y="1543"/>
                  </a:cubicBezTo>
                  <a:cubicBezTo>
                    <a:pt x="3724" y="2314"/>
                    <a:pt x="2234" y="3857"/>
                    <a:pt x="1490" y="5400"/>
                  </a:cubicBezTo>
                  <a:cubicBezTo>
                    <a:pt x="745" y="6943"/>
                    <a:pt x="0" y="8871"/>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220" name="Freeform 150"/>
            <p:cNvSpPr/>
            <p:nvPr/>
          </p:nvSpPr>
          <p:spPr>
            <a:xfrm>
              <a:off x="24479" y="41883"/>
              <a:ext cx="50042" cy="20274"/>
            </a:xfrm>
            <a:custGeom>
              <a:avLst/>
              <a:gdLst/>
              <a:ahLst/>
              <a:cxnLst>
                <a:cxn ang="0">
                  <a:pos x="wd2" y="hd2"/>
                </a:cxn>
                <a:cxn ang="5400000">
                  <a:pos x="wd2" y="hd2"/>
                </a:cxn>
                <a:cxn ang="10800000">
                  <a:pos x="wd2" y="hd2"/>
                </a:cxn>
                <a:cxn ang="16200000">
                  <a:pos x="wd2" y="hd2"/>
                </a:cxn>
              </a:cxnLst>
              <a:rect l="0" t="0" r="r" b="b"/>
              <a:pathLst>
                <a:path w="21600" h="20970" extrusionOk="0">
                  <a:moveTo>
                    <a:pt x="11965" y="10055"/>
                  </a:moveTo>
                  <a:cubicBezTo>
                    <a:pt x="12432" y="10800"/>
                    <a:pt x="15540" y="14152"/>
                    <a:pt x="18337" y="16759"/>
                  </a:cubicBezTo>
                  <a:cubicBezTo>
                    <a:pt x="19735" y="17876"/>
                    <a:pt x="21600" y="19366"/>
                    <a:pt x="21600" y="20110"/>
                  </a:cubicBezTo>
                  <a:cubicBezTo>
                    <a:pt x="21600" y="21600"/>
                    <a:pt x="19891" y="20855"/>
                    <a:pt x="18492" y="20110"/>
                  </a:cubicBezTo>
                  <a:cubicBezTo>
                    <a:pt x="14918" y="18248"/>
                    <a:pt x="11033" y="15269"/>
                    <a:pt x="7770" y="11172"/>
                  </a:cubicBezTo>
                  <a:cubicBezTo>
                    <a:pt x="6837" y="10428"/>
                    <a:pt x="1399" y="3352"/>
                    <a:pt x="0" y="1117"/>
                  </a:cubicBezTo>
                  <a:cubicBezTo>
                    <a:pt x="1088" y="0"/>
                    <a:pt x="2642" y="0"/>
                    <a:pt x="3729" y="0"/>
                  </a:cubicBezTo>
                  <a:cubicBezTo>
                    <a:pt x="6527" y="4097"/>
                    <a:pt x="9013" y="7076"/>
                    <a:pt x="11965" y="1005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221" name="Freeform 151"/>
            <p:cNvSpPr/>
            <p:nvPr/>
          </p:nvSpPr>
          <p:spPr>
            <a:xfrm>
              <a:off x="41399" y="90253"/>
              <a:ext cx="56882" cy="12702"/>
            </a:xfrm>
            <a:custGeom>
              <a:avLst/>
              <a:gdLst/>
              <a:ahLst/>
              <a:cxnLst>
                <a:cxn ang="0">
                  <a:pos x="wd2" y="hd2"/>
                </a:cxn>
                <a:cxn ang="5400000">
                  <a:pos x="wd2" y="hd2"/>
                </a:cxn>
                <a:cxn ang="10800000">
                  <a:pos x="wd2" y="hd2"/>
                </a:cxn>
                <a:cxn ang="16200000">
                  <a:pos x="wd2" y="hd2"/>
                </a:cxn>
              </a:cxnLst>
              <a:rect l="0" t="0" r="r" b="b"/>
              <a:pathLst>
                <a:path w="21600" h="21600" extrusionOk="0">
                  <a:moveTo>
                    <a:pt x="17089" y="15525"/>
                  </a:moveTo>
                  <a:cubicBezTo>
                    <a:pt x="18592" y="16875"/>
                    <a:pt x="21600" y="16875"/>
                    <a:pt x="21600" y="19575"/>
                  </a:cubicBezTo>
                  <a:cubicBezTo>
                    <a:pt x="21600" y="21600"/>
                    <a:pt x="19003" y="21600"/>
                    <a:pt x="17362" y="21600"/>
                  </a:cubicBezTo>
                  <a:cubicBezTo>
                    <a:pt x="11484" y="21600"/>
                    <a:pt x="5058" y="17550"/>
                    <a:pt x="0" y="5400"/>
                  </a:cubicBezTo>
                  <a:cubicBezTo>
                    <a:pt x="547" y="2700"/>
                    <a:pt x="1777" y="0"/>
                    <a:pt x="2597" y="0"/>
                  </a:cubicBezTo>
                  <a:cubicBezTo>
                    <a:pt x="8203" y="10800"/>
                    <a:pt x="15038" y="14175"/>
                    <a:pt x="17089" y="1552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222" name="Freeform 152"/>
            <p:cNvSpPr/>
            <p:nvPr/>
          </p:nvSpPr>
          <p:spPr>
            <a:xfrm>
              <a:off x="67304" y="125873"/>
              <a:ext cx="51510" cy="12702"/>
            </a:xfrm>
            <a:custGeom>
              <a:avLst/>
              <a:gdLst/>
              <a:ahLst/>
              <a:cxnLst>
                <a:cxn ang="0">
                  <a:pos x="wd2" y="hd2"/>
                </a:cxn>
                <a:cxn ang="5400000">
                  <a:pos x="wd2" y="hd2"/>
                </a:cxn>
                <a:cxn ang="10800000">
                  <a:pos x="wd2" y="hd2"/>
                </a:cxn>
                <a:cxn ang="16200000">
                  <a:pos x="wd2" y="hd2"/>
                </a:cxn>
              </a:cxnLst>
              <a:rect l="0" t="0" r="r" b="b"/>
              <a:pathLst>
                <a:path w="21314" h="19524" extrusionOk="0">
                  <a:moveTo>
                    <a:pt x="15797" y="8836"/>
                  </a:moveTo>
                  <a:cubicBezTo>
                    <a:pt x="18777" y="10800"/>
                    <a:pt x="21160" y="8836"/>
                    <a:pt x="21309" y="11782"/>
                  </a:cubicBezTo>
                  <a:cubicBezTo>
                    <a:pt x="21458" y="16691"/>
                    <a:pt x="18330" y="17673"/>
                    <a:pt x="16691" y="17673"/>
                  </a:cubicBezTo>
                  <a:cubicBezTo>
                    <a:pt x="11775" y="19636"/>
                    <a:pt x="8349" y="21600"/>
                    <a:pt x="2837" y="14727"/>
                  </a:cubicBezTo>
                  <a:cubicBezTo>
                    <a:pt x="2241" y="14727"/>
                    <a:pt x="-142" y="11782"/>
                    <a:pt x="7" y="9818"/>
                  </a:cubicBezTo>
                  <a:cubicBezTo>
                    <a:pt x="454" y="5891"/>
                    <a:pt x="1646" y="982"/>
                    <a:pt x="2390" y="0"/>
                  </a:cubicBezTo>
                  <a:cubicBezTo>
                    <a:pt x="5519" y="4909"/>
                    <a:pt x="12669" y="7855"/>
                    <a:pt x="15797" y="883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223" name="Freeform 153"/>
            <p:cNvSpPr/>
            <p:nvPr/>
          </p:nvSpPr>
          <p:spPr>
            <a:xfrm>
              <a:off x="98999" y="162433"/>
              <a:ext cx="47162" cy="12702"/>
            </a:xfrm>
            <a:custGeom>
              <a:avLst/>
              <a:gdLst/>
              <a:ahLst/>
              <a:cxnLst>
                <a:cxn ang="0">
                  <a:pos x="wd2" y="hd2"/>
                </a:cxn>
                <a:cxn ang="5400000">
                  <a:pos x="wd2" y="hd2"/>
                </a:cxn>
                <a:cxn ang="10800000">
                  <a:pos x="wd2" y="hd2"/>
                </a:cxn>
                <a:cxn ang="16200000">
                  <a:pos x="wd2" y="hd2"/>
                </a:cxn>
              </a:cxnLst>
              <a:rect l="0" t="0" r="r" b="b"/>
              <a:pathLst>
                <a:path w="21600" h="21600" extrusionOk="0">
                  <a:moveTo>
                    <a:pt x="1154" y="0"/>
                  </a:moveTo>
                  <a:cubicBezTo>
                    <a:pt x="3957" y="3411"/>
                    <a:pt x="6266" y="5684"/>
                    <a:pt x="9069" y="6821"/>
                  </a:cubicBezTo>
                  <a:cubicBezTo>
                    <a:pt x="11047" y="7958"/>
                    <a:pt x="14015" y="10232"/>
                    <a:pt x="16653" y="10232"/>
                  </a:cubicBezTo>
                  <a:cubicBezTo>
                    <a:pt x="18797" y="11368"/>
                    <a:pt x="21600" y="9095"/>
                    <a:pt x="21600" y="12505"/>
                  </a:cubicBezTo>
                  <a:cubicBezTo>
                    <a:pt x="21600" y="18189"/>
                    <a:pt x="18467" y="20463"/>
                    <a:pt x="16324" y="21600"/>
                  </a:cubicBezTo>
                  <a:cubicBezTo>
                    <a:pt x="11542" y="21600"/>
                    <a:pt x="6101" y="21600"/>
                    <a:pt x="495" y="12505"/>
                  </a:cubicBezTo>
                  <a:cubicBezTo>
                    <a:pt x="330" y="12505"/>
                    <a:pt x="0" y="10232"/>
                    <a:pt x="0" y="10232"/>
                  </a:cubicBezTo>
                  <a:cubicBezTo>
                    <a:pt x="330" y="6821"/>
                    <a:pt x="824" y="2274"/>
                    <a:pt x="1154"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grpSp>
        <p:nvGrpSpPr>
          <p:cNvPr id="233" name="Group 154"/>
          <p:cNvGrpSpPr/>
          <p:nvPr/>
        </p:nvGrpSpPr>
        <p:grpSpPr>
          <a:xfrm>
            <a:off x="9179999" y="3509872"/>
            <a:ext cx="360059" cy="270130"/>
            <a:chOff x="-1" y="-2"/>
            <a:chExt cx="360058" cy="270129"/>
          </a:xfrm>
        </p:grpSpPr>
        <p:sp>
          <p:nvSpPr>
            <p:cNvPr id="225" name="Freeform 155"/>
            <p:cNvSpPr/>
            <p:nvPr/>
          </p:nvSpPr>
          <p:spPr>
            <a:xfrm>
              <a:off x="148666" y="-3"/>
              <a:ext cx="87366" cy="156730"/>
            </a:xfrm>
            <a:custGeom>
              <a:avLst/>
              <a:gdLst/>
              <a:ahLst/>
              <a:cxnLst>
                <a:cxn ang="0">
                  <a:pos x="wd2" y="hd2"/>
                </a:cxn>
                <a:cxn ang="5400000">
                  <a:pos x="wd2" y="hd2"/>
                </a:cxn>
                <a:cxn ang="10800000">
                  <a:pos x="wd2" y="hd2"/>
                </a:cxn>
                <a:cxn ang="16200000">
                  <a:pos x="wd2" y="hd2"/>
                </a:cxn>
              </a:cxnLst>
              <a:rect l="0" t="0" r="r" b="b"/>
              <a:pathLst>
                <a:path w="18992" h="21084" extrusionOk="0">
                  <a:moveTo>
                    <a:pt x="15655" y="6797"/>
                  </a:moveTo>
                  <a:cubicBezTo>
                    <a:pt x="12290" y="2874"/>
                    <a:pt x="5090" y="-516"/>
                    <a:pt x="2116" y="65"/>
                  </a:cubicBezTo>
                  <a:cubicBezTo>
                    <a:pt x="-76" y="695"/>
                    <a:pt x="2429" y="3310"/>
                    <a:pt x="4464" y="4714"/>
                  </a:cubicBezTo>
                  <a:cubicBezTo>
                    <a:pt x="4698" y="4811"/>
                    <a:pt x="4542" y="5005"/>
                    <a:pt x="4229" y="5005"/>
                  </a:cubicBezTo>
                  <a:cubicBezTo>
                    <a:pt x="3290" y="4860"/>
                    <a:pt x="2194" y="4860"/>
                    <a:pt x="1724" y="5199"/>
                  </a:cubicBezTo>
                  <a:cubicBezTo>
                    <a:pt x="629" y="6022"/>
                    <a:pt x="2194" y="7184"/>
                    <a:pt x="3524" y="7959"/>
                  </a:cubicBezTo>
                  <a:cubicBezTo>
                    <a:pt x="3759" y="8056"/>
                    <a:pt x="3603" y="8298"/>
                    <a:pt x="3290" y="8250"/>
                  </a:cubicBezTo>
                  <a:cubicBezTo>
                    <a:pt x="2116" y="8105"/>
                    <a:pt x="942" y="8105"/>
                    <a:pt x="550" y="8395"/>
                  </a:cubicBezTo>
                  <a:cubicBezTo>
                    <a:pt x="-1093" y="9606"/>
                    <a:pt x="1333" y="13141"/>
                    <a:pt x="2742" y="14449"/>
                  </a:cubicBezTo>
                  <a:cubicBezTo>
                    <a:pt x="4464" y="15999"/>
                    <a:pt x="6264" y="17549"/>
                    <a:pt x="8533" y="18759"/>
                  </a:cubicBezTo>
                  <a:cubicBezTo>
                    <a:pt x="10881" y="20019"/>
                    <a:pt x="13777" y="20939"/>
                    <a:pt x="16829" y="21084"/>
                  </a:cubicBezTo>
                  <a:cubicBezTo>
                    <a:pt x="16985" y="21084"/>
                    <a:pt x="17142" y="21084"/>
                    <a:pt x="17220" y="21084"/>
                  </a:cubicBezTo>
                  <a:cubicBezTo>
                    <a:pt x="17377" y="21036"/>
                    <a:pt x="17455" y="20890"/>
                    <a:pt x="17533" y="20793"/>
                  </a:cubicBezTo>
                  <a:cubicBezTo>
                    <a:pt x="18081" y="19922"/>
                    <a:pt x="18237" y="19583"/>
                    <a:pt x="18472" y="18856"/>
                  </a:cubicBezTo>
                  <a:cubicBezTo>
                    <a:pt x="18707" y="15902"/>
                    <a:pt x="20507" y="12560"/>
                    <a:pt x="15655" y="679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226" name="Freeform 156"/>
            <p:cNvSpPr/>
            <p:nvPr/>
          </p:nvSpPr>
          <p:spPr>
            <a:xfrm>
              <a:off x="-2" y="137"/>
              <a:ext cx="326523" cy="269990"/>
            </a:xfrm>
            <a:custGeom>
              <a:avLst/>
              <a:gdLst/>
              <a:ahLst/>
              <a:cxnLst>
                <a:cxn ang="0">
                  <a:pos x="wd2" y="hd2"/>
                </a:cxn>
                <a:cxn ang="5400000">
                  <a:pos x="wd2" y="hd2"/>
                </a:cxn>
                <a:cxn ang="10800000">
                  <a:pos x="wd2" y="hd2"/>
                </a:cxn>
                <a:cxn ang="16200000">
                  <a:pos x="wd2" y="hd2"/>
                </a:cxn>
              </a:cxnLst>
              <a:rect l="0" t="0" r="r" b="b"/>
              <a:pathLst>
                <a:path w="21576" h="21231" extrusionOk="0">
                  <a:moveTo>
                    <a:pt x="17889" y="8067"/>
                  </a:moveTo>
                  <a:cubicBezTo>
                    <a:pt x="16652" y="8294"/>
                    <a:pt x="15391" y="9681"/>
                    <a:pt x="14749" y="10926"/>
                  </a:cubicBezTo>
                  <a:cubicBezTo>
                    <a:pt x="14725" y="11011"/>
                    <a:pt x="14654" y="11096"/>
                    <a:pt x="14582" y="11125"/>
                  </a:cubicBezTo>
                  <a:cubicBezTo>
                    <a:pt x="14487" y="11125"/>
                    <a:pt x="14416" y="11040"/>
                    <a:pt x="14344" y="10983"/>
                  </a:cubicBezTo>
                  <a:cubicBezTo>
                    <a:pt x="13678" y="10247"/>
                    <a:pt x="12798" y="9313"/>
                    <a:pt x="11704" y="7699"/>
                  </a:cubicBezTo>
                  <a:cubicBezTo>
                    <a:pt x="11228" y="6991"/>
                    <a:pt x="8873" y="3623"/>
                    <a:pt x="6566" y="1698"/>
                  </a:cubicBezTo>
                  <a:cubicBezTo>
                    <a:pt x="4567" y="56"/>
                    <a:pt x="2046" y="-369"/>
                    <a:pt x="1189" y="310"/>
                  </a:cubicBezTo>
                  <a:cubicBezTo>
                    <a:pt x="785" y="622"/>
                    <a:pt x="714" y="1330"/>
                    <a:pt x="880" y="1867"/>
                  </a:cubicBezTo>
                  <a:cubicBezTo>
                    <a:pt x="1070" y="2405"/>
                    <a:pt x="1689" y="3028"/>
                    <a:pt x="2165" y="3283"/>
                  </a:cubicBezTo>
                  <a:cubicBezTo>
                    <a:pt x="1570" y="3198"/>
                    <a:pt x="809" y="3764"/>
                    <a:pt x="809" y="4444"/>
                  </a:cubicBezTo>
                  <a:cubicBezTo>
                    <a:pt x="809" y="5633"/>
                    <a:pt x="2593" y="6935"/>
                    <a:pt x="3164" y="7133"/>
                  </a:cubicBezTo>
                  <a:cubicBezTo>
                    <a:pt x="2664" y="7161"/>
                    <a:pt x="2260" y="7841"/>
                    <a:pt x="2379" y="8407"/>
                  </a:cubicBezTo>
                  <a:cubicBezTo>
                    <a:pt x="2593" y="9511"/>
                    <a:pt x="4306" y="10021"/>
                    <a:pt x="4829" y="10105"/>
                  </a:cubicBezTo>
                  <a:cubicBezTo>
                    <a:pt x="4353" y="10219"/>
                    <a:pt x="4092" y="10926"/>
                    <a:pt x="4258" y="11464"/>
                  </a:cubicBezTo>
                  <a:cubicBezTo>
                    <a:pt x="4520" y="12314"/>
                    <a:pt x="6233" y="12851"/>
                    <a:pt x="6708" y="12965"/>
                  </a:cubicBezTo>
                  <a:cubicBezTo>
                    <a:pt x="6280" y="13418"/>
                    <a:pt x="6447" y="14154"/>
                    <a:pt x="6899" y="14550"/>
                  </a:cubicBezTo>
                  <a:cubicBezTo>
                    <a:pt x="7279" y="14918"/>
                    <a:pt x="7803" y="15144"/>
                    <a:pt x="8302" y="15229"/>
                  </a:cubicBezTo>
                  <a:cubicBezTo>
                    <a:pt x="7018" y="15060"/>
                    <a:pt x="5519" y="14833"/>
                    <a:pt x="4258" y="14805"/>
                  </a:cubicBezTo>
                  <a:cubicBezTo>
                    <a:pt x="3021" y="14776"/>
                    <a:pt x="1142" y="15258"/>
                    <a:pt x="0" y="16475"/>
                  </a:cubicBezTo>
                  <a:cubicBezTo>
                    <a:pt x="1641" y="17268"/>
                    <a:pt x="3544" y="18938"/>
                    <a:pt x="4282" y="21231"/>
                  </a:cubicBezTo>
                  <a:cubicBezTo>
                    <a:pt x="5495" y="21174"/>
                    <a:pt x="6352" y="20382"/>
                    <a:pt x="7303" y="19532"/>
                  </a:cubicBezTo>
                  <a:cubicBezTo>
                    <a:pt x="7446" y="19391"/>
                    <a:pt x="7589" y="19249"/>
                    <a:pt x="7779" y="19221"/>
                  </a:cubicBezTo>
                  <a:cubicBezTo>
                    <a:pt x="7898" y="19221"/>
                    <a:pt x="8041" y="19249"/>
                    <a:pt x="8159" y="19306"/>
                  </a:cubicBezTo>
                  <a:cubicBezTo>
                    <a:pt x="8683" y="19504"/>
                    <a:pt x="11085" y="20948"/>
                    <a:pt x="14130" y="20778"/>
                  </a:cubicBezTo>
                  <a:cubicBezTo>
                    <a:pt x="16462" y="20637"/>
                    <a:pt x="18484" y="19476"/>
                    <a:pt x="19435" y="17353"/>
                  </a:cubicBezTo>
                  <a:cubicBezTo>
                    <a:pt x="20363" y="15286"/>
                    <a:pt x="20458" y="13078"/>
                    <a:pt x="20553" y="12455"/>
                  </a:cubicBezTo>
                  <a:cubicBezTo>
                    <a:pt x="20648" y="11861"/>
                    <a:pt x="21124" y="11549"/>
                    <a:pt x="21576" y="11379"/>
                  </a:cubicBezTo>
                  <a:cubicBezTo>
                    <a:pt x="21529" y="10785"/>
                    <a:pt x="21600" y="10021"/>
                    <a:pt x="21529" y="9398"/>
                  </a:cubicBezTo>
                  <a:cubicBezTo>
                    <a:pt x="20577" y="8464"/>
                    <a:pt x="19126" y="7841"/>
                    <a:pt x="17889" y="806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227" name="Freeform 157"/>
            <p:cNvSpPr/>
            <p:nvPr/>
          </p:nvSpPr>
          <p:spPr>
            <a:xfrm>
              <a:off x="320442" y="118923"/>
              <a:ext cx="39616" cy="27363"/>
            </a:xfrm>
            <a:custGeom>
              <a:avLst/>
              <a:gdLst/>
              <a:ahLst/>
              <a:cxnLst>
                <a:cxn ang="0">
                  <a:pos x="wd2" y="hd2"/>
                </a:cxn>
                <a:cxn ang="5400000">
                  <a:pos x="wd2" y="hd2"/>
                </a:cxn>
                <a:cxn ang="10800000">
                  <a:pos x="wd2" y="hd2"/>
                </a:cxn>
                <a:cxn ang="16200000">
                  <a:pos x="wd2" y="hd2"/>
                </a:cxn>
              </a:cxnLst>
              <a:rect l="0" t="0" r="r" b="b"/>
              <a:pathLst>
                <a:path w="21035" h="21600" extrusionOk="0">
                  <a:moveTo>
                    <a:pt x="4566" y="284"/>
                  </a:moveTo>
                  <a:cubicBezTo>
                    <a:pt x="3992" y="0"/>
                    <a:pt x="3228" y="0"/>
                    <a:pt x="2654" y="0"/>
                  </a:cubicBezTo>
                  <a:cubicBezTo>
                    <a:pt x="1508" y="284"/>
                    <a:pt x="1125" y="853"/>
                    <a:pt x="743" y="2274"/>
                  </a:cubicBezTo>
                  <a:cubicBezTo>
                    <a:pt x="-404" y="5684"/>
                    <a:pt x="-22" y="17053"/>
                    <a:pt x="552" y="19326"/>
                  </a:cubicBezTo>
                  <a:cubicBezTo>
                    <a:pt x="934" y="20747"/>
                    <a:pt x="1508" y="21600"/>
                    <a:pt x="2654" y="21600"/>
                  </a:cubicBezTo>
                  <a:cubicBezTo>
                    <a:pt x="3037" y="21600"/>
                    <a:pt x="3610" y="21316"/>
                    <a:pt x="3992" y="21032"/>
                  </a:cubicBezTo>
                  <a:cubicBezTo>
                    <a:pt x="5331" y="20463"/>
                    <a:pt x="6860" y="19611"/>
                    <a:pt x="8389" y="19042"/>
                  </a:cubicBezTo>
                  <a:cubicBezTo>
                    <a:pt x="12212" y="17053"/>
                    <a:pt x="15844" y="15347"/>
                    <a:pt x="19476" y="13358"/>
                  </a:cubicBezTo>
                  <a:cubicBezTo>
                    <a:pt x="20049" y="13074"/>
                    <a:pt x="20814" y="12789"/>
                    <a:pt x="21005" y="11937"/>
                  </a:cubicBezTo>
                  <a:cubicBezTo>
                    <a:pt x="21196" y="10800"/>
                    <a:pt x="20431" y="9663"/>
                    <a:pt x="19858" y="8811"/>
                  </a:cubicBezTo>
                  <a:cubicBezTo>
                    <a:pt x="14888" y="5400"/>
                    <a:pt x="9727" y="2558"/>
                    <a:pt x="4566" y="28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228" name="Freeform 158"/>
            <p:cNvSpPr/>
            <p:nvPr/>
          </p:nvSpPr>
          <p:spPr>
            <a:xfrm>
              <a:off x="274680" y="121083"/>
              <a:ext cx="20882" cy="2016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29"/>
                    <a:pt x="745" y="14657"/>
                    <a:pt x="1490" y="16200"/>
                  </a:cubicBezTo>
                  <a:cubicBezTo>
                    <a:pt x="2234" y="17743"/>
                    <a:pt x="3724" y="19286"/>
                    <a:pt x="5214" y="20057"/>
                  </a:cubicBezTo>
                  <a:cubicBezTo>
                    <a:pt x="7076" y="21214"/>
                    <a:pt x="8938" y="21600"/>
                    <a:pt x="10800" y="21600"/>
                  </a:cubicBezTo>
                  <a:cubicBezTo>
                    <a:pt x="12662" y="21600"/>
                    <a:pt x="14524" y="21214"/>
                    <a:pt x="16014" y="20057"/>
                  </a:cubicBezTo>
                  <a:cubicBezTo>
                    <a:pt x="17876" y="19286"/>
                    <a:pt x="19366" y="17743"/>
                    <a:pt x="20110" y="16200"/>
                  </a:cubicBezTo>
                  <a:cubicBezTo>
                    <a:pt x="21228" y="14657"/>
                    <a:pt x="21600" y="12729"/>
                    <a:pt x="21600" y="10800"/>
                  </a:cubicBezTo>
                  <a:cubicBezTo>
                    <a:pt x="21600" y="8871"/>
                    <a:pt x="21228" y="6943"/>
                    <a:pt x="20110" y="5400"/>
                  </a:cubicBezTo>
                  <a:cubicBezTo>
                    <a:pt x="18993" y="3857"/>
                    <a:pt x="17876" y="2314"/>
                    <a:pt x="16014" y="1543"/>
                  </a:cubicBezTo>
                  <a:cubicBezTo>
                    <a:pt x="14524" y="386"/>
                    <a:pt x="12662" y="0"/>
                    <a:pt x="10800" y="0"/>
                  </a:cubicBezTo>
                  <a:cubicBezTo>
                    <a:pt x="8938" y="0"/>
                    <a:pt x="7076" y="386"/>
                    <a:pt x="5214" y="1543"/>
                  </a:cubicBezTo>
                  <a:cubicBezTo>
                    <a:pt x="3724" y="2314"/>
                    <a:pt x="2234" y="3857"/>
                    <a:pt x="1490" y="5400"/>
                  </a:cubicBezTo>
                  <a:cubicBezTo>
                    <a:pt x="745" y="6943"/>
                    <a:pt x="0" y="8871"/>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229" name="Freeform 159"/>
            <p:cNvSpPr/>
            <p:nvPr/>
          </p:nvSpPr>
          <p:spPr>
            <a:xfrm>
              <a:off x="24479" y="41883"/>
              <a:ext cx="50042" cy="20274"/>
            </a:xfrm>
            <a:custGeom>
              <a:avLst/>
              <a:gdLst/>
              <a:ahLst/>
              <a:cxnLst>
                <a:cxn ang="0">
                  <a:pos x="wd2" y="hd2"/>
                </a:cxn>
                <a:cxn ang="5400000">
                  <a:pos x="wd2" y="hd2"/>
                </a:cxn>
                <a:cxn ang="10800000">
                  <a:pos x="wd2" y="hd2"/>
                </a:cxn>
                <a:cxn ang="16200000">
                  <a:pos x="wd2" y="hd2"/>
                </a:cxn>
              </a:cxnLst>
              <a:rect l="0" t="0" r="r" b="b"/>
              <a:pathLst>
                <a:path w="21600" h="20970" extrusionOk="0">
                  <a:moveTo>
                    <a:pt x="11965" y="10055"/>
                  </a:moveTo>
                  <a:cubicBezTo>
                    <a:pt x="12432" y="10800"/>
                    <a:pt x="15540" y="14152"/>
                    <a:pt x="18337" y="16759"/>
                  </a:cubicBezTo>
                  <a:cubicBezTo>
                    <a:pt x="19735" y="17876"/>
                    <a:pt x="21600" y="19366"/>
                    <a:pt x="21600" y="20110"/>
                  </a:cubicBezTo>
                  <a:cubicBezTo>
                    <a:pt x="21600" y="21600"/>
                    <a:pt x="19891" y="20855"/>
                    <a:pt x="18492" y="20110"/>
                  </a:cubicBezTo>
                  <a:cubicBezTo>
                    <a:pt x="14918" y="18248"/>
                    <a:pt x="11033" y="15269"/>
                    <a:pt x="7770" y="11172"/>
                  </a:cubicBezTo>
                  <a:cubicBezTo>
                    <a:pt x="6837" y="10428"/>
                    <a:pt x="1399" y="3352"/>
                    <a:pt x="0" y="1117"/>
                  </a:cubicBezTo>
                  <a:cubicBezTo>
                    <a:pt x="1088" y="0"/>
                    <a:pt x="2642" y="0"/>
                    <a:pt x="3729" y="0"/>
                  </a:cubicBezTo>
                  <a:cubicBezTo>
                    <a:pt x="6527" y="4097"/>
                    <a:pt x="9013" y="7076"/>
                    <a:pt x="11965" y="1005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230" name="Freeform 160"/>
            <p:cNvSpPr/>
            <p:nvPr/>
          </p:nvSpPr>
          <p:spPr>
            <a:xfrm>
              <a:off x="41399" y="90253"/>
              <a:ext cx="56882" cy="12702"/>
            </a:xfrm>
            <a:custGeom>
              <a:avLst/>
              <a:gdLst/>
              <a:ahLst/>
              <a:cxnLst>
                <a:cxn ang="0">
                  <a:pos x="wd2" y="hd2"/>
                </a:cxn>
                <a:cxn ang="5400000">
                  <a:pos x="wd2" y="hd2"/>
                </a:cxn>
                <a:cxn ang="10800000">
                  <a:pos x="wd2" y="hd2"/>
                </a:cxn>
                <a:cxn ang="16200000">
                  <a:pos x="wd2" y="hd2"/>
                </a:cxn>
              </a:cxnLst>
              <a:rect l="0" t="0" r="r" b="b"/>
              <a:pathLst>
                <a:path w="21600" h="21600" extrusionOk="0">
                  <a:moveTo>
                    <a:pt x="17089" y="15525"/>
                  </a:moveTo>
                  <a:cubicBezTo>
                    <a:pt x="18592" y="16875"/>
                    <a:pt x="21600" y="16875"/>
                    <a:pt x="21600" y="19575"/>
                  </a:cubicBezTo>
                  <a:cubicBezTo>
                    <a:pt x="21600" y="21600"/>
                    <a:pt x="19003" y="21600"/>
                    <a:pt x="17362" y="21600"/>
                  </a:cubicBezTo>
                  <a:cubicBezTo>
                    <a:pt x="11484" y="21600"/>
                    <a:pt x="5058" y="17550"/>
                    <a:pt x="0" y="5400"/>
                  </a:cubicBezTo>
                  <a:cubicBezTo>
                    <a:pt x="547" y="2700"/>
                    <a:pt x="1777" y="0"/>
                    <a:pt x="2597" y="0"/>
                  </a:cubicBezTo>
                  <a:cubicBezTo>
                    <a:pt x="8203" y="10800"/>
                    <a:pt x="15038" y="14175"/>
                    <a:pt x="17089" y="1552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231" name="Freeform 161"/>
            <p:cNvSpPr/>
            <p:nvPr/>
          </p:nvSpPr>
          <p:spPr>
            <a:xfrm>
              <a:off x="67303" y="125873"/>
              <a:ext cx="51511" cy="12702"/>
            </a:xfrm>
            <a:custGeom>
              <a:avLst/>
              <a:gdLst/>
              <a:ahLst/>
              <a:cxnLst>
                <a:cxn ang="0">
                  <a:pos x="wd2" y="hd2"/>
                </a:cxn>
                <a:cxn ang="5400000">
                  <a:pos x="wd2" y="hd2"/>
                </a:cxn>
                <a:cxn ang="10800000">
                  <a:pos x="wd2" y="hd2"/>
                </a:cxn>
                <a:cxn ang="16200000">
                  <a:pos x="wd2" y="hd2"/>
                </a:cxn>
              </a:cxnLst>
              <a:rect l="0" t="0" r="r" b="b"/>
              <a:pathLst>
                <a:path w="21314" h="19524" extrusionOk="0">
                  <a:moveTo>
                    <a:pt x="15797" y="8836"/>
                  </a:moveTo>
                  <a:cubicBezTo>
                    <a:pt x="18777" y="10800"/>
                    <a:pt x="21160" y="8836"/>
                    <a:pt x="21309" y="11782"/>
                  </a:cubicBezTo>
                  <a:cubicBezTo>
                    <a:pt x="21458" y="16691"/>
                    <a:pt x="18330" y="17673"/>
                    <a:pt x="16691" y="17673"/>
                  </a:cubicBezTo>
                  <a:cubicBezTo>
                    <a:pt x="11775" y="19636"/>
                    <a:pt x="8349" y="21600"/>
                    <a:pt x="2837" y="14727"/>
                  </a:cubicBezTo>
                  <a:cubicBezTo>
                    <a:pt x="2241" y="14727"/>
                    <a:pt x="-142" y="11782"/>
                    <a:pt x="7" y="9818"/>
                  </a:cubicBezTo>
                  <a:cubicBezTo>
                    <a:pt x="454" y="5891"/>
                    <a:pt x="1646" y="982"/>
                    <a:pt x="2390" y="0"/>
                  </a:cubicBezTo>
                  <a:cubicBezTo>
                    <a:pt x="5519" y="4909"/>
                    <a:pt x="12669" y="7855"/>
                    <a:pt x="15797" y="883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232" name="Freeform 162"/>
            <p:cNvSpPr/>
            <p:nvPr/>
          </p:nvSpPr>
          <p:spPr>
            <a:xfrm>
              <a:off x="98999" y="162434"/>
              <a:ext cx="47162" cy="12702"/>
            </a:xfrm>
            <a:custGeom>
              <a:avLst/>
              <a:gdLst/>
              <a:ahLst/>
              <a:cxnLst>
                <a:cxn ang="0">
                  <a:pos x="wd2" y="hd2"/>
                </a:cxn>
                <a:cxn ang="5400000">
                  <a:pos x="wd2" y="hd2"/>
                </a:cxn>
                <a:cxn ang="10800000">
                  <a:pos x="wd2" y="hd2"/>
                </a:cxn>
                <a:cxn ang="16200000">
                  <a:pos x="wd2" y="hd2"/>
                </a:cxn>
              </a:cxnLst>
              <a:rect l="0" t="0" r="r" b="b"/>
              <a:pathLst>
                <a:path w="21600" h="21600" extrusionOk="0">
                  <a:moveTo>
                    <a:pt x="1154" y="0"/>
                  </a:moveTo>
                  <a:cubicBezTo>
                    <a:pt x="3957" y="3411"/>
                    <a:pt x="6266" y="5684"/>
                    <a:pt x="9069" y="6821"/>
                  </a:cubicBezTo>
                  <a:cubicBezTo>
                    <a:pt x="11047" y="7958"/>
                    <a:pt x="14015" y="10232"/>
                    <a:pt x="16653" y="10232"/>
                  </a:cubicBezTo>
                  <a:cubicBezTo>
                    <a:pt x="18797" y="11368"/>
                    <a:pt x="21600" y="9095"/>
                    <a:pt x="21600" y="12505"/>
                  </a:cubicBezTo>
                  <a:cubicBezTo>
                    <a:pt x="21600" y="18189"/>
                    <a:pt x="18467" y="20463"/>
                    <a:pt x="16324" y="21600"/>
                  </a:cubicBezTo>
                  <a:cubicBezTo>
                    <a:pt x="11542" y="21600"/>
                    <a:pt x="6101" y="21600"/>
                    <a:pt x="495" y="12505"/>
                  </a:cubicBezTo>
                  <a:cubicBezTo>
                    <a:pt x="330" y="12505"/>
                    <a:pt x="0" y="10232"/>
                    <a:pt x="0" y="10232"/>
                  </a:cubicBezTo>
                  <a:cubicBezTo>
                    <a:pt x="330" y="6821"/>
                    <a:pt x="824" y="2274"/>
                    <a:pt x="1154"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sp>
        <p:nvSpPr>
          <p:cNvPr id="23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241" name="Rectangle 131"/>
          <p:cNvSpPr/>
          <p:nvPr/>
        </p:nvSpPr>
        <p:spPr>
          <a:xfrm>
            <a:off x="-1" y="5040000"/>
            <a:ext cx="10080002" cy="630002"/>
          </a:xfrm>
          <a:prstGeom prst="rect">
            <a:avLst/>
          </a:prstGeom>
          <a:solidFill>
            <a:srgbClr val="9ECF6C"/>
          </a:solidFill>
          <a:ln w="12700">
            <a:miter lim="400000"/>
          </a:ln>
        </p:spPr>
        <p:txBody>
          <a:bodyPr lIns="45718" tIns="45718" rIns="45718" bIns="45718" anchor="ctr"/>
          <a:lstStyle/>
          <a:p>
            <a:pPr>
              <a:defRPr spc="-1"/>
            </a:pPr>
            <a:endParaRPr/>
          </a:p>
        </p:txBody>
      </p:sp>
      <p:sp>
        <p:nvSpPr>
          <p:cNvPr id="242" name="Rectangle 136"/>
          <p:cNvSpPr/>
          <p:nvPr/>
        </p:nvSpPr>
        <p:spPr>
          <a:xfrm>
            <a:off x="9180359" y="4140000"/>
            <a:ext cx="180002" cy="900002"/>
          </a:xfrm>
          <a:prstGeom prst="rect">
            <a:avLst/>
          </a:prstGeom>
          <a:solidFill>
            <a:srgbClr val="74B531"/>
          </a:solidFill>
          <a:ln w="12700">
            <a:miter lim="400000"/>
          </a:ln>
        </p:spPr>
        <p:txBody>
          <a:bodyPr lIns="45718" tIns="45718" rIns="45718" bIns="45718" anchor="ctr"/>
          <a:lstStyle/>
          <a:p>
            <a:pPr>
              <a:defRPr spc="-1"/>
            </a:pPr>
            <a:endParaRPr/>
          </a:p>
        </p:txBody>
      </p:sp>
      <p:sp>
        <p:nvSpPr>
          <p:cNvPr id="243" name="Rounded Rectangle 137"/>
          <p:cNvSpPr/>
          <p:nvPr/>
        </p:nvSpPr>
        <p:spPr>
          <a:xfrm>
            <a:off x="8820360" y="4500000"/>
            <a:ext cx="90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244" name="Rounded Rectangle 138"/>
          <p:cNvSpPr/>
          <p:nvPr/>
        </p:nvSpPr>
        <p:spPr>
          <a:xfrm>
            <a:off x="8910359" y="4319999"/>
            <a:ext cx="72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245" name="Rounded Rectangle 139"/>
          <p:cNvSpPr/>
          <p:nvPr/>
        </p:nvSpPr>
        <p:spPr>
          <a:xfrm>
            <a:off x="9000720" y="4140000"/>
            <a:ext cx="54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246" name="Rounded Rectangle 140"/>
          <p:cNvSpPr/>
          <p:nvPr/>
        </p:nvSpPr>
        <p:spPr>
          <a:xfrm>
            <a:off x="9090359" y="3960000"/>
            <a:ext cx="36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247" name="Rectangle 141"/>
          <p:cNvSpPr/>
          <p:nvPr/>
        </p:nvSpPr>
        <p:spPr>
          <a:xfrm>
            <a:off x="8190720" y="4140000"/>
            <a:ext cx="180002" cy="900002"/>
          </a:xfrm>
          <a:prstGeom prst="rect">
            <a:avLst/>
          </a:prstGeom>
          <a:solidFill>
            <a:srgbClr val="74B531"/>
          </a:solidFill>
          <a:ln w="12700">
            <a:miter lim="400000"/>
          </a:ln>
        </p:spPr>
        <p:txBody>
          <a:bodyPr lIns="45718" tIns="45718" rIns="45718" bIns="45718" anchor="ctr"/>
          <a:lstStyle/>
          <a:p>
            <a:pPr>
              <a:defRPr spc="-1"/>
            </a:pPr>
            <a:endParaRPr/>
          </a:p>
        </p:txBody>
      </p:sp>
      <p:sp>
        <p:nvSpPr>
          <p:cNvPr id="248" name="Rounded Rectangle 142"/>
          <p:cNvSpPr/>
          <p:nvPr/>
        </p:nvSpPr>
        <p:spPr>
          <a:xfrm>
            <a:off x="7920359" y="4409999"/>
            <a:ext cx="72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249" name="Rounded Rectangle 143"/>
          <p:cNvSpPr/>
          <p:nvPr/>
        </p:nvSpPr>
        <p:spPr>
          <a:xfrm>
            <a:off x="8010720" y="4229999"/>
            <a:ext cx="54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250" name="Rounded Rectangle 144"/>
          <p:cNvSpPr/>
          <p:nvPr/>
        </p:nvSpPr>
        <p:spPr>
          <a:xfrm>
            <a:off x="8100359" y="4050000"/>
            <a:ext cx="36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grpSp>
        <p:nvGrpSpPr>
          <p:cNvPr id="259" name="Group 145"/>
          <p:cNvGrpSpPr/>
          <p:nvPr/>
        </p:nvGrpSpPr>
        <p:grpSpPr>
          <a:xfrm>
            <a:off x="8639997" y="3689872"/>
            <a:ext cx="360061" cy="270130"/>
            <a:chOff x="-1" y="-2"/>
            <a:chExt cx="360059" cy="270128"/>
          </a:xfrm>
        </p:grpSpPr>
        <p:sp>
          <p:nvSpPr>
            <p:cNvPr id="251" name="Freeform 146"/>
            <p:cNvSpPr/>
            <p:nvPr/>
          </p:nvSpPr>
          <p:spPr>
            <a:xfrm>
              <a:off x="148666" y="-3"/>
              <a:ext cx="87366" cy="156729"/>
            </a:xfrm>
            <a:custGeom>
              <a:avLst/>
              <a:gdLst/>
              <a:ahLst/>
              <a:cxnLst>
                <a:cxn ang="0">
                  <a:pos x="wd2" y="hd2"/>
                </a:cxn>
                <a:cxn ang="5400000">
                  <a:pos x="wd2" y="hd2"/>
                </a:cxn>
                <a:cxn ang="10800000">
                  <a:pos x="wd2" y="hd2"/>
                </a:cxn>
                <a:cxn ang="16200000">
                  <a:pos x="wd2" y="hd2"/>
                </a:cxn>
              </a:cxnLst>
              <a:rect l="0" t="0" r="r" b="b"/>
              <a:pathLst>
                <a:path w="18992" h="21084" extrusionOk="0">
                  <a:moveTo>
                    <a:pt x="15655" y="6797"/>
                  </a:moveTo>
                  <a:cubicBezTo>
                    <a:pt x="12290" y="2874"/>
                    <a:pt x="5090" y="-516"/>
                    <a:pt x="2116" y="65"/>
                  </a:cubicBezTo>
                  <a:cubicBezTo>
                    <a:pt x="-76" y="695"/>
                    <a:pt x="2429" y="3310"/>
                    <a:pt x="4464" y="4714"/>
                  </a:cubicBezTo>
                  <a:cubicBezTo>
                    <a:pt x="4698" y="4811"/>
                    <a:pt x="4542" y="5005"/>
                    <a:pt x="4229" y="5005"/>
                  </a:cubicBezTo>
                  <a:cubicBezTo>
                    <a:pt x="3290" y="4860"/>
                    <a:pt x="2194" y="4860"/>
                    <a:pt x="1724" y="5199"/>
                  </a:cubicBezTo>
                  <a:cubicBezTo>
                    <a:pt x="629" y="6022"/>
                    <a:pt x="2194" y="7184"/>
                    <a:pt x="3524" y="7959"/>
                  </a:cubicBezTo>
                  <a:cubicBezTo>
                    <a:pt x="3759" y="8056"/>
                    <a:pt x="3603" y="8298"/>
                    <a:pt x="3290" y="8250"/>
                  </a:cubicBezTo>
                  <a:cubicBezTo>
                    <a:pt x="2116" y="8105"/>
                    <a:pt x="942" y="8105"/>
                    <a:pt x="550" y="8395"/>
                  </a:cubicBezTo>
                  <a:cubicBezTo>
                    <a:pt x="-1093" y="9606"/>
                    <a:pt x="1333" y="13141"/>
                    <a:pt x="2742" y="14449"/>
                  </a:cubicBezTo>
                  <a:cubicBezTo>
                    <a:pt x="4464" y="15999"/>
                    <a:pt x="6264" y="17549"/>
                    <a:pt x="8533" y="18759"/>
                  </a:cubicBezTo>
                  <a:cubicBezTo>
                    <a:pt x="10881" y="20019"/>
                    <a:pt x="13777" y="20939"/>
                    <a:pt x="16829" y="21084"/>
                  </a:cubicBezTo>
                  <a:cubicBezTo>
                    <a:pt x="16985" y="21084"/>
                    <a:pt x="17142" y="21084"/>
                    <a:pt x="17220" y="21084"/>
                  </a:cubicBezTo>
                  <a:cubicBezTo>
                    <a:pt x="17377" y="21036"/>
                    <a:pt x="17455" y="20890"/>
                    <a:pt x="17533" y="20793"/>
                  </a:cubicBezTo>
                  <a:cubicBezTo>
                    <a:pt x="18081" y="19922"/>
                    <a:pt x="18237" y="19583"/>
                    <a:pt x="18472" y="18856"/>
                  </a:cubicBezTo>
                  <a:cubicBezTo>
                    <a:pt x="18707" y="15902"/>
                    <a:pt x="20507" y="12560"/>
                    <a:pt x="15655" y="679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252" name="Freeform 147"/>
            <p:cNvSpPr/>
            <p:nvPr/>
          </p:nvSpPr>
          <p:spPr>
            <a:xfrm>
              <a:off x="-2" y="137"/>
              <a:ext cx="326524" cy="269990"/>
            </a:xfrm>
            <a:custGeom>
              <a:avLst/>
              <a:gdLst/>
              <a:ahLst/>
              <a:cxnLst>
                <a:cxn ang="0">
                  <a:pos x="wd2" y="hd2"/>
                </a:cxn>
                <a:cxn ang="5400000">
                  <a:pos x="wd2" y="hd2"/>
                </a:cxn>
                <a:cxn ang="10800000">
                  <a:pos x="wd2" y="hd2"/>
                </a:cxn>
                <a:cxn ang="16200000">
                  <a:pos x="wd2" y="hd2"/>
                </a:cxn>
              </a:cxnLst>
              <a:rect l="0" t="0" r="r" b="b"/>
              <a:pathLst>
                <a:path w="21576" h="21231" extrusionOk="0">
                  <a:moveTo>
                    <a:pt x="17889" y="8067"/>
                  </a:moveTo>
                  <a:cubicBezTo>
                    <a:pt x="16652" y="8294"/>
                    <a:pt x="15391" y="9681"/>
                    <a:pt x="14749" y="10926"/>
                  </a:cubicBezTo>
                  <a:cubicBezTo>
                    <a:pt x="14725" y="11011"/>
                    <a:pt x="14654" y="11096"/>
                    <a:pt x="14582" y="11125"/>
                  </a:cubicBezTo>
                  <a:cubicBezTo>
                    <a:pt x="14487" y="11125"/>
                    <a:pt x="14416" y="11040"/>
                    <a:pt x="14344" y="10983"/>
                  </a:cubicBezTo>
                  <a:cubicBezTo>
                    <a:pt x="13678" y="10247"/>
                    <a:pt x="12798" y="9313"/>
                    <a:pt x="11704" y="7699"/>
                  </a:cubicBezTo>
                  <a:cubicBezTo>
                    <a:pt x="11228" y="6991"/>
                    <a:pt x="8873" y="3623"/>
                    <a:pt x="6566" y="1698"/>
                  </a:cubicBezTo>
                  <a:cubicBezTo>
                    <a:pt x="4567" y="56"/>
                    <a:pt x="2046" y="-369"/>
                    <a:pt x="1189" y="310"/>
                  </a:cubicBezTo>
                  <a:cubicBezTo>
                    <a:pt x="785" y="622"/>
                    <a:pt x="714" y="1330"/>
                    <a:pt x="880" y="1867"/>
                  </a:cubicBezTo>
                  <a:cubicBezTo>
                    <a:pt x="1070" y="2405"/>
                    <a:pt x="1689" y="3028"/>
                    <a:pt x="2165" y="3283"/>
                  </a:cubicBezTo>
                  <a:cubicBezTo>
                    <a:pt x="1570" y="3198"/>
                    <a:pt x="809" y="3764"/>
                    <a:pt x="809" y="4444"/>
                  </a:cubicBezTo>
                  <a:cubicBezTo>
                    <a:pt x="809" y="5633"/>
                    <a:pt x="2593" y="6935"/>
                    <a:pt x="3164" y="7133"/>
                  </a:cubicBezTo>
                  <a:cubicBezTo>
                    <a:pt x="2664" y="7161"/>
                    <a:pt x="2260" y="7841"/>
                    <a:pt x="2379" y="8407"/>
                  </a:cubicBezTo>
                  <a:cubicBezTo>
                    <a:pt x="2593" y="9511"/>
                    <a:pt x="4306" y="10021"/>
                    <a:pt x="4829" y="10105"/>
                  </a:cubicBezTo>
                  <a:cubicBezTo>
                    <a:pt x="4353" y="10219"/>
                    <a:pt x="4092" y="10926"/>
                    <a:pt x="4258" y="11464"/>
                  </a:cubicBezTo>
                  <a:cubicBezTo>
                    <a:pt x="4520" y="12314"/>
                    <a:pt x="6233" y="12851"/>
                    <a:pt x="6708" y="12965"/>
                  </a:cubicBezTo>
                  <a:cubicBezTo>
                    <a:pt x="6280" y="13418"/>
                    <a:pt x="6447" y="14154"/>
                    <a:pt x="6899" y="14550"/>
                  </a:cubicBezTo>
                  <a:cubicBezTo>
                    <a:pt x="7279" y="14918"/>
                    <a:pt x="7803" y="15144"/>
                    <a:pt x="8302" y="15229"/>
                  </a:cubicBezTo>
                  <a:cubicBezTo>
                    <a:pt x="7018" y="15060"/>
                    <a:pt x="5519" y="14833"/>
                    <a:pt x="4258" y="14805"/>
                  </a:cubicBezTo>
                  <a:cubicBezTo>
                    <a:pt x="3021" y="14776"/>
                    <a:pt x="1142" y="15258"/>
                    <a:pt x="0" y="16475"/>
                  </a:cubicBezTo>
                  <a:cubicBezTo>
                    <a:pt x="1641" y="17268"/>
                    <a:pt x="3544" y="18938"/>
                    <a:pt x="4282" y="21231"/>
                  </a:cubicBezTo>
                  <a:cubicBezTo>
                    <a:pt x="5495" y="21174"/>
                    <a:pt x="6352" y="20382"/>
                    <a:pt x="7303" y="19532"/>
                  </a:cubicBezTo>
                  <a:cubicBezTo>
                    <a:pt x="7446" y="19391"/>
                    <a:pt x="7589" y="19249"/>
                    <a:pt x="7779" y="19221"/>
                  </a:cubicBezTo>
                  <a:cubicBezTo>
                    <a:pt x="7898" y="19221"/>
                    <a:pt x="8041" y="19249"/>
                    <a:pt x="8159" y="19306"/>
                  </a:cubicBezTo>
                  <a:cubicBezTo>
                    <a:pt x="8683" y="19504"/>
                    <a:pt x="11085" y="20948"/>
                    <a:pt x="14130" y="20778"/>
                  </a:cubicBezTo>
                  <a:cubicBezTo>
                    <a:pt x="16462" y="20637"/>
                    <a:pt x="18484" y="19476"/>
                    <a:pt x="19435" y="17353"/>
                  </a:cubicBezTo>
                  <a:cubicBezTo>
                    <a:pt x="20363" y="15286"/>
                    <a:pt x="20458" y="13078"/>
                    <a:pt x="20553" y="12455"/>
                  </a:cubicBezTo>
                  <a:cubicBezTo>
                    <a:pt x="20648" y="11861"/>
                    <a:pt x="21124" y="11549"/>
                    <a:pt x="21576" y="11379"/>
                  </a:cubicBezTo>
                  <a:cubicBezTo>
                    <a:pt x="21529" y="10785"/>
                    <a:pt x="21600" y="10021"/>
                    <a:pt x="21529" y="9398"/>
                  </a:cubicBezTo>
                  <a:cubicBezTo>
                    <a:pt x="20577" y="8464"/>
                    <a:pt x="19126" y="7841"/>
                    <a:pt x="17889" y="806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253" name="Freeform 148"/>
            <p:cNvSpPr/>
            <p:nvPr/>
          </p:nvSpPr>
          <p:spPr>
            <a:xfrm>
              <a:off x="320443" y="118923"/>
              <a:ext cx="39616" cy="27362"/>
            </a:xfrm>
            <a:custGeom>
              <a:avLst/>
              <a:gdLst/>
              <a:ahLst/>
              <a:cxnLst>
                <a:cxn ang="0">
                  <a:pos x="wd2" y="hd2"/>
                </a:cxn>
                <a:cxn ang="5400000">
                  <a:pos x="wd2" y="hd2"/>
                </a:cxn>
                <a:cxn ang="10800000">
                  <a:pos x="wd2" y="hd2"/>
                </a:cxn>
                <a:cxn ang="16200000">
                  <a:pos x="wd2" y="hd2"/>
                </a:cxn>
              </a:cxnLst>
              <a:rect l="0" t="0" r="r" b="b"/>
              <a:pathLst>
                <a:path w="21035" h="21600" extrusionOk="0">
                  <a:moveTo>
                    <a:pt x="4566" y="284"/>
                  </a:moveTo>
                  <a:cubicBezTo>
                    <a:pt x="3992" y="0"/>
                    <a:pt x="3228" y="0"/>
                    <a:pt x="2654" y="0"/>
                  </a:cubicBezTo>
                  <a:cubicBezTo>
                    <a:pt x="1508" y="284"/>
                    <a:pt x="1125" y="853"/>
                    <a:pt x="743" y="2274"/>
                  </a:cubicBezTo>
                  <a:cubicBezTo>
                    <a:pt x="-404" y="5684"/>
                    <a:pt x="-22" y="17053"/>
                    <a:pt x="552" y="19326"/>
                  </a:cubicBezTo>
                  <a:cubicBezTo>
                    <a:pt x="934" y="20747"/>
                    <a:pt x="1508" y="21600"/>
                    <a:pt x="2654" y="21600"/>
                  </a:cubicBezTo>
                  <a:cubicBezTo>
                    <a:pt x="3037" y="21600"/>
                    <a:pt x="3610" y="21316"/>
                    <a:pt x="3992" y="21032"/>
                  </a:cubicBezTo>
                  <a:cubicBezTo>
                    <a:pt x="5331" y="20463"/>
                    <a:pt x="6860" y="19611"/>
                    <a:pt x="8389" y="19042"/>
                  </a:cubicBezTo>
                  <a:cubicBezTo>
                    <a:pt x="12212" y="17053"/>
                    <a:pt x="15844" y="15347"/>
                    <a:pt x="19476" y="13358"/>
                  </a:cubicBezTo>
                  <a:cubicBezTo>
                    <a:pt x="20049" y="13074"/>
                    <a:pt x="20814" y="12789"/>
                    <a:pt x="21005" y="11937"/>
                  </a:cubicBezTo>
                  <a:cubicBezTo>
                    <a:pt x="21196" y="10800"/>
                    <a:pt x="20431" y="9663"/>
                    <a:pt x="19858" y="8811"/>
                  </a:cubicBezTo>
                  <a:cubicBezTo>
                    <a:pt x="14888" y="5400"/>
                    <a:pt x="9727" y="2558"/>
                    <a:pt x="4566" y="28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254" name="Freeform 149"/>
            <p:cNvSpPr/>
            <p:nvPr/>
          </p:nvSpPr>
          <p:spPr>
            <a:xfrm>
              <a:off x="274681" y="121083"/>
              <a:ext cx="20882" cy="2016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29"/>
                    <a:pt x="745" y="14657"/>
                    <a:pt x="1490" y="16200"/>
                  </a:cubicBezTo>
                  <a:cubicBezTo>
                    <a:pt x="2234" y="17743"/>
                    <a:pt x="3724" y="19286"/>
                    <a:pt x="5214" y="20057"/>
                  </a:cubicBezTo>
                  <a:cubicBezTo>
                    <a:pt x="7076" y="21214"/>
                    <a:pt x="8938" y="21600"/>
                    <a:pt x="10800" y="21600"/>
                  </a:cubicBezTo>
                  <a:cubicBezTo>
                    <a:pt x="12662" y="21600"/>
                    <a:pt x="14524" y="21214"/>
                    <a:pt x="16014" y="20057"/>
                  </a:cubicBezTo>
                  <a:cubicBezTo>
                    <a:pt x="17876" y="19286"/>
                    <a:pt x="19366" y="17743"/>
                    <a:pt x="20110" y="16200"/>
                  </a:cubicBezTo>
                  <a:cubicBezTo>
                    <a:pt x="21228" y="14657"/>
                    <a:pt x="21600" y="12729"/>
                    <a:pt x="21600" y="10800"/>
                  </a:cubicBezTo>
                  <a:cubicBezTo>
                    <a:pt x="21600" y="8871"/>
                    <a:pt x="21228" y="6943"/>
                    <a:pt x="20110" y="5400"/>
                  </a:cubicBezTo>
                  <a:cubicBezTo>
                    <a:pt x="18993" y="3857"/>
                    <a:pt x="17876" y="2314"/>
                    <a:pt x="16014" y="1543"/>
                  </a:cubicBezTo>
                  <a:cubicBezTo>
                    <a:pt x="14524" y="386"/>
                    <a:pt x="12662" y="0"/>
                    <a:pt x="10800" y="0"/>
                  </a:cubicBezTo>
                  <a:cubicBezTo>
                    <a:pt x="8938" y="0"/>
                    <a:pt x="7076" y="386"/>
                    <a:pt x="5214" y="1543"/>
                  </a:cubicBezTo>
                  <a:cubicBezTo>
                    <a:pt x="3724" y="2314"/>
                    <a:pt x="2234" y="3857"/>
                    <a:pt x="1490" y="5400"/>
                  </a:cubicBezTo>
                  <a:cubicBezTo>
                    <a:pt x="745" y="6943"/>
                    <a:pt x="0" y="8871"/>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255" name="Freeform 150"/>
            <p:cNvSpPr/>
            <p:nvPr/>
          </p:nvSpPr>
          <p:spPr>
            <a:xfrm>
              <a:off x="24479" y="41883"/>
              <a:ext cx="50042" cy="20274"/>
            </a:xfrm>
            <a:custGeom>
              <a:avLst/>
              <a:gdLst/>
              <a:ahLst/>
              <a:cxnLst>
                <a:cxn ang="0">
                  <a:pos x="wd2" y="hd2"/>
                </a:cxn>
                <a:cxn ang="5400000">
                  <a:pos x="wd2" y="hd2"/>
                </a:cxn>
                <a:cxn ang="10800000">
                  <a:pos x="wd2" y="hd2"/>
                </a:cxn>
                <a:cxn ang="16200000">
                  <a:pos x="wd2" y="hd2"/>
                </a:cxn>
              </a:cxnLst>
              <a:rect l="0" t="0" r="r" b="b"/>
              <a:pathLst>
                <a:path w="21600" h="20970" extrusionOk="0">
                  <a:moveTo>
                    <a:pt x="11965" y="10055"/>
                  </a:moveTo>
                  <a:cubicBezTo>
                    <a:pt x="12432" y="10800"/>
                    <a:pt x="15540" y="14152"/>
                    <a:pt x="18337" y="16759"/>
                  </a:cubicBezTo>
                  <a:cubicBezTo>
                    <a:pt x="19735" y="17876"/>
                    <a:pt x="21600" y="19366"/>
                    <a:pt x="21600" y="20110"/>
                  </a:cubicBezTo>
                  <a:cubicBezTo>
                    <a:pt x="21600" y="21600"/>
                    <a:pt x="19891" y="20855"/>
                    <a:pt x="18492" y="20110"/>
                  </a:cubicBezTo>
                  <a:cubicBezTo>
                    <a:pt x="14918" y="18248"/>
                    <a:pt x="11033" y="15269"/>
                    <a:pt x="7770" y="11172"/>
                  </a:cubicBezTo>
                  <a:cubicBezTo>
                    <a:pt x="6837" y="10428"/>
                    <a:pt x="1399" y="3352"/>
                    <a:pt x="0" y="1117"/>
                  </a:cubicBezTo>
                  <a:cubicBezTo>
                    <a:pt x="1088" y="0"/>
                    <a:pt x="2642" y="0"/>
                    <a:pt x="3729" y="0"/>
                  </a:cubicBezTo>
                  <a:cubicBezTo>
                    <a:pt x="6527" y="4097"/>
                    <a:pt x="9013" y="7076"/>
                    <a:pt x="11965" y="1005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256" name="Freeform 151"/>
            <p:cNvSpPr/>
            <p:nvPr/>
          </p:nvSpPr>
          <p:spPr>
            <a:xfrm>
              <a:off x="41399" y="90253"/>
              <a:ext cx="56882" cy="12702"/>
            </a:xfrm>
            <a:custGeom>
              <a:avLst/>
              <a:gdLst/>
              <a:ahLst/>
              <a:cxnLst>
                <a:cxn ang="0">
                  <a:pos x="wd2" y="hd2"/>
                </a:cxn>
                <a:cxn ang="5400000">
                  <a:pos x="wd2" y="hd2"/>
                </a:cxn>
                <a:cxn ang="10800000">
                  <a:pos x="wd2" y="hd2"/>
                </a:cxn>
                <a:cxn ang="16200000">
                  <a:pos x="wd2" y="hd2"/>
                </a:cxn>
              </a:cxnLst>
              <a:rect l="0" t="0" r="r" b="b"/>
              <a:pathLst>
                <a:path w="21600" h="21600" extrusionOk="0">
                  <a:moveTo>
                    <a:pt x="17089" y="15525"/>
                  </a:moveTo>
                  <a:cubicBezTo>
                    <a:pt x="18592" y="16875"/>
                    <a:pt x="21600" y="16875"/>
                    <a:pt x="21600" y="19575"/>
                  </a:cubicBezTo>
                  <a:cubicBezTo>
                    <a:pt x="21600" y="21600"/>
                    <a:pt x="19003" y="21600"/>
                    <a:pt x="17362" y="21600"/>
                  </a:cubicBezTo>
                  <a:cubicBezTo>
                    <a:pt x="11484" y="21600"/>
                    <a:pt x="5058" y="17550"/>
                    <a:pt x="0" y="5400"/>
                  </a:cubicBezTo>
                  <a:cubicBezTo>
                    <a:pt x="547" y="2700"/>
                    <a:pt x="1777" y="0"/>
                    <a:pt x="2597" y="0"/>
                  </a:cubicBezTo>
                  <a:cubicBezTo>
                    <a:pt x="8203" y="10800"/>
                    <a:pt x="15038" y="14175"/>
                    <a:pt x="17089" y="1552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257" name="Freeform 152"/>
            <p:cNvSpPr/>
            <p:nvPr/>
          </p:nvSpPr>
          <p:spPr>
            <a:xfrm>
              <a:off x="67304" y="125873"/>
              <a:ext cx="51510" cy="12702"/>
            </a:xfrm>
            <a:custGeom>
              <a:avLst/>
              <a:gdLst/>
              <a:ahLst/>
              <a:cxnLst>
                <a:cxn ang="0">
                  <a:pos x="wd2" y="hd2"/>
                </a:cxn>
                <a:cxn ang="5400000">
                  <a:pos x="wd2" y="hd2"/>
                </a:cxn>
                <a:cxn ang="10800000">
                  <a:pos x="wd2" y="hd2"/>
                </a:cxn>
                <a:cxn ang="16200000">
                  <a:pos x="wd2" y="hd2"/>
                </a:cxn>
              </a:cxnLst>
              <a:rect l="0" t="0" r="r" b="b"/>
              <a:pathLst>
                <a:path w="21314" h="19524" extrusionOk="0">
                  <a:moveTo>
                    <a:pt x="15797" y="8836"/>
                  </a:moveTo>
                  <a:cubicBezTo>
                    <a:pt x="18777" y="10800"/>
                    <a:pt x="21160" y="8836"/>
                    <a:pt x="21309" y="11782"/>
                  </a:cubicBezTo>
                  <a:cubicBezTo>
                    <a:pt x="21458" y="16691"/>
                    <a:pt x="18330" y="17673"/>
                    <a:pt x="16691" y="17673"/>
                  </a:cubicBezTo>
                  <a:cubicBezTo>
                    <a:pt x="11775" y="19636"/>
                    <a:pt x="8349" y="21600"/>
                    <a:pt x="2837" y="14727"/>
                  </a:cubicBezTo>
                  <a:cubicBezTo>
                    <a:pt x="2241" y="14727"/>
                    <a:pt x="-142" y="11782"/>
                    <a:pt x="7" y="9818"/>
                  </a:cubicBezTo>
                  <a:cubicBezTo>
                    <a:pt x="454" y="5891"/>
                    <a:pt x="1646" y="982"/>
                    <a:pt x="2390" y="0"/>
                  </a:cubicBezTo>
                  <a:cubicBezTo>
                    <a:pt x="5519" y="4909"/>
                    <a:pt x="12669" y="7855"/>
                    <a:pt x="15797" y="883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258" name="Freeform 153"/>
            <p:cNvSpPr/>
            <p:nvPr/>
          </p:nvSpPr>
          <p:spPr>
            <a:xfrm>
              <a:off x="98999" y="162433"/>
              <a:ext cx="47162" cy="12702"/>
            </a:xfrm>
            <a:custGeom>
              <a:avLst/>
              <a:gdLst/>
              <a:ahLst/>
              <a:cxnLst>
                <a:cxn ang="0">
                  <a:pos x="wd2" y="hd2"/>
                </a:cxn>
                <a:cxn ang="5400000">
                  <a:pos x="wd2" y="hd2"/>
                </a:cxn>
                <a:cxn ang="10800000">
                  <a:pos x="wd2" y="hd2"/>
                </a:cxn>
                <a:cxn ang="16200000">
                  <a:pos x="wd2" y="hd2"/>
                </a:cxn>
              </a:cxnLst>
              <a:rect l="0" t="0" r="r" b="b"/>
              <a:pathLst>
                <a:path w="21600" h="21600" extrusionOk="0">
                  <a:moveTo>
                    <a:pt x="1154" y="0"/>
                  </a:moveTo>
                  <a:cubicBezTo>
                    <a:pt x="3957" y="3411"/>
                    <a:pt x="6266" y="5684"/>
                    <a:pt x="9069" y="6821"/>
                  </a:cubicBezTo>
                  <a:cubicBezTo>
                    <a:pt x="11047" y="7958"/>
                    <a:pt x="14015" y="10232"/>
                    <a:pt x="16653" y="10232"/>
                  </a:cubicBezTo>
                  <a:cubicBezTo>
                    <a:pt x="18797" y="11368"/>
                    <a:pt x="21600" y="9095"/>
                    <a:pt x="21600" y="12505"/>
                  </a:cubicBezTo>
                  <a:cubicBezTo>
                    <a:pt x="21600" y="18189"/>
                    <a:pt x="18467" y="20463"/>
                    <a:pt x="16324" y="21600"/>
                  </a:cubicBezTo>
                  <a:cubicBezTo>
                    <a:pt x="11542" y="21600"/>
                    <a:pt x="6101" y="21600"/>
                    <a:pt x="495" y="12505"/>
                  </a:cubicBezTo>
                  <a:cubicBezTo>
                    <a:pt x="330" y="12505"/>
                    <a:pt x="0" y="10232"/>
                    <a:pt x="0" y="10232"/>
                  </a:cubicBezTo>
                  <a:cubicBezTo>
                    <a:pt x="330" y="6821"/>
                    <a:pt x="824" y="2274"/>
                    <a:pt x="1154"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grpSp>
        <p:nvGrpSpPr>
          <p:cNvPr id="268" name="Group 154"/>
          <p:cNvGrpSpPr/>
          <p:nvPr/>
        </p:nvGrpSpPr>
        <p:grpSpPr>
          <a:xfrm>
            <a:off x="9179999" y="3509872"/>
            <a:ext cx="360059" cy="270130"/>
            <a:chOff x="-1" y="-2"/>
            <a:chExt cx="360058" cy="270129"/>
          </a:xfrm>
        </p:grpSpPr>
        <p:sp>
          <p:nvSpPr>
            <p:cNvPr id="260" name="Freeform 155"/>
            <p:cNvSpPr/>
            <p:nvPr/>
          </p:nvSpPr>
          <p:spPr>
            <a:xfrm>
              <a:off x="148666" y="-3"/>
              <a:ext cx="87366" cy="156730"/>
            </a:xfrm>
            <a:custGeom>
              <a:avLst/>
              <a:gdLst/>
              <a:ahLst/>
              <a:cxnLst>
                <a:cxn ang="0">
                  <a:pos x="wd2" y="hd2"/>
                </a:cxn>
                <a:cxn ang="5400000">
                  <a:pos x="wd2" y="hd2"/>
                </a:cxn>
                <a:cxn ang="10800000">
                  <a:pos x="wd2" y="hd2"/>
                </a:cxn>
                <a:cxn ang="16200000">
                  <a:pos x="wd2" y="hd2"/>
                </a:cxn>
              </a:cxnLst>
              <a:rect l="0" t="0" r="r" b="b"/>
              <a:pathLst>
                <a:path w="18992" h="21084" extrusionOk="0">
                  <a:moveTo>
                    <a:pt x="15655" y="6797"/>
                  </a:moveTo>
                  <a:cubicBezTo>
                    <a:pt x="12290" y="2874"/>
                    <a:pt x="5090" y="-516"/>
                    <a:pt x="2116" y="65"/>
                  </a:cubicBezTo>
                  <a:cubicBezTo>
                    <a:pt x="-76" y="695"/>
                    <a:pt x="2429" y="3310"/>
                    <a:pt x="4464" y="4714"/>
                  </a:cubicBezTo>
                  <a:cubicBezTo>
                    <a:pt x="4698" y="4811"/>
                    <a:pt x="4542" y="5005"/>
                    <a:pt x="4229" y="5005"/>
                  </a:cubicBezTo>
                  <a:cubicBezTo>
                    <a:pt x="3290" y="4860"/>
                    <a:pt x="2194" y="4860"/>
                    <a:pt x="1724" y="5199"/>
                  </a:cubicBezTo>
                  <a:cubicBezTo>
                    <a:pt x="629" y="6022"/>
                    <a:pt x="2194" y="7184"/>
                    <a:pt x="3524" y="7959"/>
                  </a:cubicBezTo>
                  <a:cubicBezTo>
                    <a:pt x="3759" y="8056"/>
                    <a:pt x="3603" y="8298"/>
                    <a:pt x="3290" y="8250"/>
                  </a:cubicBezTo>
                  <a:cubicBezTo>
                    <a:pt x="2116" y="8105"/>
                    <a:pt x="942" y="8105"/>
                    <a:pt x="550" y="8395"/>
                  </a:cubicBezTo>
                  <a:cubicBezTo>
                    <a:pt x="-1093" y="9606"/>
                    <a:pt x="1333" y="13141"/>
                    <a:pt x="2742" y="14449"/>
                  </a:cubicBezTo>
                  <a:cubicBezTo>
                    <a:pt x="4464" y="15999"/>
                    <a:pt x="6264" y="17549"/>
                    <a:pt x="8533" y="18759"/>
                  </a:cubicBezTo>
                  <a:cubicBezTo>
                    <a:pt x="10881" y="20019"/>
                    <a:pt x="13777" y="20939"/>
                    <a:pt x="16829" y="21084"/>
                  </a:cubicBezTo>
                  <a:cubicBezTo>
                    <a:pt x="16985" y="21084"/>
                    <a:pt x="17142" y="21084"/>
                    <a:pt x="17220" y="21084"/>
                  </a:cubicBezTo>
                  <a:cubicBezTo>
                    <a:pt x="17377" y="21036"/>
                    <a:pt x="17455" y="20890"/>
                    <a:pt x="17533" y="20793"/>
                  </a:cubicBezTo>
                  <a:cubicBezTo>
                    <a:pt x="18081" y="19922"/>
                    <a:pt x="18237" y="19583"/>
                    <a:pt x="18472" y="18856"/>
                  </a:cubicBezTo>
                  <a:cubicBezTo>
                    <a:pt x="18707" y="15902"/>
                    <a:pt x="20507" y="12560"/>
                    <a:pt x="15655" y="679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261" name="Freeform 156"/>
            <p:cNvSpPr/>
            <p:nvPr/>
          </p:nvSpPr>
          <p:spPr>
            <a:xfrm>
              <a:off x="-2" y="137"/>
              <a:ext cx="326523" cy="269990"/>
            </a:xfrm>
            <a:custGeom>
              <a:avLst/>
              <a:gdLst/>
              <a:ahLst/>
              <a:cxnLst>
                <a:cxn ang="0">
                  <a:pos x="wd2" y="hd2"/>
                </a:cxn>
                <a:cxn ang="5400000">
                  <a:pos x="wd2" y="hd2"/>
                </a:cxn>
                <a:cxn ang="10800000">
                  <a:pos x="wd2" y="hd2"/>
                </a:cxn>
                <a:cxn ang="16200000">
                  <a:pos x="wd2" y="hd2"/>
                </a:cxn>
              </a:cxnLst>
              <a:rect l="0" t="0" r="r" b="b"/>
              <a:pathLst>
                <a:path w="21576" h="21231" extrusionOk="0">
                  <a:moveTo>
                    <a:pt x="17889" y="8067"/>
                  </a:moveTo>
                  <a:cubicBezTo>
                    <a:pt x="16652" y="8294"/>
                    <a:pt x="15391" y="9681"/>
                    <a:pt x="14749" y="10926"/>
                  </a:cubicBezTo>
                  <a:cubicBezTo>
                    <a:pt x="14725" y="11011"/>
                    <a:pt x="14654" y="11096"/>
                    <a:pt x="14582" y="11125"/>
                  </a:cubicBezTo>
                  <a:cubicBezTo>
                    <a:pt x="14487" y="11125"/>
                    <a:pt x="14416" y="11040"/>
                    <a:pt x="14344" y="10983"/>
                  </a:cubicBezTo>
                  <a:cubicBezTo>
                    <a:pt x="13678" y="10247"/>
                    <a:pt x="12798" y="9313"/>
                    <a:pt x="11704" y="7699"/>
                  </a:cubicBezTo>
                  <a:cubicBezTo>
                    <a:pt x="11228" y="6991"/>
                    <a:pt x="8873" y="3623"/>
                    <a:pt x="6566" y="1698"/>
                  </a:cubicBezTo>
                  <a:cubicBezTo>
                    <a:pt x="4567" y="56"/>
                    <a:pt x="2046" y="-369"/>
                    <a:pt x="1189" y="310"/>
                  </a:cubicBezTo>
                  <a:cubicBezTo>
                    <a:pt x="785" y="622"/>
                    <a:pt x="714" y="1330"/>
                    <a:pt x="880" y="1867"/>
                  </a:cubicBezTo>
                  <a:cubicBezTo>
                    <a:pt x="1070" y="2405"/>
                    <a:pt x="1689" y="3028"/>
                    <a:pt x="2165" y="3283"/>
                  </a:cubicBezTo>
                  <a:cubicBezTo>
                    <a:pt x="1570" y="3198"/>
                    <a:pt x="809" y="3764"/>
                    <a:pt x="809" y="4444"/>
                  </a:cubicBezTo>
                  <a:cubicBezTo>
                    <a:pt x="809" y="5633"/>
                    <a:pt x="2593" y="6935"/>
                    <a:pt x="3164" y="7133"/>
                  </a:cubicBezTo>
                  <a:cubicBezTo>
                    <a:pt x="2664" y="7161"/>
                    <a:pt x="2260" y="7841"/>
                    <a:pt x="2379" y="8407"/>
                  </a:cubicBezTo>
                  <a:cubicBezTo>
                    <a:pt x="2593" y="9511"/>
                    <a:pt x="4306" y="10021"/>
                    <a:pt x="4829" y="10105"/>
                  </a:cubicBezTo>
                  <a:cubicBezTo>
                    <a:pt x="4353" y="10219"/>
                    <a:pt x="4092" y="10926"/>
                    <a:pt x="4258" y="11464"/>
                  </a:cubicBezTo>
                  <a:cubicBezTo>
                    <a:pt x="4520" y="12314"/>
                    <a:pt x="6233" y="12851"/>
                    <a:pt x="6708" y="12965"/>
                  </a:cubicBezTo>
                  <a:cubicBezTo>
                    <a:pt x="6280" y="13418"/>
                    <a:pt x="6447" y="14154"/>
                    <a:pt x="6899" y="14550"/>
                  </a:cubicBezTo>
                  <a:cubicBezTo>
                    <a:pt x="7279" y="14918"/>
                    <a:pt x="7803" y="15144"/>
                    <a:pt x="8302" y="15229"/>
                  </a:cubicBezTo>
                  <a:cubicBezTo>
                    <a:pt x="7018" y="15060"/>
                    <a:pt x="5519" y="14833"/>
                    <a:pt x="4258" y="14805"/>
                  </a:cubicBezTo>
                  <a:cubicBezTo>
                    <a:pt x="3021" y="14776"/>
                    <a:pt x="1142" y="15258"/>
                    <a:pt x="0" y="16475"/>
                  </a:cubicBezTo>
                  <a:cubicBezTo>
                    <a:pt x="1641" y="17268"/>
                    <a:pt x="3544" y="18938"/>
                    <a:pt x="4282" y="21231"/>
                  </a:cubicBezTo>
                  <a:cubicBezTo>
                    <a:pt x="5495" y="21174"/>
                    <a:pt x="6352" y="20382"/>
                    <a:pt x="7303" y="19532"/>
                  </a:cubicBezTo>
                  <a:cubicBezTo>
                    <a:pt x="7446" y="19391"/>
                    <a:pt x="7589" y="19249"/>
                    <a:pt x="7779" y="19221"/>
                  </a:cubicBezTo>
                  <a:cubicBezTo>
                    <a:pt x="7898" y="19221"/>
                    <a:pt x="8041" y="19249"/>
                    <a:pt x="8159" y="19306"/>
                  </a:cubicBezTo>
                  <a:cubicBezTo>
                    <a:pt x="8683" y="19504"/>
                    <a:pt x="11085" y="20948"/>
                    <a:pt x="14130" y="20778"/>
                  </a:cubicBezTo>
                  <a:cubicBezTo>
                    <a:pt x="16462" y="20637"/>
                    <a:pt x="18484" y="19476"/>
                    <a:pt x="19435" y="17353"/>
                  </a:cubicBezTo>
                  <a:cubicBezTo>
                    <a:pt x="20363" y="15286"/>
                    <a:pt x="20458" y="13078"/>
                    <a:pt x="20553" y="12455"/>
                  </a:cubicBezTo>
                  <a:cubicBezTo>
                    <a:pt x="20648" y="11861"/>
                    <a:pt x="21124" y="11549"/>
                    <a:pt x="21576" y="11379"/>
                  </a:cubicBezTo>
                  <a:cubicBezTo>
                    <a:pt x="21529" y="10785"/>
                    <a:pt x="21600" y="10021"/>
                    <a:pt x="21529" y="9398"/>
                  </a:cubicBezTo>
                  <a:cubicBezTo>
                    <a:pt x="20577" y="8464"/>
                    <a:pt x="19126" y="7841"/>
                    <a:pt x="17889" y="806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262" name="Freeform 157"/>
            <p:cNvSpPr/>
            <p:nvPr/>
          </p:nvSpPr>
          <p:spPr>
            <a:xfrm>
              <a:off x="320442" y="118923"/>
              <a:ext cx="39616" cy="27363"/>
            </a:xfrm>
            <a:custGeom>
              <a:avLst/>
              <a:gdLst/>
              <a:ahLst/>
              <a:cxnLst>
                <a:cxn ang="0">
                  <a:pos x="wd2" y="hd2"/>
                </a:cxn>
                <a:cxn ang="5400000">
                  <a:pos x="wd2" y="hd2"/>
                </a:cxn>
                <a:cxn ang="10800000">
                  <a:pos x="wd2" y="hd2"/>
                </a:cxn>
                <a:cxn ang="16200000">
                  <a:pos x="wd2" y="hd2"/>
                </a:cxn>
              </a:cxnLst>
              <a:rect l="0" t="0" r="r" b="b"/>
              <a:pathLst>
                <a:path w="21035" h="21600" extrusionOk="0">
                  <a:moveTo>
                    <a:pt x="4566" y="284"/>
                  </a:moveTo>
                  <a:cubicBezTo>
                    <a:pt x="3992" y="0"/>
                    <a:pt x="3228" y="0"/>
                    <a:pt x="2654" y="0"/>
                  </a:cubicBezTo>
                  <a:cubicBezTo>
                    <a:pt x="1508" y="284"/>
                    <a:pt x="1125" y="853"/>
                    <a:pt x="743" y="2274"/>
                  </a:cubicBezTo>
                  <a:cubicBezTo>
                    <a:pt x="-404" y="5684"/>
                    <a:pt x="-22" y="17053"/>
                    <a:pt x="552" y="19326"/>
                  </a:cubicBezTo>
                  <a:cubicBezTo>
                    <a:pt x="934" y="20747"/>
                    <a:pt x="1508" y="21600"/>
                    <a:pt x="2654" y="21600"/>
                  </a:cubicBezTo>
                  <a:cubicBezTo>
                    <a:pt x="3037" y="21600"/>
                    <a:pt x="3610" y="21316"/>
                    <a:pt x="3992" y="21032"/>
                  </a:cubicBezTo>
                  <a:cubicBezTo>
                    <a:pt x="5331" y="20463"/>
                    <a:pt x="6860" y="19611"/>
                    <a:pt x="8389" y="19042"/>
                  </a:cubicBezTo>
                  <a:cubicBezTo>
                    <a:pt x="12212" y="17053"/>
                    <a:pt x="15844" y="15347"/>
                    <a:pt x="19476" y="13358"/>
                  </a:cubicBezTo>
                  <a:cubicBezTo>
                    <a:pt x="20049" y="13074"/>
                    <a:pt x="20814" y="12789"/>
                    <a:pt x="21005" y="11937"/>
                  </a:cubicBezTo>
                  <a:cubicBezTo>
                    <a:pt x="21196" y="10800"/>
                    <a:pt x="20431" y="9663"/>
                    <a:pt x="19858" y="8811"/>
                  </a:cubicBezTo>
                  <a:cubicBezTo>
                    <a:pt x="14888" y="5400"/>
                    <a:pt x="9727" y="2558"/>
                    <a:pt x="4566" y="28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263" name="Freeform 158"/>
            <p:cNvSpPr/>
            <p:nvPr/>
          </p:nvSpPr>
          <p:spPr>
            <a:xfrm>
              <a:off x="274680" y="121083"/>
              <a:ext cx="20882" cy="2016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29"/>
                    <a:pt x="745" y="14657"/>
                    <a:pt x="1490" y="16200"/>
                  </a:cubicBezTo>
                  <a:cubicBezTo>
                    <a:pt x="2234" y="17743"/>
                    <a:pt x="3724" y="19286"/>
                    <a:pt x="5214" y="20057"/>
                  </a:cubicBezTo>
                  <a:cubicBezTo>
                    <a:pt x="7076" y="21214"/>
                    <a:pt x="8938" y="21600"/>
                    <a:pt x="10800" y="21600"/>
                  </a:cubicBezTo>
                  <a:cubicBezTo>
                    <a:pt x="12662" y="21600"/>
                    <a:pt x="14524" y="21214"/>
                    <a:pt x="16014" y="20057"/>
                  </a:cubicBezTo>
                  <a:cubicBezTo>
                    <a:pt x="17876" y="19286"/>
                    <a:pt x="19366" y="17743"/>
                    <a:pt x="20110" y="16200"/>
                  </a:cubicBezTo>
                  <a:cubicBezTo>
                    <a:pt x="21228" y="14657"/>
                    <a:pt x="21600" y="12729"/>
                    <a:pt x="21600" y="10800"/>
                  </a:cubicBezTo>
                  <a:cubicBezTo>
                    <a:pt x="21600" y="8871"/>
                    <a:pt x="21228" y="6943"/>
                    <a:pt x="20110" y="5400"/>
                  </a:cubicBezTo>
                  <a:cubicBezTo>
                    <a:pt x="18993" y="3857"/>
                    <a:pt x="17876" y="2314"/>
                    <a:pt x="16014" y="1543"/>
                  </a:cubicBezTo>
                  <a:cubicBezTo>
                    <a:pt x="14524" y="386"/>
                    <a:pt x="12662" y="0"/>
                    <a:pt x="10800" y="0"/>
                  </a:cubicBezTo>
                  <a:cubicBezTo>
                    <a:pt x="8938" y="0"/>
                    <a:pt x="7076" y="386"/>
                    <a:pt x="5214" y="1543"/>
                  </a:cubicBezTo>
                  <a:cubicBezTo>
                    <a:pt x="3724" y="2314"/>
                    <a:pt x="2234" y="3857"/>
                    <a:pt x="1490" y="5400"/>
                  </a:cubicBezTo>
                  <a:cubicBezTo>
                    <a:pt x="745" y="6943"/>
                    <a:pt x="0" y="8871"/>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264" name="Freeform 159"/>
            <p:cNvSpPr/>
            <p:nvPr/>
          </p:nvSpPr>
          <p:spPr>
            <a:xfrm>
              <a:off x="24479" y="41883"/>
              <a:ext cx="50042" cy="20274"/>
            </a:xfrm>
            <a:custGeom>
              <a:avLst/>
              <a:gdLst/>
              <a:ahLst/>
              <a:cxnLst>
                <a:cxn ang="0">
                  <a:pos x="wd2" y="hd2"/>
                </a:cxn>
                <a:cxn ang="5400000">
                  <a:pos x="wd2" y="hd2"/>
                </a:cxn>
                <a:cxn ang="10800000">
                  <a:pos x="wd2" y="hd2"/>
                </a:cxn>
                <a:cxn ang="16200000">
                  <a:pos x="wd2" y="hd2"/>
                </a:cxn>
              </a:cxnLst>
              <a:rect l="0" t="0" r="r" b="b"/>
              <a:pathLst>
                <a:path w="21600" h="20970" extrusionOk="0">
                  <a:moveTo>
                    <a:pt x="11965" y="10055"/>
                  </a:moveTo>
                  <a:cubicBezTo>
                    <a:pt x="12432" y="10800"/>
                    <a:pt x="15540" y="14152"/>
                    <a:pt x="18337" y="16759"/>
                  </a:cubicBezTo>
                  <a:cubicBezTo>
                    <a:pt x="19735" y="17876"/>
                    <a:pt x="21600" y="19366"/>
                    <a:pt x="21600" y="20110"/>
                  </a:cubicBezTo>
                  <a:cubicBezTo>
                    <a:pt x="21600" y="21600"/>
                    <a:pt x="19891" y="20855"/>
                    <a:pt x="18492" y="20110"/>
                  </a:cubicBezTo>
                  <a:cubicBezTo>
                    <a:pt x="14918" y="18248"/>
                    <a:pt x="11033" y="15269"/>
                    <a:pt x="7770" y="11172"/>
                  </a:cubicBezTo>
                  <a:cubicBezTo>
                    <a:pt x="6837" y="10428"/>
                    <a:pt x="1399" y="3352"/>
                    <a:pt x="0" y="1117"/>
                  </a:cubicBezTo>
                  <a:cubicBezTo>
                    <a:pt x="1088" y="0"/>
                    <a:pt x="2642" y="0"/>
                    <a:pt x="3729" y="0"/>
                  </a:cubicBezTo>
                  <a:cubicBezTo>
                    <a:pt x="6527" y="4097"/>
                    <a:pt x="9013" y="7076"/>
                    <a:pt x="11965" y="1005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265" name="Freeform 160"/>
            <p:cNvSpPr/>
            <p:nvPr/>
          </p:nvSpPr>
          <p:spPr>
            <a:xfrm>
              <a:off x="41399" y="90253"/>
              <a:ext cx="56882" cy="12702"/>
            </a:xfrm>
            <a:custGeom>
              <a:avLst/>
              <a:gdLst/>
              <a:ahLst/>
              <a:cxnLst>
                <a:cxn ang="0">
                  <a:pos x="wd2" y="hd2"/>
                </a:cxn>
                <a:cxn ang="5400000">
                  <a:pos x="wd2" y="hd2"/>
                </a:cxn>
                <a:cxn ang="10800000">
                  <a:pos x="wd2" y="hd2"/>
                </a:cxn>
                <a:cxn ang="16200000">
                  <a:pos x="wd2" y="hd2"/>
                </a:cxn>
              </a:cxnLst>
              <a:rect l="0" t="0" r="r" b="b"/>
              <a:pathLst>
                <a:path w="21600" h="21600" extrusionOk="0">
                  <a:moveTo>
                    <a:pt x="17089" y="15525"/>
                  </a:moveTo>
                  <a:cubicBezTo>
                    <a:pt x="18592" y="16875"/>
                    <a:pt x="21600" y="16875"/>
                    <a:pt x="21600" y="19575"/>
                  </a:cubicBezTo>
                  <a:cubicBezTo>
                    <a:pt x="21600" y="21600"/>
                    <a:pt x="19003" y="21600"/>
                    <a:pt x="17362" y="21600"/>
                  </a:cubicBezTo>
                  <a:cubicBezTo>
                    <a:pt x="11484" y="21600"/>
                    <a:pt x="5058" y="17550"/>
                    <a:pt x="0" y="5400"/>
                  </a:cubicBezTo>
                  <a:cubicBezTo>
                    <a:pt x="547" y="2700"/>
                    <a:pt x="1777" y="0"/>
                    <a:pt x="2597" y="0"/>
                  </a:cubicBezTo>
                  <a:cubicBezTo>
                    <a:pt x="8203" y="10800"/>
                    <a:pt x="15038" y="14175"/>
                    <a:pt x="17089" y="1552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266" name="Freeform 161"/>
            <p:cNvSpPr/>
            <p:nvPr/>
          </p:nvSpPr>
          <p:spPr>
            <a:xfrm>
              <a:off x="67303" y="125873"/>
              <a:ext cx="51511" cy="12702"/>
            </a:xfrm>
            <a:custGeom>
              <a:avLst/>
              <a:gdLst/>
              <a:ahLst/>
              <a:cxnLst>
                <a:cxn ang="0">
                  <a:pos x="wd2" y="hd2"/>
                </a:cxn>
                <a:cxn ang="5400000">
                  <a:pos x="wd2" y="hd2"/>
                </a:cxn>
                <a:cxn ang="10800000">
                  <a:pos x="wd2" y="hd2"/>
                </a:cxn>
                <a:cxn ang="16200000">
                  <a:pos x="wd2" y="hd2"/>
                </a:cxn>
              </a:cxnLst>
              <a:rect l="0" t="0" r="r" b="b"/>
              <a:pathLst>
                <a:path w="21314" h="19524" extrusionOk="0">
                  <a:moveTo>
                    <a:pt x="15797" y="8836"/>
                  </a:moveTo>
                  <a:cubicBezTo>
                    <a:pt x="18777" y="10800"/>
                    <a:pt x="21160" y="8836"/>
                    <a:pt x="21309" y="11782"/>
                  </a:cubicBezTo>
                  <a:cubicBezTo>
                    <a:pt x="21458" y="16691"/>
                    <a:pt x="18330" y="17673"/>
                    <a:pt x="16691" y="17673"/>
                  </a:cubicBezTo>
                  <a:cubicBezTo>
                    <a:pt x="11775" y="19636"/>
                    <a:pt x="8349" y="21600"/>
                    <a:pt x="2837" y="14727"/>
                  </a:cubicBezTo>
                  <a:cubicBezTo>
                    <a:pt x="2241" y="14727"/>
                    <a:pt x="-142" y="11782"/>
                    <a:pt x="7" y="9818"/>
                  </a:cubicBezTo>
                  <a:cubicBezTo>
                    <a:pt x="454" y="5891"/>
                    <a:pt x="1646" y="982"/>
                    <a:pt x="2390" y="0"/>
                  </a:cubicBezTo>
                  <a:cubicBezTo>
                    <a:pt x="5519" y="4909"/>
                    <a:pt x="12669" y="7855"/>
                    <a:pt x="15797" y="883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267" name="Freeform 162"/>
            <p:cNvSpPr/>
            <p:nvPr/>
          </p:nvSpPr>
          <p:spPr>
            <a:xfrm>
              <a:off x="98999" y="162434"/>
              <a:ext cx="47162" cy="12702"/>
            </a:xfrm>
            <a:custGeom>
              <a:avLst/>
              <a:gdLst/>
              <a:ahLst/>
              <a:cxnLst>
                <a:cxn ang="0">
                  <a:pos x="wd2" y="hd2"/>
                </a:cxn>
                <a:cxn ang="5400000">
                  <a:pos x="wd2" y="hd2"/>
                </a:cxn>
                <a:cxn ang="10800000">
                  <a:pos x="wd2" y="hd2"/>
                </a:cxn>
                <a:cxn ang="16200000">
                  <a:pos x="wd2" y="hd2"/>
                </a:cxn>
              </a:cxnLst>
              <a:rect l="0" t="0" r="r" b="b"/>
              <a:pathLst>
                <a:path w="21600" h="21600" extrusionOk="0">
                  <a:moveTo>
                    <a:pt x="1154" y="0"/>
                  </a:moveTo>
                  <a:cubicBezTo>
                    <a:pt x="3957" y="3411"/>
                    <a:pt x="6266" y="5684"/>
                    <a:pt x="9069" y="6821"/>
                  </a:cubicBezTo>
                  <a:cubicBezTo>
                    <a:pt x="11047" y="7958"/>
                    <a:pt x="14015" y="10232"/>
                    <a:pt x="16653" y="10232"/>
                  </a:cubicBezTo>
                  <a:cubicBezTo>
                    <a:pt x="18797" y="11368"/>
                    <a:pt x="21600" y="9095"/>
                    <a:pt x="21600" y="12505"/>
                  </a:cubicBezTo>
                  <a:cubicBezTo>
                    <a:pt x="21600" y="18189"/>
                    <a:pt x="18467" y="20463"/>
                    <a:pt x="16324" y="21600"/>
                  </a:cubicBezTo>
                  <a:cubicBezTo>
                    <a:pt x="11542" y="21600"/>
                    <a:pt x="6101" y="21600"/>
                    <a:pt x="495" y="12505"/>
                  </a:cubicBezTo>
                  <a:cubicBezTo>
                    <a:pt x="330" y="12505"/>
                    <a:pt x="0" y="10232"/>
                    <a:pt x="0" y="10232"/>
                  </a:cubicBezTo>
                  <a:cubicBezTo>
                    <a:pt x="330" y="6821"/>
                    <a:pt x="824" y="2274"/>
                    <a:pt x="1154"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sp>
        <p:nvSpPr>
          <p:cNvPr id="269" name="Title Text"/>
          <p:cNvSpPr txBox="1">
            <a:spLocks noGrp="1"/>
          </p:cNvSpPr>
          <p:nvPr>
            <p:ph type="title"/>
          </p:nvPr>
        </p:nvSpPr>
        <p:spPr>
          <a:xfrm>
            <a:off x="539999" y="179999"/>
            <a:ext cx="9000002" cy="900003"/>
          </a:xfrm>
          <a:prstGeom prst="rect">
            <a:avLst/>
          </a:prstGeom>
        </p:spPr>
        <p:txBody>
          <a:bodyPr>
            <a:normAutofit/>
          </a:bodyPr>
          <a:lstStyle>
            <a:lvl1pPr algn="l">
              <a:defRPr sz="4400" spc="0"/>
            </a:lvl1pPr>
          </a:lstStyle>
          <a:p>
            <a:r>
              <a:t>Title Text</a:t>
            </a:r>
          </a:p>
        </p:txBody>
      </p:sp>
      <p:sp>
        <p:nvSpPr>
          <p:cNvPr id="270" name="Body Level One…"/>
          <p:cNvSpPr txBox="1">
            <a:spLocks noGrp="1"/>
          </p:cNvSpPr>
          <p:nvPr>
            <p:ph type="body" idx="1"/>
          </p:nvPr>
        </p:nvSpPr>
        <p:spPr>
          <a:xfrm>
            <a:off x="539999" y="1260000"/>
            <a:ext cx="9000002" cy="3240000"/>
          </a:xfrm>
          <a:prstGeom prst="rect">
            <a:avLst/>
          </a:prstGeom>
        </p:spPr>
        <p:txBody>
          <a:bodyPr/>
          <a:lstStyle>
            <a:lvl1pPr marL="228600" indent="-228600">
              <a:buClrTx/>
              <a:buSzPct val="100000"/>
              <a:buFont typeface="Arial"/>
              <a:buChar char="•"/>
              <a:defRPr sz="2800" spc="0"/>
            </a:lvl1pPr>
            <a:lvl2pPr marL="723900" indent="-266700">
              <a:buClrTx/>
              <a:buSzPct val="100000"/>
              <a:buFont typeface="Arial"/>
              <a:buChar char="•"/>
              <a:defRPr sz="2800" spc="0"/>
            </a:lvl2pPr>
            <a:lvl3pPr marL="1234438" indent="-320038">
              <a:buClrTx/>
              <a:buSzPct val="100000"/>
              <a:buFont typeface="Arial"/>
              <a:buChar char="•"/>
              <a:defRPr sz="2800" spc="0"/>
            </a:lvl3pPr>
            <a:lvl4pPr marL="1727200" indent="-355600">
              <a:buClrTx/>
              <a:buSzPct val="100000"/>
              <a:buFont typeface="Arial"/>
              <a:buChar char="•"/>
              <a:defRPr sz="2800" spc="0"/>
            </a:lvl4pPr>
            <a:lvl5pPr marL="2184400" indent="-355600">
              <a:buClrTx/>
              <a:buSzPct val="100000"/>
              <a:buFont typeface="Arial"/>
              <a:buChar char="•"/>
              <a:defRPr sz="2800" spc="0"/>
            </a:lvl5pPr>
          </a:lstStyle>
          <a:p>
            <a:r>
              <a:t>Body Level One</a:t>
            </a:r>
          </a:p>
          <a:p>
            <a:pPr lvl="1"/>
            <a:r>
              <a:t>Body Level Two</a:t>
            </a:r>
          </a:p>
          <a:p>
            <a:pPr lvl="2"/>
            <a:r>
              <a:t>Body Level Three</a:t>
            </a:r>
          </a:p>
          <a:p>
            <a:pPr lvl="3"/>
            <a:r>
              <a:t>Body Level Four</a:t>
            </a:r>
          </a:p>
          <a:p>
            <a:pPr lvl="4"/>
            <a:r>
              <a:t>Body Level Five</a:t>
            </a:r>
          </a:p>
        </p:txBody>
      </p:sp>
      <p:sp>
        <p:nvSpPr>
          <p:cNvPr id="27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Title, Content">
    <p:spTree>
      <p:nvGrpSpPr>
        <p:cNvPr id="1" name=""/>
        <p:cNvGrpSpPr/>
        <p:nvPr/>
      </p:nvGrpSpPr>
      <p:grpSpPr>
        <a:xfrm>
          <a:off x="0" y="0"/>
          <a:ext cx="0" cy="0"/>
          <a:chOff x="0" y="0"/>
          <a:chExt cx="0" cy="0"/>
        </a:xfrm>
      </p:grpSpPr>
      <p:sp>
        <p:nvSpPr>
          <p:cNvPr id="278" name="Rectangle 131"/>
          <p:cNvSpPr/>
          <p:nvPr/>
        </p:nvSpPr>
        <p:spPr>
          <a:xfrm>
            <a:off x="-1" y="5040000"/>
            <a:ext cx="10080002" cy="630002"/>
          </a:xfrm>
          <a:prstGeom prst="rect">
            <a:avLst/>
          </a:prstGeom>
          <a:solidFill>
            <a:srgbClr val="9ECF6C"/>
          </a:solidFill>
          <a:ln w="12700">
            <a:miter lim="400000"/>
          </a:ln>
        </p:spPr>
        <p:txBody>
          <a:bodyPr lIns="45718" tIns="45718" rIns="45718" bIns="45718" anchor="ctr"/>
          <a:lstStyle/>
          <a:p>
            <a:pPr>
              <a:defRPr spc="-1"/>
            </a:pPr>
            <a:endParaRPr/>
          </a:p>
        </p:txBody>
      </p:sp>
      <p:sp>
        <p:nvSpPr>
          <p:cNvPr id="279" name="Rectangle 136"/>
          <p:cNvSpPr/>
          <p:nvPr/>
        </p:nvSpPr>
        <p:spPr>
          <a:xfrm>
            <a:off x="9180359" y="4140000"/>
            <a:ext cx="180002" cy="900002"/>
          </a:xfrm>
          <a:prstGeom prst="rect">
            <a:avLst/>
          </a:prstGeom>
          <a:solidFill>
            <a:srgbClr val="74B531"/>
          </a:solidFill>
          <a:ln w="12700">
            <a:miter lim="400000"/>
          </a:ln>
        </p:spPr>
        <p:txBody>
          <a:bodyPr lIns="45718" tIns="45718" rIns="45718" bIns="45718" anchor="ctr"/>
          <a:lstStyle/>
          <a:p>
            <a:pPr>
              <a:defRPr spc="-1"/>
            </a:pPr>
            <a:endParaRPr/>
          </a:p>
        </p:txBody>
      </p:sp>
      <p:sp>
        <p:nvSpPr>
          <p:cNvPr id="280" name="Rounded Rectangle 137"/>
          <p:cNvSpPr/>
          <p:nvPr/>
        </p:nvSpPr>
        <p:spPr>
          <a:xfrm>
            <a:off x="8820360" y="4500000"/>
            <a:ext cx="90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281" name="Rounded Rectangle 138"/>
          <p:cNvSpPr/>
          <p:nvPr/>
        </p:nvSpPr>
        <p:spPr>
          <a:xfrm>
            <a:off x="8910359" y="4319999"/>
            <a:ext cx="72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282" name="Rounded Rectangle 139"/>
          <p:cNvSpPr/>
          <p:nvPr/>
        </p:nvSpPr>
        <p:spPr>
          <a:xfrm>
            <a:off x="9000720" y="4140000"/>
            <a:ext cx="54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283" name="Rounded Rectangle 140"/>
          <p:cNvSpPr/>
          <p:nvPr/>
        </p:nvSpPr>
        <p:spPr>
          <a:xfrm>
            <a:off x="9090359" y="3960000"/>
            <a:ext cx="36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284" name="Rectangle 141"/>
          <p:cNvSpPr/>
          <p:nvPr/>
        </p:nvSpPr>
        <p:spPr>
          <a:xfrm>
            <a:off x="8190720" y="4140000"/>
            <a:ext cx="180002" cy="900002"/>
          </a:xfrm>
          <a:prstGeom prst="rect">
            <a:avLst/>
          </a:prstGeom>
          <a:solidFill>
            <a:srgbClr val="74B531"/>
          </a:solidFill>
          <a:ln w="12700">
            <a:miter lim="400000"/>
          </a:ln>
        </p:spPr>
        <p:txBody>
          <a:bodyPr lIns="45718" tIns="45718" rIns="45718" bIns="45718" anchor="ctr"/>
          <a:lstStyle/>
          <a:p>
            <a:pPr>
              <a:defRPr spc="-1"/>
            </a:pPr>
            <a:endParaRPr/>
          </a:p>
        </p:txBody>
      </p:sp>
      <p:sp>
        <p:nvSpPr>
          <p:cNvPr id="285" name="Rounded Rectangle 142"/>
          <p:cNvSpPr/>
          <p:nvPr/>
        </p:nvSpPr>
        <p:spPr>
          <a:xfrm>
            <a:off x="7920359" y="4409999"/>
            <a:ext cx="72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286" name="Rounded Rectangle 143"/>
          <p:cNvSpPr/>
          <p:nvPr/>
        </p:nvSpPr>
        <p:spPr>
          <a:xfrm>
            <a:off x="8010720" y="4229999"/>
            <a:ext cx="54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287" name="Rounded Rectangle 144"/>
          <p:cNvSpPr/>
          <p:nvPr/>
        </p:nvSpPr>
        <p:spPr>
          <a:xfrm>
            <a:off x="8100359" y="4050000"/>
            <a:ext cx="36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grpSp>
        <p:nvGrpSpPr>
          <p:cNvPr id="296" name="Group 145"/>
          <p:cNvGrpSpPr/>
          <p:nvPr/>
        </p:nvGrpSpPr>
        <p:grpSpPr>
          <a:xfrm>
            <a:off x="8639997" y="3689872"/>
            <a:ext cx="360061" cy="270130"/>
            <a:chOff x="-1" y="-2"/>
            <a:chExt cx="360059" cy="270128"/>
          </a:xfrm>
        </p:grpSpPr>
        <p:sp>
          <p:nvSpPr>
            <p:cNvPr id="288" name="Freeform 146"/>
            <p:cNvSpPr/>
            <p:nvPr/>
          </p:nvSpPr>
          <p:spPr>
            <a:xfrm>
              <a:off x="148666" y="-3"/>
              <a:ext cx="87366" cy="156729"/>
            </a:xfrm>
            <a:custGeom>
              <a:avLst/>
              <a:gdLst/>
              <a:ahLst/>
              <a:cxnLst>
                <a:cxn ang="0">
                  <a:pos x="wd2" y="hd2"/>
                </a:cxn>
                <a:cxn ang="5400000">
                  <a:pos x="wd2" y="hd2"/>
                </a:cxn>
                <a:cxn ang="10800000">
                  <a:pos x="wd2" y="hd2"/>
                </a:cxn>
                <a:cxn ang="16200000">
                  <a:pos x="wd2" y="hd2"/>
                </a:cxn>
              </a:cxnLst>
              <a:rect l="0" t="0" r="r" b="b"/>
              <a:pathLst>
                <a:path w="18992" h="21084" extrusionOk="0">
                  <a:moveTo>
                    <a:pt x="15655" y="6797"/>
                  </a:moveTo>
                  <a:cubicBezTo>
                    <a:pt x="12290" y="2874"/>
                    <a:pt x="5090" y="-516"/>
                    <a:pt x="2116" y="65"/>
                  </a:cubicBezTo>
                  <a:cubicBezTo>
                    <a:pt x="-76" y="695"/>
                    <a:pt x="2429" y="3310"/>
                    <a:pt x="4464" y="4714"/>
                  </a:cubicBezTo>
                  <a:cubicBezTo>
                    <a:pt x="4698" y="4811"/>
                    <a:pt x="4542" y="5005"/>
                    <a:pt x="4229" y="5005"/>
                  </a:cubicBezTo>
                  <a:cubicBezTo>
                    <a:pt x="3290" y="4860"/>
                    <a:pt x="2194" y="4860"/>
                    <a:pt x="1724" y="5199"/>
                  </a:cubicBezTo>
                  <a:cubicBezTo>
                    <a:pt x="629" y="6022"/>
                    <a:pt x="2194" y="7184"/>
                    <a:pt x="3524" y="7959"/>
                  </a:cubicBezTo>
                  <a:cubicBezTo>
                    <a:pt x="3759" y="8056"/>
                    <a:pt x="3603" y="8298"/>
                    <a:pt x="3290" y="8250"/>
                  </a:cubicBezTo>
                  <a:cubicBezTo>
                    <a:pt x="2116" y="8105"/>
                    <a:pt x="942" y="8105"/>
                    <a:pt x="550" y="8395"/>
                  </a:cubicBezTo>
                  <a:cubicBezTo>
                    <a:pt x="-1093" y="9606"/>
                    <a:pt x="1333" y="13141"/>
                    <a:pt x="2742" y="14449"/>
                  </a:cubicBezTo>
                  <a:cubicBezTo>
                    <a:pt x="4464" y="15999"/>
                    <a:pt x="6264" y="17549"/>
                    <a:pt x="8533" y="18759"/>
                  </a:cubicBezTo>
                  <a:cubicBezTo>
                    <a:pt x="10881" y="20019"/>
                    <a:pt x="13777" y="20939"/>
                    <a:pt x="16829" y="21084"/>
                  </a:cubicBezTo>
                  <a:cubicBezTo>
                    <a:pt x="16985" y="21084"/>
                    <a:pt x="17142" y="21084"/>
                    <a:pt x="17220" y="21084"/>
                  </a:cubicBezTo>
                  <a:cubicBezTo>
                    <a:pt x="17377" y="21036"/>
                    <a:pt x="17455" y="20890"/>
                    <a:pt x="17533" y="20793"/>
                  </a:cubicBezTo>
                  <a:cubicBezTo>
                    <a:pt x="18081" y="19922"/>
                    <a:pt x="18237" y="19583"/>
                    <a:pt x="18472" y="18856"/>
                  </a:cubicBezTo>
                  <a:cubicBezTo>
                    <a:pt x="18707" y="15902"/>
                    <a:pt x="20507" y="12560"/>
                    <a:pt x="15655" y="679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289" name="Freeform 147"/>
            <p:cNvSpPr/>
            <p:nvPr/>
          </p:nvSpPr>
          <p:spPr>
            <a:xfrm>
              <a:off x="-2" y="137"/>
              <a:ext cx="326524" cy="269990"/>
            </a:xfrm>
            <a:custGeom>
              <a:avLst/>
              <a:gdLst/>
              <a:ahLst/>
              <a:cxnLst>
                <a:cxn ang="0">
                  <a:pos x="wd2" y="hd2"/>
                </a:cxn>
                <a:cxn ang="5400000">
                  <a:pos x="wd2" y="hd2"/>
                </a:cxn>
                <a:cxn ang="10800000">
                  <a:pos x="wd2" y="hd2"/>
                </a:cxn>
                <a:cxn ang="16200000">
                  <a:pos x="wd2" y="hd2"/>
                </a:cxn>
              </a:cxnLst>
              <a:rect l="0" t="0" r="r" b="b"/>
              <a:pathLst>
                <a:path w="21576" h="21231" extrusionOk="0">
                  <a:moveTo>
                    <a:pt x="17889" y="8067"/>
                  </a:moveTo>
                  <a:cubicBezTo>
                    <a:pt x="16652" y="8294"/>
                    <a:pt x="15391" y="9681"/>
                    <a:pt x="14749" y="10926"/>
                  </a:cubicBezTo>
                  <a:cubicBezTo>
                    <a:pt x="14725" y="11011"/>
                    <a:pt x="14654" y="11096"/>
                    <a:pt x="14582" y="11125"/>
                  </a:cubicBezTo>
                  <a:cubicBezTo>
                    <a:pt x="14487" y="11125"/>
                    <a:pt x="14416" y="11040"/>
                    <a:pt x="14344" y="10983"/>
                  </a:cubicBezTo>
                  <a:cubicBezTo>
                    <a:pt x="13678" y="10247"/>
                    <a:pt x="12798" y="9313"/>
                    <a:pt x="11704" y="7699"/>
                  </a:cubicBezTo>
                  <a:cubicBezTo>
                    <a:pt x="11228" y="6991"/>
                    <a:pt x="8873" y="3623"/>
                    <a:pt x="6566" y="1698"/>
                  </a:cubicBezTo>
                  <a:cubicBezTo>
                    <a:pt x="4567" y="56"/>
                    <a:pt x="2046" y="-369"/>
                    <a:pt x="1189" y="310"/>
                  </a:cubicBezTo>
                  <a:cubicBezTo>
                    <a:pt x="785" y="622"/>
                    <a:pt x="714" y="1330"/>
                    <a:pt x="880" y="1867"/>
                  </a:cubicBezTo>
                  <a:cubicBezTo>
                    <a:pt x="1070" y="2405"/>
                    <a:pt x="1689" y="3028"/>
                    <a:pt x="2165" y="3283"/>
                  </a:cubicBezTo>
                  <a:cubicBezTo>
                    <a:pt x="1570" y="3198"/>
                    <a:pt x="809" y="3764"/>
                    <a:pt x="809" y="4444"/>
                  </a:cubicBezTo>
                  <a:cubicBezTo>
                    <a:pt x="809" y="5633"/>
                    <a:pt x="2593" y="6935"/>
                    <a:pt x="3164" y="7133"/>
                  </a:cubicBezTo>
                  <a:cubicBezTo>
                    <a:pt x="2664" y="7161"/>
                    <a:pt x="2260" y="7841"/>
                    <a:pt x="2379" y="8407"/>
                  </a:cubicBezTo>
                  <a:cubicBezTo>
                    <a:pt x="2593" y="9511"/>
                    <a:pt x="4306" y="10021"/>
                    <a:pt x="4829" y="10105"/>
                  </a:cubicBezTo>
                  <a:cubicBezTo>
                    <a:pt x="4353" y="10219"/>
                    <a:pt x="4092" y="10926"/>
                    <a:pt x="4258" y="11464"/>
                  </a:cubicBezTo>
                  <a:cubicBezTo>
                    <a:pt x="4520" y="12314"/>
                    <a:pt x="6233" y="12851"/>
                    <a:pt x="6708" y="12965"/>
                  </a:cubicBezTo>
                  <a:cubicBezTo>
                    <a:pt x="6280" y="13418"/>
                    <a:pt x="6447" y="14154"/>
                    <a:pt x="6899" y="14550"/>
                  </a:cubicBezTo>
                  <a:cubicBezTo>
                    <a:pt x="7279" y="14918"/>
                    <a:pt x="7803" y="15144"/>
                    <a:pt x="8302" y="15229"/>
                  </a:cubicBezTo>
                  <a:cubicBezTo>
                    <a:pt x="7018" y="15060"/>
                    <a:pt x="5519" y="14833"/>
                    <a:pt x="4258" y="14805"/>
                  </a:cubicBezTo>
                  <a:cubicBezTo>
                    <a:pt x="3021" y="14776"/>
                    <a:pt x="1142" y="15258"/>
                    <a:pt x="0" y="16475"/>
                  </a:cubicBezTo>
                  <a:cubicBezTo>
                    <a:pt x="1641" y="17268"/>
                    <a:pt x="3544" y="18938"/>
                    <a:pt x="4282" y="21231"/>
                  </a:cubicBezTo>
                  <a:cubicBezTo>
                    <a:pt x="5495" y="21174"/>
                    <a:pt x="6352" y="20382"/>
                    <a:pt x="7303" y="19532"/>
                  </a:cubicBezTo>
                  <a:cubicBezTo>
                    <a:pt x="7446" y="19391"/>
                    <a:pt x="7589" y="19249"/>
                    <a:pt x="7779" y="19221"/>
                  </a:cubicBezTo>
                  <a:cubicBezTo>
                    <a:pt x="7898" y="19221"/>
                    <a:pt x="8041" y="19249"/>
                    <a:pt x="8159" y="19306"/>
                  </a:cubicBezTo>
                  <a:cubicBezTo>
                    <a:pt x="8683" y="19504"/>
                    <a:pt x="11085" y="20948"/>
                    <a:pt x="14130" y="20778"/>
                  </a:cubicBezTo>
                  <a:cubicBezTo>
                    <a:pt x="16462" y="20637"/>
                    <a:pt x="18484" y="19476"/>
                    <a:pt x="19435" y="17353"/>
                  </a:cubicBezTo>
                  <a:cubicBezTo>
                    <a:pt x="20363" y="15286"/>
                    <a:pt x="20458" y="13078"/>
                    <a:pt x="20553" y="12455"/>
                  </a:cubicBezTo>
                  <a:cubicBezTo>
                    <a:pt x="20648" y="11861"/>
                    <a:pt x="21124" y="11549"/>
                    <a:pt x="21576" y="11379"/>
                  </a:cubicBezTo>
                  <a:cubicBezTo>
                    <a:pt x="21529" y="10785"/>
                    <a:pt x="21600" y="10021"/>
                    <a:pt x="21529" y="9398"/>
                  </a:cubicBezTo>
                  <a:cubicBezTo>
                    <a:pt x="20577" y="8464"/>
                    <a:pt x="19126" y="7841"/>
                    <a:pt x="17889" y="806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290" name="Freeform 148"/>
            <p:cNvSpPr/>
            <p:nvPr/>
          </p:nvSpPr>
          <p:spPr>
            <a:xfrm>
              <a:off x="320443" y="118923"/>
              <a:ext cx="39616" cy="27362"/>
            </a:xfrm>
            <a:custGeom>
              <a:avLst/>
              <a:gdLst/>
              <a:ahLst/>
              <a:cxnLst>
                <a:cxn ang="0">
                  <a:pos x="wd2" y="hd2"/>
                </a:cxn>
                <a:cxn ang="5400000">
                  <a:pos x="wd2" y="hd2"/>
                </a:cxn>
                <a:cxn ang="10800000">
                  <a:pos x="wd2" y="hd2"/>
                </a:cxn>
                <a:cxn ang="16200000">
                  <a:pos x="wd2" y="hd2"/>
                </a:cxn>
              </a:cxnLst>
              <a:rect l="0" t="0" r="r" b="b"/>
              <a:pathLst>
                <a:path w="21035" h="21600" extrusionOk="0">
                  <a:moveTo>
                    <a:pt x="4566" y="284"/>
                  </a:moveTo>
                  <a:cubicBezTo>
                    <a:pt x="3992" y="0"/>
                    <a:pt x="3228" y="0"/>
                    <a:pt x="2654" y="0"/>
                  </a:cubicBezTo>
                  <a:cubicBezTo>
                    <a:pt x="1508" y="284"/>
                    <a:pt x="1125" y="853"/>
                    <a:pt x="743" y="2274"/>
                  </a:cubicBezTo>
                  <a:cubicBezTo>
                    <a:pt x="-404" y="5684"/>
                    <a:pt x="-22" y="17053"/>
                    <a:pt x="552" y="19326"/>
                  </a:cubicBezTo>
                  <a:cubicBezTo>
                    <a:pt x="934" y="20747"/>
                    <a:pt x="1508" y="21600"/>
                    <a:pt x="2654" y="21600"/>
                  </a:cubicBezTo>
                  <a:cubicBezTo>
                    <a:pt x="3037" y="21600"/>
                    <a:pt x="3610" y="21316"/>
                    <a:pt x="3992" y="21032"/>
                  </a:cubicBezTo>
                  <a:cubicBezTo>
                    <a:pt x="5331" y="20463"/>
                    <a:pt x="6860" y="19611"/>
                    <a:pt x="8389" y="19042"/>
                  </a:cubicBezTo>
                  <a:cubicBezTo>
                    <a:pt x="12212" y="17053"/>
                    <a:pt x="15844" y="15347"/>
                    <a:pt x="19476" y="13358"/>
                  </a:cubicBezTo>
                  <a:cubicBezTo>
                    <a:pt x="20049" y="13074"/>
                    <a:pt x="20814" y="12789"/>
                    <a:pt x="21005" y="11937"/>
                  </a:cubicBezTo>
                  <a:cubicBezTo>
                    <a:pt x="21196" y="10800"/>
                    <a:pt x="20431" y="9663"/>
                    <a:pt x="19858" y="8811"/>
                  </a:cubicBezTo>
                  <a:cubicBezTo>
                    <a:pt x="14888" y="5400"/>
                    <a:pt x="9727" y="2558"/>
                    <a:pt x="4566" y="28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291" name="Freeform 149"/>
            <p:cNvSpPr/>
            <p:nvPr/>
          </p:nvSpPr>
          <p:spPr>
            <a:xfrm>
              <a:off x="274681" y="121083"/>
              <a:ext cx="20882" cy="2016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29"/>
                    <a:pt x="745" y="14657"/>
                    <a:pt x="1490" y="16200"/>
                  </a:cubicBezTo>
                  <a:cubicBezTo>
                    <a:pt x="2234" y="17743"/>
                    <a:pt x="3724" y="19286"/>
                    <a:pt x="5214" y="20057"/>
                  </a:cubicBezTo>
                  <a:cubicBezTo>
                    <a:pt x="7076" y="21214"/>
                    <a:pt x="8938" y="21600"/>
                    <a:pt x="10800" y="21600"/>
                  </a:cubicBezTo>
                  <a:cubicBezTo>
                    <a:pt x="12662" y="21600"/>
                    <a:pt x="14524" y="21214"/>
                    <a:pt x="16014" y="20057"/>
                  </a:cubicBezTo>
                  <a:cubicBezTo>
                    <a:pt x="17876" y="19286"/>
                    <a:pt x="19366" y="17743"/>
                    <a:pt x="20110" y="16200"/>
                  </a:cubicBezTo>
                  <a:cubicBezTo>
                    <a:pt x="21228" y="14657"/>
                    <a:pt x="21600" y="12729"/>
                    <a:pt x="21600" y="10800"/>
                  </a:cubicBezTo>
                  <a:cubicBezTo>
                    <a:pt x="21600" y="8871"/>
                    <a:pt x="21228" y="6943"/>
                    <a:pt x="20110" y="5400"/>
                  </a:cubicBezTo>
                  <a:cubicBezTo>
                    <a:pt x="18993" y="3857"/>
                    <a:pt x="17876" y="2314"/>
                    <a:pt x="16014" y="1543"/>
                  </a:cubicBezTo>
                  <a:cubicBezTo>
                    <a:pt x="14524" y="386"/>
                    <a:pt x="12662" y="0"/>
                    <a:pt x="10800" y="0"/>
                  </a:cubicBezTo>
                  <a:cubicBezTo>
                    <a:pt x="8938" y="0"/>
                    <a:pt x="7076" y="386"/>
                    <a:pt x="5214" y="1543"/>
                  </a:cubicBezTo>
                  <a:cubicBezTo>
                    <a:pt x="3724" y="2314"/>
                    <a:pt x="2234" y="3857"/>
                    <a:pt x="1490" y="5400"/>
                  </a:cubicBezTo>
                  <a:cubicBezTo>
                    <a:pt x="745" y="6943"/>
                    <a:pt x="0" y="8871"/>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292" name="Freeform 150"/>
            <p:cNvSpPr/>
            <p:nvPr/>
          </p:nvSpPr>
          <p:spPr>
            <a:xfrm>
              <a:off x="24479" y="41883"/>
              <a:ext cx="50042" cy="20274"/>
            </a:xfrm>
            <a:custGeom>
              <a:avLst/>
              <a:gdLst/>
              <a:ahLst/>
              <a:cxnLst>
                <a:cxn ang="0">
                  <a:pos x="wd2" y="hd2"/>
                </a:cxn>
                <a:cxn ang="5400000">
                  <a:pos x="wd2" y="hd2"/>
                </a:cxn>
                <a:cxn ang="10800000">
                  <a:pos x="wd2" y="hd2"/>
                </a:cxn>
                <a:cxn ang="16200000">
                  <a:pos x="wd2" y="hd2"/>
                </a:cxn>
              </a:cxnLst>
              <a:rect l="0" t="0" r="r" b="b"/>
              <a:pathLst>
                <a:path w="21600" h="20970" extrusionOk="0">
                  <a:moveTo>
                    <a:pt x="11965" y="10055"/>
                  </a:moveTo>
                  <a:cubicBezTo>
                    <a:pt x="12432" y="10800"/>
                    <a:pt x="15540" y="14152"/>
                    <a:pt x="18337" y="16759"/>
                  </a:cubicBezTo>
                  <a:cubicBezTo>
                    <a:pt x="19735" y="17876"/>
                    <a:pt x="21600" y="19366"/>
                    <a:pt x="21600" y="20110"/>
                  </a:cubicBezTo>
                  <a:cubicBezTo>
                    <a:pt x="21600" y="21600"/>
                    <a:pt x="19891" y="20855"/>
                    <a:pt x="18492" y="20110"/>
                  </a:cubicBezTo>
                  <a:cubicBezTo>
                    <a:pt x="14918" y="18248"/>
                    <a:pt x="11033" y="15269"/>
                    <a:pt x="7770" y="11172"/>
                  </a:cubicBezTo>
                  <a:cubicBezTo>
                    <a:pt x="6837" y="10428"/>
                    <a:pt x="1399" y="3352"/>
                    <a:pt x="0" y="1117"/>
                  </a:cubicBezTo>
                  <a:cubicBezTo>
                    <a:pt x="1088" y="0"/>
                    <a:pt x="2642" y="0"/>
                    <a:pt x="3729" y="0"/>
                  </a:cubicBezTo>
                  <a:cubicBezTo>
                    <a:pt x="6527" y="4097"/>
                    <a:pt x="9013" y="7076"/>
                    <a:pt x="11965" y="1005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293" name="Freeform 151"/>
            <p:cNvSpPr/>
            <p:nvPr/>
          </p:nvSpPr>
          <p:spPr>
            <a:xfrm>
              <a:off x="41399" y="90253"/>
              <a:ext cx="56882" cy="12702"/>
            </a:xfrm>
            <a:custGeom>
              <a:avLst/>
              <a:gdLst/>
              <a:ahLst/>
              <a:cxnLst>
                <a:cxn ang="0">
                  <a:pos x="wd2" y="hd2"/>
                </a:cxn>
                <a:cxn ang="5400000">
                  <a:pos x="wd2" y="hd2"/>
                </a:cxn>
                <a:cxn ang="10800000">
                  <a:pos x="wd2" y="hd2"/>
                </a:cxn>
                <a:cxn ang="16200000">
                  <a:pos x="wd2" y="hd2"/>
                </a:cxn>
              </a:cxnLst>
              <a:rect l="0" t="0" r="r" b="b"/>
              <a:pathLst>
                <a:path w="21600" h="21600" extrusionOk="0">
                  <a:moveTo>
                    <a:pt x="17089" y="15525"/>
                  </a:moveTo>
                  <a:cubicBezTo>
                    <a:pt x="18592" y="16875"/>
                    <a:pt x="21600" y="16875"/>
                    <a:pt x="21600" y="19575"/>
                  </a:cubicBezTo>
                  <a:cubicBezTo>
                    <a:pt x="21600" y="21600"/>
                    <a:pt x="19003" y="21600"/>
                    <a:pt x="17362" y="21600"/>
                  </a:cubicBezTo>
                  <a:cubicBezTo>
                    <a:pt x="11484" y="21600"/>
                    <a:pt x="5058" y="17550"/>
                    <a:pt x="0" y="5400"/>
                  </a:cubicBezTo>
                  <a:cubicBezTo>
                    <a:pt x="547" y="2700"/>
                    <a:pt x="1777" y="0"/>
                    <a:pt x="2597" y="0"/>
                  </a:cubicBezTo>
                  <a:cubicBezTo>
                    <a:pt x="8203" y="10800"/>
                    <a:pt x="15038" y="14175"/>
                    <a:pt x="17089" y="1552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294" name="Freeform 152"/>
            <p:cNvSpPr/>
            <p:nvPr/>
          </p:nvSpPr>
          <p:spPr>
            <a:xfrm>
              <a:off x="67304" y="125873"/>
              <a:ext cx="51510" cy="12702"/>
            </a:xfrm>
            <a:custGeom>
              <a:avLst/>
              <a:gdLst/>
              <a:ahLst/>
              <a:cxnLst>
                <a:cxn ang="0">
                  <a:pos x="wd2" y="hd2"/>
                </a:cxn>
                <a:cxn ang="5400000">
                  <a:pos x="wd2" y="hd2"/>
                </a:cxn>
                <a:cxn ang="10800000">
                  <a:pos x="wd2" y="hd2"/>
                </a:cxn>
                <a:cxn ang="16200000">
                  <a:pos x="wd2" y="hd2"/>
                </a:cxn>
              </a:cxnLst>
              <a:rect l="0" t="0" r="r" b="b"/>
              <a:pathLst>
                <a:path w="21314" h="19524" extrusionOk="0">
                  <a:moveTo>
                    <a:pt x="15797" y="8836"/>
                  </a:moveTo>
                  <a:cubicBezTo>
                    <a:pt x="18777" y="10800"/>
                    <a:pt x="21160" y="8836"/>
                    <a:pt x="21309" y="11782"/>
                  </a:cubicBezTo>
                  <a:cubicBezTo>
                    <a:pt x="21458" y="16691"/>
                    <a:pt x="18330" y="17673"/>
                    <a:pt x="16691" y="17673"/>
                  </a:cubicBezTo>
                  <a:cubicBezTo>
                    <a:pt x="11775" y="19636"/>
                    <a:pt x="8349" y="21600"/>
                    <a:pt x="2837" y="14727"/>
                  </a:cubicBezTo>
                  <a:cubicBezTo>
                    <a:pt x="2241" y="14727"/>
                    <a:pt x="-142" y="11782"/>
                    <a:pt x="7" y="9818"/>
                  </a:cubicBezTo>
                  <a:cubicBezTo>
                    <a:pt x="454" y="5891"/>
                    <a:pt x="1646" y="982"/>
                    <a:pt x="2390" y="0"/>
                  </a:cubicBezTo>
                  <a:cubicBezTo>
                    <a:pt x="5519" y="4909"/>
                    <a:pt x="12669" y="7855"/>
                    <a:pt x="15797" y="883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295" name="Freeform 153"/>
            <p:cNvSpPr/>
            <p:nvPr/>
          </p:nvSpPr>
          <p:spPr>
            <a:xfrm>
              <a:off x="98999" y="162433"/>
              <a:ext cx="47162" cy="12702"/>
            </a:xfrm>
            <a:custGeom>
              <a:avLst/>
              <a:gdLst/>
              <a:ahLst/>
              <a:cxnLst>
                <a:cxn ang="0">
                  <a:pos x="wd2" y="hd2"/>
                </a:cxn>
                <a:cxn ang="5400000">
                  <a:pos x="wd2" y="hd2"/>
                </a:cxn>
                <a:cxn ang="10800000">
                  <a:pos x="wd2" y="hd2"/>
                </a:cxn>
                <a:cxn ang="16200000">
                  <a:pos x="wd2" y="hd2"/>
                </a:cxn>
              </a:cxnLst>
              <a:rect l="0" t="0" r="r" b="b"/>
              <a:pathLst>
                <a:path w="21600" h="21600" extrusionOk="0">
                  <a:moveTo>
                    <a:pt x="1154" y="0"/>
                  </a:moveTo>
                  <a:cubicBezTo>
                    <a:pt x="3957" y="3411"/>
                    <a:pt x="6266" y="5684"/>
                    <a:pt x="9069" y="6821"/>
                  </a:cubicBezTo>
                  <a:cubicBezTo>
                    <a:pt x="11047" y="7958"/>
                    <a:pt x="14015" y="10232"/>
                    <a:pt x="16653" y="10232"/>
                  </a:cubicBezTo>
                  <a:cubicBezTo>
                    <a:pt x="18797" y="11368"/>
                    <a:pt x="21600" y="9095"/>
                    <a:pt x="21600" y="12505"/>
                  </a:cubicBezTo>
                  <a:cubicBezTo>
                    <a:pt x="21600" y="18189"/>
                    <a:pt x="18467" y="20463"/>
                    <a:pt x="16324" y="21600"/>
                  </a:cubicBezTo>
                  <a:cubicBezTo>
                    <a:pt x="11542" y="21600"/>
                    <a:pt x="6101" y="21600"/>
                    <a:pt x="495" y="12505"/>
                  </a:cubicBezTo>
                  <a:cubicBezTo>
                    <a:pt x="330" y="12505"/>
                    <a:pt x="0" y="10232"/>
                    <a:pt x="0" y="10232"/>
                  </a:cubicBezTo>
                  <a:cubicBezTo>
                    <a:pt x="330" y="6821"/>
                    <a:pt x="824" y="2274"/>
                    <a:pt x="1154"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grpSp>
        <p:nvGrpSpPr>
          <p:cNvPr id="305" name="Group 154"/>
          <p:cNvGrpSpPr/>
          <p:nvPr/>
        </p:nvGrpSpPr>
        <p:grpSpPr>
          <a:xfrm>
            <a:off x="9179999" y="3509872"/>
            <a:ext cx="360059" cy="270130"/>
            <a:chOff x="-1" y="-2"/>
            <a:chExt cx="360058" cy="270129"/>
          </a:xfrm>
        </p:grpSpPr>
        <p:sp>
          <p:nvSpPr>
            <p:cNvPr id="297" name="Freeform 155"/>
            <p:cNvSpPr/>
            <p:nvPr/>
          </p:nvSpPr>
          <p:spPr>
            <a:xfrm>
              <a:off x="148666" y="-3"/>
              <a:ext cx="87366" cy="156730"/>
            </a:xfrm>
            <a:custGeom>
              <a:avLst/>
              <a:gdLst/>
              <a:ahLst/>
              <a:cxnLst>
                <a:cxn ang="0">
                  <a:pos x="wd2" y="hd2"/>
                </a:cxn>
                <a:cxn ang="5400000">
                  <a:pos x="wd2" y="hd2"/>
                </a:cxn>
                <a:cxn ang="10800000">
                  <a:pos x="wd2" y="hd2"/>
                </a:cxn>
                <a:cxn ang="16200000">
                  <a:pos x="wd2" y="hd2"/>
                </a:cxn>
              </a:cxnLst>
              <a:rect l="0" t="0" r="r" b="b"/>
              <a:pathLst>
                <a:path w="18992" h="21084" extrusionOk="0">
                  <a:moveTo>
                    <a:pt x="15655" y="6797"/>
                  </a:moveTo>
                  <a:cubicBezTo>
                    <a:pt x="12290" y="2874"/>
                    <a:pt x="5090" y="-516"/>
                    <a:pt x="2116" y="65"/>
                  </a:cubicBezTo>
                  <a:cubicBezTo>
                    <a:pt x="-76" y="695"/>
                    <a:pt x="2429" y="3310"/>
                    <a:pt x="4464" y="4714"/>
                  </a:cubicBezTo>
                  <a:cubicBezTo>
                    <a:pt x="4698" y="4811"/>
                    <a:pt x="4542" y="5005"/>
                    <a:pt x="4229" y="5005"/>
                  </a:cubicBezTo>
                  <a:cubicBezTo>
                    <a:pt x="3290" y="4860"/>
                    <a:pt x="2194" y="4860"/>
                    <a:pt x="1724" y="5199"/>
                  </a:cubicBezTo>
                  <a:cubicBezTo>
                    <a:pt x="629" y="6022"/>
                    <a:pt x="2194" y="7184"/>
                    <a:pt x="3524" y="7959"/>
                  </a:cubicBezTo>
                  <a:cubicBezTo>
                    <a:pt x="3759" y="8056"/>
                    <a:pt x="3603" y="8298"/>
                    <a:pt x="3290" y="8250"/>
                  </a:cubicBezTo>
                  <a:cubicBezTo>
                    <a:pt x="2116" y="8105"/>
                    <a:pt x="942" y="8105"/>
                    <a:pt x="550" y="8395"/>
                  </a:cubicBezTo>
                  <a:cubicBezTo>
                    <a:pt x="-1093" y="9606"/>
                    <a:pt x="1333" y="13141"/>
                    <a:pt x="2742" y="14449"/>
                  </a:cubicBezTo>
                  <a:cubicBezTo>
                    <a:pt x="4464" y="15999"/>
                    <a:pt x="6264" y="17549"/>
                    <a:pt x="8533" y="18759"/>
                  </a:cubicBezTo>
                  <a:cubicBezTo>
                    <a:pt x="10881" y="20019"/>
                    <a:pt x="13777" y="20939"/>
                    <a:pt x="16829" y="21084"/>
                  </a:cubicBezTo>
                  <a:cubicBezTo>
                    <a:pt x="16985" y="21084"/>
                    <a:pt x="17142" y="21084"/>
                    <a:pt x="17220" y="21084"/>
                  </a:cubicBezTo>
                  <a:cubicBezTo>
                    <a:pt x="17377" y="21036"/>
                    <a:pt x="17455" y="20890"/>
                    <a:pt x="17533" y="20793"/>
                  </a:cubicBezTo>
                  <a:cubicBezTo>
                    <a:pt x="18081" y="19922"/>
                    <a:pt x="18237" y="19583"/>
                    <a:pt x="18472" y="18856"/>
                  </a:cubicBezTo>
                  <a:cubicBezTo>
                    <a:pt x="18707" y="15902"/>
                    <a:pt x="20507" y="12560"/>
                    <a:pt x="15655" y="679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298" name="Freeform 156"/>
            <p:cNvSpPr/>
            <p:nvPr/>
          </p:nvSpPr>
          <p:spPr>
            <a:xfrm>
              <a:off x="-2" y="137"/>
              <a:ext cx="326523" cy="269990"/>
            </a:xfrm>
            <a:custGeom>
              <a:avLst/>
              <a:gdLst/>
              <a:ahLst/>
              <a:cxnLst>
                <a:cxn ang="0">
                  <a:pos x="wd2" y="hd2"/>
                </a:cxn>
                <a:cxn ang="5400000">
                  <a:pos x="wd2" y="hd2"/>
                </a:cxn>
                <a:cxn ang="10800000">
                  <a:pos x="wd2" y="hd2"/>
                </a:cxn>
                <a:cxn ang="16200000">
                  <a:pos x="wd2" y="hd2"/>
                </a:cxn>
              </a:cxnLst>
              <a:rect l="0" t="0" r="r" b="b"/>
              <a:pathLst>
                <a:path w="21576" h="21231" extrusionOk="0">
                  <a:moveTo>
                    <a:pt x="17889" y="8067"/>
                  </a:moveTo>
                  <a:cubicBezTo>
                    <a:pt x="16652" y="8294"/>
                    <a:pt x="15391" y="9681"/>
                    <a:pt x="14749" y="10926"/>
                  </a:cubicBezTo>
                  <a:cubicBezTo>
                    <a:pt x="14725" y="11011"/>
                    <a:pt x="14654" y="11096"/>
                    <a:pt x="14582" y="11125"/>
                  </a:cubicBezTo>
                  <a:cubicBezTo>
                    <a:pt x="14487" y="11125"/>
                    <a:pt x="14416" y="11040"/>
                    <a:pt x="14344" y="10983"/>
                  </a:cubicBezTo>
                  <a:cubicBezTo>
                    <a:pt x="13678" y="10247"/>
                    <a:pt x="12798" y="9313"/>
                    <a:pt x="11704" y="7699"/>
                  </a:cubicBezTo>
                  <a:cubicBezTo>
                    <a:pt x="11228" y="6991"/>
                    <a:pt x="8873" y="3623"/>
                    <a:pt x="6566" y="1698"/>
                  </a:cubicBezTo>
                  <a:cubicBezTo>
                    <a:pt x="4567" y="56"/>
                    <a:pt x="2046" y="-369"/>
                    <a:pt x="1189" y="310"/>
                  </a:cubicBezTo>
                  <a:cubicBezTo>
                    <a:pt x="785" y="622"/>
                    <a:pt x="714" y="1330"/>
                    <a:pt x="880" y="1867"/>
                  </a:cubicBezTo>
                  <a:cubicBezTo>
                    <a:pt x="1070" y="2405"/>
                    <a:pt x="1689" y="3028"/>
                    <a:pt x="2165" y="3283"/>
                  </a:cubicBezTo>
                  <a:cubicBezTo>
                    <a:pt x="1570" y="3198"/>
                    <a:pt x="809" y="3764"/>
                    <a:pt x="809" y="4444"/>
                  </a:cubicBezTo>
                  <a:cubicBezTo>
                    <a:pt x="809" y="5633"/>
                    <a:pt x="2593" y="6935"/>
                    <a:pt x="3164" y="7133"/>
                  </a:cubicBezTo>
                  <a:cubicBezTo>
                    <a:pt x="2664" y="7161"/>
                    <a:pt x="2260" y="7841"/>
                    <a:pt x="2379" y="8407"/>
                  </a:cubicBezTo>
                  <a:cubicBezTo>
                    <a:pt x="2593" y="9511"/>
                    <a:pt x="4306" y="10021"/>
                    <a:pt x="4829" y="10105"/>
                  </a:cubicBezTo>
                  <a:cubicBezTo>
                    <a:pt x="4353" y="10219"/>
                    <a:pt x="4092" y="10926"/>
                    <a:pt x="4258" y="11464"/>
                  </a:cubicBezTo>
                  <a:cubicBezTo>
                    <a:pt x="4520" y="12314"/>
                    <a:pt x="6233" y="12851"/>
                    <a:pt x="6708" y="12965"/>
                  </a:cubicBezTo>
                  <a:cubicBezTo>
                    <a:pt x="6280" y="13418"/>
                    <a:pt x="6447" y="14154"/>
                    <a:pt x="6899" y="14550"/>
                  </a:cubicBezTo>
                  <a:cubicBezTo>
                    <a:pt x="7279" y="14918"/>
                    <a:pt x="7803" y="15144"/>
                    <a:pt x="8302" y="15229"/>
                  </a:cubicBezTo>
                  <a:cubicBezTo>
                    <a:pt x="7018" y="15060"/>
                    <a:pt x="5519" y="14833"/>
                    <a:pt x="4258" y="14805"/>
                  </a:cubicBezTo>
                  <a:cubicBezTo>
                    <a:pt x="3021" y="14776"/>
                    <a:pt x="1142" y="15258"/>
                    <a:pt x="0" y="16475"/>
                  </a:cubicBezTo>
                  <a:cubicBezTo>
                    <a:pt x="1641" y="17268"/>
                    <a:pt x="3544" y="18938"/>
                    <a:pt x="4282" y="21231"/>
                  </a:cubicBezTo>
                  <a:cubicBezTo>
                    <a:pt x="5495" y="21174"/>
                    <a:pt x="6352" y="20382"/>
                    <a:pt x="7303" y="19532"/>
                  </a:cubicBezTo>
                  <a:cubicBezTo>
                    <a:pt x="7446" y="19391"/>
                    <a:pt x="7589" y="19249"/>
                    <a:pt x="7779" y="19221"/>
                  </a:cubicBezTo>
                  <a:cubicBezTo>
                    <a:pt x="7898" y="19221"/>
                    <a:pt x="8041" y="19249"/>
                    <a:pt x="8159" y="19306"/>
                  </a:cubicBezTo>
                  <a:cubicBezTo>
                    <a:pt x="8683" y="19504"/>
                    <a:pt x="11085" y="20948"/>
                    <a:pt x="14130" y="20778"/>
                  </a:cubicBezTo>
                  <a:cubicBezTo>
                    <a:pt x="16462" y="20637"/>
                    <a:pt x="18484" y="19476"/>
                    <a:pt x="19435" y="17353"/>
                  </a:cubicBezTo>
                  <a:cubicBezTo>
                    <a:pt x="20363" y="15286"/>
                    <a:pt x="20458" y="13078"/>
                    <a:pt x="20553" y="12455"/>
                  </a:cubicBezTo>
                  <a:cubicBezTo>
                    <a:pt x="20648" y="11861"/>
                    <a:pt x="21124" y="11549"/>
                    <a:pt x="21576" y="11379"/>
                  </a:cubicBezTo>
                  <a:cubicBezTo>
                    <a:pt x="21529" y="10785"/>
                    <a:pt x="21600" y="10021"/>
                    <a:pt x="21529" y="9398"/>
                  </a:cubicBezTo>
                  <a:cubicBezTo>
                    <a:pt x="20577" y="8464"/>
                    <a:pt x="19126" y="7841"/>
                    <a:pt x="17889" y="806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299" name="Freeform 157"/>
            <p:cNvSpPr/>
            <p:nvPr/>
          </p:nvSpPr>
          <p:spPr>
            <a:xfrm>
              <a:off x="320442" y="118923"/>
              <a:ext cx="39616" cy="27363"/>
            </a:xfrm>
            <a:custGeom>
              <a:avLst/>
              <a:gdLst/>
              <a:ahLst/>
              <a:cxnLst>
                <a:cxn ang="0">
                  <a:pos x="wd2" y="hd2"/>
                </a:cxn>
                <a:cxn ang="5400000">
                  <a:pos x="wd2" y="hd2"/>
                </a:cxn>
                <a:cxn ang="10800000">
                  <a:pos x="wd2" y="hd2"/>
                </a:cxn>
                <a:cxn ang="16200000">
                  <a:pos x="wd2" y="hd2"/>
                </a:cxn>
              </a:cxnLst>
              <a:rect l="0" t="0" r="r" b="b"/>
              <a:pathLst>
                <a:path w="21035" h="21600" extrusionOk="0">
                  <a:moveTo>
                    <a:pt x="4566" y="284"/>
                  </a:moveTo>
                  <a:cubicBezTo>
                    <a:pt x="3992" y="0"/>
                    <a:pt x="3228" y="0"/>
                    <a:pt x="2654" y="0"/>
                  </a:cubicBezTo>
                  <a:cubicBezTo>
                    <a:pt x="1508" y="284"/>
                    <a:pt x="1125" y="853"/>
                    <a:pt x="743" y="2274"/>
                  </a:cubicBezTo>
                  <a:cubicBezTo>
                    <a:pt x="-404" y="5684"/>
                    <a:pt x="-22" y="17053"/>
                    <a:pt x="552" y="19326"/>
                  </a:cubicBezTo>
                  <a:cubicBezTo>
                    <a:pt x="934" y="20747"/>
                    <a:pt x="1508" y="21600"/>
                    <a:pt x="2654" y="21600"/>
                  </a:cubicBezTo>
                  <a:cubicBezTo>
                    <a:pt x="3037" y="21600"/>
                    <a:pt x="3610" y="21316"/>
                    <a:pt x="3992" y="21032"/>
                  </a:cubicBezTo>
                  <a:cubicBezTo>
                    <a:pt x="5331" y="20463"/>
                    <a:pt x="6860" y="19611"/>
                    <a:pt x="8389" y="19042"/>
                  </a:cubicBezTo>
                  <a:cubicBezTo>
                    <a:pt x="12212" y="17053"/>
                    <a:pt x="15844" y="15347"/>
                    <a:pt x="19476" y="13358"/>
                  </a:cubicBezTo>
                  <a:cubicBezTo>
                    <a:pt x="20049" y="13074"/>
                    <a:pt x="20814" y="12789"/>
                    <a:pt x="21005" y="11937"/>
                  </a:cubicBezTo>
                  <a:cubicBezTo>
                    <a:pt x="21196" y="10800"/>
                    <a:pt x="20431" y="9663"/>
                    <a:pt x="19858" y="8811"/>
                  </a:cubicBezTo>
                  <a:cubicBezTo>
                    <a:pt x="14888" y="5400"/>
                    <a:pt x="9727" y="2558"/>
                    <a:pt x="4566" y="28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300" name="Freeform 158"/>
            <p:cNvSpPr/>
            <p:nvPr/>
          </p:nvSpPr>
          <p:spPr>
            <a:xfrm>
              <a:off x="274680" y="121083"/>
              <a:ext cx="20882" cy="2016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29"/>
                    <a:pt x="745" y="14657"/>
                    <a:pt x="1490" y="16200"/>
                  </a:cubicBezTo>
                  <a:cubicBezTo>
                    <a:pt x="2234" y="17743"/>
                    <a:pt x="3724" y="19286"/>
                    <a:pt x="5214" y="20057"/>
                  </a:cubicBezTo>
                  <a:cubicBezTo>
                    <a:pt x="7076" y="21214"/>
                    <a:pt x="8938" y="21600"/>
                    <a:pt x="10800" y="21600"/>
                  </a:cubicBezTo>
                  <a:cubicBezTo>
                    <a:pt x="12662" y="21600"/>
                    <a:pt x="14524" y="21214"/>
                    <a:pt x="16014" y="20057"/>
                  </a:cubicBezTo>
                  <a:cubicBezTo>
                    <a:pt x="17876" y="19286"/>
                    <a:pt x="19366" y="17743"/>
                    <a:pt x="20110" y="16200"/>
                  </a:cubicBezTo>
                  <a:cubicBezTo>
                    <a:pt x="21228" y="14657"/>
                    <a:pt x="21600" y="12729"/>
                    <a:pt x="21600" y="10800"/>
                  </a:cubicBezTo>
                  <a:cubicBezTo>
                    <a:pt x="21600" y="8871"/>
                    <a:pt x="21228" y="6943"/>
                    <a:pt x="20110" y="5400"/>
                  </a:cubicBezTo>
                  <a:cubicBezTo>
                    <a:pt x="18993" y="3857"/>
                    <a:pt x="17876" y="2314"/>
                    <a:pt x="16014" y="1543"/>
                  </a:cubicBezTo>
                  <a:cubicBezTo>
                    <a:pt x="14524" y="386"/>
                    <a:pt x="12662" y="0"/>
                    <a:pt x="10800" y="0"/>
                  </a:cubicBezTo>
                  <a:cubicBezTo>
                    <a:pt x="8938" y="0"/>
                    <a:pt x="7076" y="386"/>
                    <a:pt x="5214" y="1543"/>
                  </a:cubicBezTo>
                  <a:cubicBezTo>
                    <a:pt x="3724" y="2314"/>
                    <a:pt x="2234" y="3857"/>
                    <a:pt x="1490" y="5400"/>
                  </a:cubicBezTo>
                  <a:cubicBezTo>
                    <a:pt x="745" y="6943"/>
                    <a:pt x="0" y="8871"/>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301" name="Freeform 159"/>
            <p:cNvSpPr/>
            <p:nvPr/>
          </p:nvSpPr>
          <p:spPr>
            <a:xfrm>
              <a:off x="24479" y="41883"/>
              <a:ext cx="50042" cy="20274"/>
            </a:xfrm>
            <a:custGeom>
              <a:avLst/>
              <a:gdLst/>
              <a:ahLst/>
              <a:cxnLst>
                <a:cxn ang="0">
                  <a:pos x="wd2" y="hd2"/>
                </a:cxn>
                <a:cxn ang="5400000">
                  <a:pos x="wd2" y="hd2"/>
                </a:cxn>
                <a:cxn ang="10800000">
                  <a:pos x="wd2" y="hd2"/>
                </a:cxn>
                <a:cxn ang="16200000">
                  <a:pos x="wd2" y="hd2"/>
                </a:cxn>
              </a:cxnLst>
              <a:rect l="0" t="0" r="r" b="b"/>
              <a:pathLst>
                <a:path w="21600" h="20970" extrusionOk="0">
                  <a:moveTo>
                    <a:pt x="11965" y="10055"/>
                  </a:moveTo>
                  <a:cubicBezTo>
                    <a:pt x="12432" y="10800"/>
                    <a:pt x="15540" y="14152"/>
                    <a:pt x="18337" y="16759"/>
                  </a:cubicBezTo>
                  <a:cubicBezTo>
                    <a:pt x="19735" y="17876"/>
                    <a:pt x="21600" y="19366"/>
                    <a:pt x="21600" y="20110"/>
                  </a:cubicBezTo>
                  <a:cubicBezTo>
                    <a:pt x="21600" y="21600"/>
                    <a:pt x="19891" y="20855"/>
                    <a:pt x="18492" y="20110"/>
                  </a:cubicBezTo>
                  <a:cubicBezTo>
                    <a:pt x="14918" y="18248"/>
                    <a:pt x="11033" y="15269"/>
                    <a:pt x="7770" y="11172"/>
                  </a:cubicBezTo>
                  <a:cubicBezTo>
                    <a:pt x="6837" y="10428"/>
                    <a:pt x="1399" y="3352"/>
                    <a:pt x="0" y="1117"/>
                  </a:cubicBezTo>
                  <a:cubicBezTo>
                    <a:pt x="1088" y="0"/>
                    <a:pt x="2642" y="0"/>
                    <a:pt x="3729" y="0"/>
                  </a:cubicBezTo>
                  <a:cubicBezTo>
                    <a:pt x="6527" y="4097"/>
                    <a:pt x="9013" y="7076"/>
                    <a:pt x="11965" y="1005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302" name="Freeform 160"/>
            <p:cNvSpPr/>
            <p:nvPr/>
          </p:nvSpPr>
          <p:spPr>
            <a:xfrm>
              <a:off x="41399" y="90253"/>
              <a:ext cx="56882" cy="12702"/>
            </a:xfrm>
            <a:custGeom>
              <a:avLst/>
              <a:gdLst/>
              <a:ahLst/>
              <a:cxnLst>
                <a:cxn ang="0">
                  <a:pos x="wd2" y="hd2"/>
                </a:cxn>
                <a:cxn ang="5400000">
                  <a:pos x="wd2" y="hd2"/>
                </a:cxn>
                <a:cxn ang="10800000">
                  <a:pos x="wd2" y="hd2"/>
                </a:cxn>
                <a:cxn ang="16200000">
                  <a:pos x="wd2" y="hd2"/>
                </a:cxn>
              </a:cxnLst>
              <a:rect l="0" t="0" r="r" b="b"/>
              <a:pathLst>
                <a:path w="21600" h="21600" extrusionOk="0">
                  <a:moveTo>
                    <a:pt x="17089" y="15525"/>
                  </a:moveTo>
                  <a:cubicBezTo>
                    <a:pt x="18592" y="16875"/>
                    <a:pt x="21600" y="16875"/>
                    <a:pt x="21600" y="19575"/>
                  </a:cubicBezTo>
                  <a:cubicBezTo>
                    <a:pt x="21600" y="21600"/>
                    <a:pt x="19003" y="21600"/>
                    <a:pt x="17362" y="21600"/>
                  </a:cubicBezTo>
                  <a:cubicBezTo>
                    <a:pt x="11484" y="21600"/>
                    <a:pt x="5058" y="17550"/>
                    <a:pt x="0" y="5400"/>
                  </a:cubicBezTo>
                  <a:cubicBezTo>
                    <a:pt x="547" y="2700"/>
                    <a:pt x="1777" y="0"/>
                    <a:pt x="2597" y="0"/>
                  </a:cubicBezTo>
                  <a:cubicBezTo>
                    <a:pt x="8203" y="10800"/>
                    <a:pt x="15038" y="14175"/>
                    <a:pt x="17089" y="1552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303" name="Freeform 161"/>
            <p:cNvSpPr/>
            <p:nvPr/>
          </p:nvSpPr>
          <p:spPr>
            <a:xfrm>
              <a:off x="67303" y="125873"/>
              <a:ext cx="51511" cy="12702"/>
            </a:xfrm>
            <a:custGeom>
              <a:avLst/>
              <a:gdLst/>
              <a:ahLst/>
              <a:cxnLst>
                <a:cxn ang="0">
                  <a:pos x="wd2" y="hd2"/>
                </a:cxn>
                <a:cxn ang="5400000">
                  <a:pos x="wd2" y="hd2"/>
                </a:cxn>
                <a:cxn ang="10800000">
                  <a:pos x="wd2" y="hd2"/>
                </a:cxn>
                <a:cxn ang="16200000">
                  <a:pos x="wd2" y="hd2"/>
                </a:cxn>
              </a:cxnLst>
              <a:rect l="0" t="0" r="r" b="b"/>
              <a:pathLst>
                <a:path w="21314" h="19524" extrusionOk="0">
                  <a:moveTo>
                    <a:pt x="15797" y="8836"/>
                  </a:moveTo>
                  <a:cubicBezTo>
                    <a:pt x="18777" y="10800"/>
                    <a:pt x="21160" y="8836"/>
                    <a:pt x="21309" y="11782"/>
                  </a:cubicBezTo>
                  <a:cubicBezTo>
                    <a:pt x="21458" y="16691"/>
                    <a:pt x="18330" y="17673"/>
                    <a:pt x="16691" y="17673"/>
                  </a:cubicBezTo>
                  <a:cubicBezTo>
                    <a:pt x="11775" y="19636"/>
                    <a:pt x="8349" y="21600"/>
                    <a:pt x="2837" y="14727"/>
                  </a:cubicBezTo>
                  <a:cubicBezTo>
                    <a:pt x="2241" y="14727"/>
                    <a:pt x="-142" y="11782"/>
                    <a:pt x="7" y="9818"/>
                  </a:cubicBezTo>
                  <a:cubicBezTo>
                    <a:pt x="454" y="5891"/>
                    <a:pt x="1646" y="982"/>
                    <a:pt x="2390" y="0"/>
                  </a:cubicBezTo>
                  <a:cubicBezTo>
                    <a:pt x="5519" y="4909"/>
                    <a:pt x="12669" y="7855"/>
                    <a:pt x="15797" y="883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304" name="Freeform 162"/>
            <p:cNvSpPr/>
            <p:nvPr/>
          </p:nvSpPr>
          <p:spPr>
            <a:xfrm>
              <a:off x="98999" y="162434"/>
              <a:ext cx="47162" cy="12702"/>
            </a:xfrm>
            <a:custGeom>
              <a:avLst/>
              <a:gdLst/>
              <a:ahLst/>
              <a:cxnLst>
                <a:cxn ang="0">
                  <a:pos x="wd2" y="hd2"/>
                </a:cxn>
                <a:cxn ang="5400000">
                  <a:pos x="wd2" y="hd2"/>
                </a:cxn>
                <a:cxn ang="10800000">
                  <a:pos x="wd2" y="hd2"/>
                </a:cxn>
                <a:cxn ang="16200000">
                  <a:pos x="wd2" y="hd2"/>
                </a:cxn>
              </a:cxnLst>
              <a:rect l="0" t="0" r="r" b="b"/>
              <a:pathLst>
                <a:path w="21600" h="21600" extrusionOk="0">
                  <a:moveTo>
                    <a:pt x="1154" y="0"/>
                  </a:moveTo>
                  <a:cubicBezTo>
                    <a:pt x="3957" y="3411"/>
                    <a:pt x="6266" y="5684"/>
                    <a:pt x="9069" y="6821"/>
                  </a:cubicBezTo>
                  <a:cubicBezTo>
                    <a:pt x="11047" y="7958"/>
                    <a:pt x="14015" y="10232"/>
                    <a:pt x="16653" y="10232"/>
                  </a:cubicBezTo>
                  <a:cubicBezTo>
                    <a:pt x="18797" y="11368"/>
                    <a:pt x="21600" y="9095"/>
                    <a:pt x="21600" y="12505"/>
                  </a:cubicBezTo>
                  <a:cubicBezTo>
                    <a:pt x="21600" y="18189"/>
                    <a:pt x="18467" y="20463"/>
                    <a:pt x="16324" y="21600"/>
                  </a:cubicBezTo>
                  <a:cubicBezTo>
                    <a:pt x="11542" y="21600"/>
                    <a:pt x="6101" y="21600"/>
                    <a:pt x="495" y="12505"/>
                  </a:cubicBezTo>
                  <a:cubicBezTo>
                    <a:pt x="330" y="12505"/>
                    <a:pt x="0" y="10232"/>
                    <a:pt x="0" y="10232"/>
                  </a:cubicBezTo>
                  <a:cubicBezTo>
                    <a:pt x="330" y="6821"/>
                    <a:pt x="824" y="2274"/>
                    <a:pt x="1154"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sp>
        <p:nvSpPr>
          <p:cNvPr id="306" name="Title Text"/>
          <p:cNvSpPr txBox="1">
            <a:spLocks noGrp="1"/>
          </p:cNvSpPr>
          <p:nvPr>
            <p:ph type="title"/>
          </p:nvPr>
        </p:nvSpPr>
        <p:spPr>
          <a:xfrm>
            <a:off x="539999" y="179999"/>
            <a:ext cx="9000002" cy="900003"/>
          </a:xfrm>
          <a:prstGeom prst="rect">
            <a:avLst/>
          </a:prstGeom>
        </p:spPr>
        <p:txBody>
          <a:bodyPr>
            <a:normAutofit/>
          </a:bodyPr>
          <a:lstStyle>
            <a:lvl1pPr algn="l">
              <a:defRPr sz="4400" spc="0"/>
            </a:lvl1pPr>
          </a:lstStyle>
          <a:p>
            <a:r>
              <a:t>Title Text</a:t>
            </a:r>
          </a:p>
        </p:txBody>
      </p:sp>
      <p:sp>
        <p:nvSpPr>
          <p:cNvPr id="307" name="Body Level One…"/>
          <p:cNvSpPr txBox="1">
            <a:spLocks noGrp="1"/>
          </p:cNvSpPr>
          <p:nvPr>
            <p:ph type="body" idx="1"/>
          </p:nvPr>
        </p:nvSpPr>
        <p:spPr>
          <a:xfrm>
            <a:off x="539999" y="1260000"/>
            <a:ext cx="9000002" cy="3240000"/>
          </a:xfrm>
          <a:prstGeom prst="rect">
            <a:avLst/>
          </a:prstGeom>
        </p:spPr>
        <p:txBody>
          <a:bodyPr anchor="t"/>
          <a:lstStyle>
            <a:lvl1pPr marL="228600" indent="-228600">
              <a:buClrTx/>
              <a:buSzPct val="100000"/>
              <a:buFont typeface="Arial"/>
              <a:buChar char="•"/>
              <a:defRPr sz="2800" spc="0"/>
            </a:lvl1pPr>
            <a:lvl2pPr marL="723900" indent="-266700">
              <a:buClrTx/>
              <a:buSzPct val="100000"/>
              <a:buFont typeface="Arial"/>
              <a:buChar char="•"/>
              <a:defRPr sz="2800" spc="0"/>
            </a:lvl2pPr>
            <a:lvl3pPr marL="1234438" indent="-320038">
              <a:buClrTx/>
              <a:buSzPct val="100000"/>
              <a:buFont typeface="Arial"/>
              <a:buChar char="•"/>
              <a:defRPr sz="2800" spc="0"/>
            </a:lvl3pPr>
            <a:lvl4pPr marL="1727200" indent="-355600">
              <a:buClrTx/>
              <a:buSzPct val="100000"/>
              <a:buFont typeface="Arial"/>
              <a:buChar char="•"/>
              <a:defRPr sz="2800" spc="0"/>
            </a:lvl4pPr>
            <a:lvl5pPr marL="2184400" indent="-355600">
              <a:buClrTx/>
              <a:buSzPct val="100000"/>
              <a:buFont typeface="Arial"/>
              <a:buChar char="•"/>
              <a:defRPr sz="2800" spc="0"/>
            </a:lvl5pPr>
          </a:lstStyle>
          <a:p>
            <a:r>
              <a:t>Body Level One</a:t>
            </a:r>
          </a:p>
          <a:p>
            <a:pPr lvl="1"/>
            <a:r>
              <a:t>Body Level Two</a:t>
            </a:r>
          </a:p>
          <a:p>
            <a:pPr lvl="2"/>
            <a:r>
              <a:t>Body Level Three</a:t>
            </a:r>
          </a:p>
          <a:p>
            <a:pPr lvl="3"/>
            <a:r>
              <a:t>Body Level Four</a:t>
            </a:r>
          </a:p>
          <a:p>
            <a:pPr lvl="4"/>
            <a:r>
              <a:t>Body Level Five</a:t>
            </a:r>
          </a:p>
        </p:txBody>
      </p:sp>
      <p:sp>
        <p:nvSpPr>
          <p:cNvPr id="30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Title, 2 Content">
    <p:spTree>
      <p:nvGrpSpPr>
        <p:cNvPr id="1" name=""/>
        <p:cNvGrpSpPr/>
        <p:nvPr/>
      </p:nvGrpSpPr>
      <p:grpSpPr>
        <a:xfrm>
          <a:off x="0" y="0"/>
          <a:ext cx="0" cy="0"/>
          <a:chOff x="0" y="0"/>
          <a:chExt cx="0" cy="0"/>
        </a:xfrm>
      </p:grpSpPr>
      <p:sp>
        <p:nvSpPr>
          <p:cNvPr id="315" name="Rectangle 131"/>
          <p:cNvSpPr/>
          <p:nvPr/>
        </p:nvSpPr>
        <p:spPr>
          <a:xfrm>
            <a:off x="-1" y="5040000"/>
            <a:ext cx="10080002" cy="630002"/>
          </a:xfrm>
          <a:prstGeom prst="rect">
            <a:avLst/>
          </a:prstGeom>
          <a:solidFill>
            <a:srgbClr val="9ECF6C"/>
          </a:solidFill>
          <a:ln w="12700">
            <a:miter lim="400000"/>
          </a:ln>
        </p:spPr>
        <p:txBody>
          <a:bodyPr lIns="45718" tIns="45718" rIns="45718" bIns="45718" anchor="ctr"/>
          <a:lstStyle/>
          <a:p>
            <a:pPr>
              <a:defRPr spc="-1"/>
            </a:pPr>
            <a:endParaRPr/>
          </a:p>
        </p:txBody>
      </p:sp>
      <p:sp>
        <p:nvSpPr>
          <p:cNvPr id="316" name="Rectangle 136"/>
          <p:cNvSpPr/>
          <p:nvPr/>
        </p:nvSpPr>
        <p:spPr>
          <a:xfrm>
            <a:off x="9180359" y="4140000"/>
            <a:ext cx="180002" cy="900002"/>
          </a:xfrm>
          <a:prstGeom prst="rect">
            <a:avLst/>
          </a:prstGeom>
          <a:solidFill>
            <a:srgbClr val="74B531"/>
          </a:solidFill>
          <a:ln w="12700">
            <a:miter lim="400000"/>
          </a:ln>
        </p:spPr>
        <p:txBody>
          <a:bodyPr lIns="45718" tIns="45718" rIns="45718" bIns="45718" anchor="ctr"/>
          <a:lstStyle/>
          <a:p>
            <a:pPr>
              <a:defRPr spc="-1"/>
            </a:pPr>
            <a:endParaRPr/>
          </a:p>
        </p:txBody>
      </p:sp>
      <p:sp>
        <p:nvSpPr>
          <p:cNvPr id="317" name="Rounded Rectangle 137"/>
          <p:cNvSpPr/>
          <p:nvPr/>
        </p:nvSpPr>
        <p:spPr>
          <a:xfrm>
            <a:off x="8820360" y="4500000"/>
            <a:ext cx="90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318" name="Rounded Rectangle 138"/>
          <p:cNvSpPr/>
          <p:nvPr/>
        </p:nvSpPr>
        <p:spPr>
          <a:xfrm>
            <a:off x="8910359" y="4319999"/>
            <a:ext cx="72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319" name="Rounded Rectangle 139"/>
          <p:cNvSpPr/>
          <p:nvPr/>
        </p:nvSpPr>
        <p:spPr>
          <a:xfrm>
            <a:off x="9000720" y="4140000"/>
            <a:ext cx="54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320" name="Rounded Rectangle 140"/>
          <p:cNvSpPr/>
          <p:nvPr/>
        </p:nvSpPr>
        <p:spPr>
          <a:xfrm>
            <a:off x="9090359" y="3960000"/>
            <a:ext cx="36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321" name="Rectangle 141"/>
          <p:cNvSpPr/>
          <p:nvPr/>
        </p:nvSpPr>
        <p:spPr>
          <a:xfrm>
            <a:off x="8190720" y="4140000"/>
            <a:ext cx="180002" cy="900002"/>
          </a:xfrm>
          <a:prstGeom prst="rect">
            <a:avLst/>
          </a:prstGeom>
          <a:solidFill>
            <a:srgbClr val="74B531"/>
          </a:solidFill>
          <a:ln w="12700">
            <a:miter lim="400000"/>
          </a:ln>
        </p:spPr>
        <p:txBody>
          <a:bodyPr lIns="45718" tIns="45718" rIns="45718" bIns="45718" anchor="ctr"/>
          <a:lstStyle/>
          <a:p>
            <a:pPr>
              <a:defRPr spc="-1"/>
            </a:pPr>
            <a:endParaRPr/>
          </a:p>
        </p:txBody>
      </p:sp>
      <p:sp>
        <p:nvSpPr>
          <p:cNvPr id="322" name="Rounded Rectangle 142"/>
          <p:cNvSpPr/>
          <p:nvPr/>
        </p:nvSpPr>
        <p:spPr>
          <a:xfrm>
            <a:off x="7920359" y="4409999"/>
            <a:ext cx="72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323" name="Rounded Rectangle 143"/>
          <p:cNvSpPr/>
          <p:nvPr/>
        </p:nvSpPr>
        <p:spPr>
          <a:xfrm>
            <a:off x="8010720" y="4229999"/>
            <a:ext cx="54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324" name="Rounded Rectangle 144"/>
          <p:cNvSpPr/>
          <p:nvPr/>
        </p:nvSpPr>
        <p:spPr>
          <a:xfrm>
            <a:off x="8100359" y="4050000"/>
            <a:ext cx="36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grpSp>
        <p:nvGrpSpPr>
          <p:cNvPr id="333" name="Group 145"/>
          <p:cNvGrpSpPr/>
          <p:nvPr/>
        </p:nvGrpSpPr>
        <p:grpSpPr>
          <a:xfrm>
            <a:off x="8639997" y="3689872"/>
            <a:ext cx="360061" cy="270130"/>
            <a:chOff x="-1" y="-2"/>
            <a:chExt cx="360059" cy="270128"/>
          </a:xfrm>
        </p:grpSpPr>
        <p:sp>
          <p:nvSpPr>
            <p:cNvPr id="325" name="Freeform 146"/>
            <p:cNvSpPr/>
            <p:nvPr/>
          </p:nvSpPr>
          <p:spPr>
            <a:xfrm>
              <a:off x="148666" y="-3"/>
              <a:ext cx="87366" cy="156729"/>
            </a:xfrm>
            <a:custGeom>
              <a:avLst/>
              <a:gdLst/>
              <a:ahLst/>
              <a:cxnLst>
                <a:cxn ang="0">
                  <a:pos x="wd2" y="hd2"/>
                </a:cxn>
                <a:cxn ang="5400000">
                  <a:pos x="wd2" y="hd2"/>
                </a:cxn>
                <a:cxn ang="10800000">
                  <a:pos x="wd2" y="hd2"/>
                </a:cxn>
                <a:cxn ang="16200000">
                  <a:pos x="wd2" y="hd2"/>
                </a:cxn>
              </a:cxnLst>
              <a:rect l="0" t="0" r="r" b="b"/>
              <a:pathLst>
                <a:path w="18992" h="21084" extrusionOk="0">
                  <a:moveTo>
                    <a:pt x="15655" y="6797"/>
                  </a:moveTo>
                  <a:cubicBezTo>
                    <a:pt x="12290" y="2874"/>
                    <a:pt x="5090" y="-516"/>
                    <a:pt x="2116" y="65"/>
                  </a:cubicBezTo>
                  <a:cubicBezTo>
                    <a:pt x="-76" y="695"/>
                    <a:pt x="2429" y="3310"/>
                    <a:pt x="4464" y="4714"/>
                  </a:cubicBezTo>
                  <a:cubicBezTo>
                    <a:pt x="4698" y="4811"/>
                    <a:pt x="4542" y="5005"/>
                    <a:pt x="4229" y="5005"/>
                  </a:cubicBezTo>
                  <a:cubicBezTo>
                    <a:pt x="3290" y="4860"/>
                    <a:pt x="2194" y="4860"/>
                    <a:pt x="1724" y="5199"/>
                  </a:cubicBezTo>
                  <a:cubicBezTo>
                    <a:pt x="629" y="6022"/>
                    <a:pt x="2194" y="7184"/>
                    <a:pt x="3524" y="7959"/>
                  </a:cubicBezTo>
                  <a:cubicBezTo>
                    <a:pt x="3759" y="8056"/>
                    <a:pt x="3603" y="8298"/>
                    <a:pt x="3290" y="8250"/>
                  </a:cubicBezTo>
                  <a:cubicBezTo>
                    <a:pt x="2116" y="8105"/>
                    <a:pt x="942" y="8105"/>
                    <a:pt x="550" y="8395"/>
                  </a:cubicBezTo>
                  <a:cubicBezTo>
                    <a:pt x="-1093" y="9606"/>
                    <a:pt x="1333" y="13141"/>
                    <a:pt x="2742" y="14449"/>
                  </a:cubicBezTo>
                  <a:cubicBezTo>
                    <a:pt x="4464" y="15999"/>
                    <a:pt x="6264" y="17549"/>
                    <a:pt x="8533" y="18759"/>
                  </a:cubicBezTo>
                  <a:cubicBezTo>
                    <a:pt x="10881" y="20019"/>
                    <a:pt x="13777" y="20939"/>
                    <a:pt x="16829" y="21084"/>
                  </a:cubicBezTo>
                  <a:cubicBezTo>
                    <a:pt x="16985" y="21084"/>
                    <a:pt x="17142" y="21084"/>
                    <a:pt x="17220" y="21084"/>
                  </a:cubicBezTo>
                  <a:cubicBezTo>
                    <a:pt x="17377" y="21036"/>
                    <a:pt x="17455" y="20890"/>
                    <a:pt x="17533" y="20793"/>
                  </a:cubicBezTo>
                  <a:cubicBezTo>
                    <a:pt x="18081" y="19922"/>
                    <a:pt x="18237" y="19583"/>
                    <a:pt x="18472" y="18856"/>
                  </a:cubicBezTo>
                  <a:cubicBezTo>
                    <a:pt x="18707" y="15902"/>
                    <a:pt x="20507" y="12560"/>
                    <a:pt x="15655" y="679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326" name="Freeform 147"/>
            <p:cNvSpPr/>
            <p:nvPr/>
          </p:nvSpPr>
          <p:spPr>
            <a:xfrm>
              <a:off x="-2" y="137"/>
              <a:ext cx="326524" cy="269990"/>
            </a:xfrm>
            <a:custGeom>
              <a:avLst/>
              <a:gdLst/>
              <a:ahLst/>
              <a:cxnLst>
                <a:cxn ang="0">
                  <a:pos x="wd2" y="hd2"/>
                </a:cxn>
                <a:cxn ang="5400000">
                  <a:pos x="wd2" y="hd2"/>
                </a:cxn>
                <a:cxn ang="10800000">
                  <a:pos x="wd2" y="hd2"/>
                </a:cxn>
                <a:cxn ang="16200000">
                  <a:pos x="wd2" y="hd2"/>
                </a:cxn>
              </a:cxnLst>
              <a:rect l="0" t="0" r="r" b="b"/>
              <a:pathLst>
                <a:path w="21576" h="21231" extrusionOk="0">
                  <a:moveTo>
                    <a:pt x="17889" y="8067"/>
                  </a:moveTo>
                  <a:cubicBezTo>
                    <a:pt x="16652" y="8294"/>
                    <a:pt x="15391" y="9681"/>
                    <a:pt x="14749" y="10926"/>
                  </a:cubicBezTo>
                  <a:cubicBezTo>
                    <a:pt x="14725" y="11011"/>
                    <a:pt x="14654" y="11096"/>
                    <a:pt x="14582" y="11125"/>
                  </a:cubicBezTo>
                  <a:cubicBezTo>
                    <a:pt x="14487" y="11125"/>
                    <a:pt x="14416" y="11040"/>
                    <a:pt x="14344" y="10983"/>
                  </a:cubicBezTo>
                  <a:cubicBezTo>
                    <a:pt x="13678" y="10247"/>
                    <a:pt x="12798" y="9313"/>
                    <a:pt x="11704" y="7699"/>
                  </a:cubicBezTo>
                  <a:cubicBezTo>
                    <a:pt x="11228" y="6991"/>
                    <a:pt x="8873" y="3623"/>
                    <a:pt x="6566" y="1698"/>
                  </a:cubicBezTo>
                  <a:cubicBezTo>
                    <a:pt x="4567" y="56"/>
                    <a:pt x="2046" y="-369"/>
                    <a:pt x="1189" y="310"/>
                  </a:cubicBezTo>
                  <a:cubicBezTo>
                    <a:pt x="785" y="622"/>
                    <a:pt x="714" y="1330"/>
                    <a:pt x="880" y="1867"/>
                  </a:cubicBezTo>
                  <a:cubicBezTo>
                    <a:pt x="1070" y="2405"/>
                    <a:pt x="1689" y="3028"/>
                    <a:pt x="2165" y="3283"/>
                  </a:cubicBezTo>
                  <a:cubicBezTo>
                    <a:pt x="1570" y="3198"/>
                    <a:pt x="809" y="3764"/>
                    <a:pt x="809" y="4444"/>
                  </a:cubicBezTo>
                  <a:cubicBezTo>
                    <a:pt x="809" y="5633"/>
                    <a:pt x="2593" y="6935"/>
                    <a:pt x="3164" y="7133"/>
                  </a:cubicBezTo>
                  <a:cubicBezTo>
                    <a:pt x="2664" y="7161"/>
                    <a:pt x="2260" y="7841"/>
                    <a:pt x="2379" y="8407"/>
                  </a:cubicBezTo>
                  <a:cubicBezTo>
                    <a:pt x="2593" y="9511"/>
                    <a:pt x="4306" y="10021"/>
                    <a:pt x="4829" y="10105"/>
                  </a:cubicBezTo>
                  <a:cubicBezTo>
                    <a:pt x="4353" y="10219"/>
                    <a:pt x="4092" y="10926"/>
                    <a:pt x="4258" y="11464"/>
                  </a:cubicBezTo>
                  <a:cubicBezTo>
                    <a:pt x="4520" y="12314"/>
                    <a:pt x="6233" y="12851"/>
                    <a:pt x="6708" y="12965"/>
                  </a:cubicBezTo>
                  <a:cubicBezTo>
                    <a:pt x="6280" y="13418"/>
                    <a:pt x="6447" y="14154"/>
                    <a:pt x="6899" y="14550"/>
                  </a:cubicBezTo>
                  <a:cubicBezTo>
                    <a:pt x="7279" y="14918"/>
                    <a:pt x="7803" y="15144"/>
                    <a:pt x="8302" y="15229"/>
                  </a:cubicBezTo>
                  <a:cubicBezTo>
                    <a:pt x="7018" y="15060"/>
                    <a:pt x="5519" y="14833"/>
                    <a:pt x="4258" y="14805"/>
                  </a:cubicBezTo>
                  <a:cubicBezTo>
                    <a:pt x="3021" y="14776"/>
                    <a:pt x="1142" y="15258"/>
                    <a:pt x="0" y="16475"/>
                  </a:cubicBezTo>
                  <a:cubicBezTo>
                    <a:pt x="1641" y="17268"/>
                    <a:pt x="3544" y="18938"/>
                    <a:pt x="4282" y="21231"/>
                  </a:cubicBezTo>
                  <a:cubicBezTo>
                    <a:pt x="5495" y="21174"/>
                    <a:pt x="6352" y="20382"/>
                    <a:pt x="7303" y="19532"/>
                  </a:cubicBezTo>
                  <a:cubicBezTo>
                    <a:pt x="7446" y="19391"/>
                    <a:pt x="7589" y="19249"/>
                    <a:pt x="7779" y="19221"/>
                  </a:cubicBezTo>
                  <a:cubicBezTo>
                    <a:pt x="7898" y="19221"/>
                    <a:pt x="8041" y="19249"/>
                    <a:pt x="8159" y="19306"/>
                  </a:cubicBezTo>
                  <a:cubicBezTo>
                    <a:pt x="8683" y="19504"/>
                    <a:pt x="11085" y="20948"/>
                    <a:pt x="14130" y="20778"/>
                  </a:cubicBezTo>
                  <a:cubicBezTo>
                    <a:pt x="16462" y="20637"/>
                    <a:pt x="18484" y="19476"/>
                    <a:pt x="19435" y="17353"/>
                  </a:cubicBezTo>
                  <a:cubicBezTo>
                    <a:pt x="20363" y="15286"/>
                    <a:pt x="20458" y="13078"/>
                    <a:pt x="20553" y="12455"/>
                  </a:cubicBezTo>
                  <a:cubicBezTo>
                    <a:pt x="20648" y="11861"/>
                    <a:pt x="21124" y="11549"/>
                    <a:pt x="21576" y="11379"/>
                  </a:cubicBezTo>
                  <a:cubicBezTo>
                    <a:pt x="21529" y="10785"/>
                    <a:pt x="21600" y="10021"/>
                    <a:pt x="21529" y="9398"/>
                  </a:cubicBezTo>
                  <a:cubicBezTo>
                    <a:pt x="20577" y="8464"/>
                    <a:pt x="19126" y="7841"/>
                    <a:pt x="17889" y="806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327" name="Freeform 148"/>
            <p:cNvSpPr/>
            <p:nvPr/>
          </p:nvSpPr>
          <p:spPr>
            <a:xfrm>
              <a:off x="320443" y="118923"/>
              <a:ext cx="39616" cy="27362"/>
            </a:xfrm>
            <a:custGeom>
              <a:avLst/>
              <a:gdLst/>
              <a:ahLst/>
              <a:cxnLst>
                <a:cxn ang="0">
                  <a:pos x="wd2" y="hd2"/>
                </a:cxn>
                <a:cxn ang="5400000">
                  <a:pos x="wd2" y="hd2"/>
                </a:cxn>
                <a:cxn ang="10800000">
                  <a:pos x="wd2" y="hd2"/>
                </a:cxn>
                <a:cxn ang="16200000">
                  <a:pos x="wd2" y="hd2"/>
                </a:cxn>
              </a:cxnLst>
              <a:rect l="0" t="0" r="r" b="b"/>
              <a:pathLst>
                <a:path w="21035" h="21600" extrusionOk="0">
                  <a:moveTo>
                    <a:pt x="4566" y="284"/>
                  </a:moveTo>
                  <a:cubicBezTo>
                    <a:pt x="3992" y="0"/>
                    <a:pt x="3228" y="0"/>
                    <a:pt x="2654" y="0"/>
                  </a:cubicBezTo>
                  <a:cubicBezTo>
                    <a:pt x="1508" y="284"/>
                    <a:pt x="1125" y="853"/>
                    <a:pt x="743" y="2274"/>
                  </a:cubicBezTo>
                  <a:cubicBezTo>
                    <a:pt x="-404" y="5684"/>
                    <a:pt x="-22" y="17053"/>
                    <a:pt x="552" y="19326"/>
                  </a:cubicBezTo>
                  <a:cubicBezTo>
                    <a:pt x="934" y="20747"/>
                    <a:pt x="1508" y="21600"/>
                    <a:pt x="2654" y="21600"/>
                  </a:cubicBezTo>
                  <a:cubicBezTo>
                    <a:pt x="3037" y="21600"/>
                    <a:pt x="3610" y="21316"/>
                    <a:pt x="3992" y="21032"/>
                  </a:cubicBezTo>
                  <a:cubicBezTo>
                    <a:pt x="5331" y="20463"/>
                    <a:pt x="6860" y="19611"/>
                    <a:pt x="8389" y="19042"/>
                  </a:cubicBezTo>
                  <a:cubicBezTo>
                    <a:pt x="12212" y="17053"/>
                    <a:pt x="15844" y="15347"/>
                    <a:pt x="19476" y="13358"/>
                  </a:cubicBezTo>
                  <a:cubicBezTo>
                    <a:pt x="20049" y="13074"/>
                    <a:pt x="20814" y="12789"/>
                    <a:pt x="21005" y="11937"/>
                  </a:cubicBezTo>
                  <a:cubicBezTo>
                    <a:pt x="21196" y="10800"/>
                    <a:pt x="20431" y="9663"/>
                    <a:pt x="19858" y="8811"/>
                  </a:cubicBezTo>
                  <a:cubicBezTo>
                    <a:pt x="14888" y="5400"/>
                    <a:pt x="9727" y="2558"/>
                    <a:pt x="4566" y="28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328" name="Freeform 149"/>
            <p:cNvSpPr/>
            <p:nvPr/>
          </p:nvSpPr>
          <p:spPr>
            <a:xfrm>
              <a:off x="274681" y="121083"/>
              <a:ext cx="20882" cy="2016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29"/>
                    <a:pt x="745" y="14657"/>
                    <a:pt x="1490" y="16200"/>
                  </a:cubicBezTo>
                  <a:cubicBezTo>
                    <a:pt x="2234" y="17743"/>
                    <a:pt x="3724" y="19286"/>
                    <a:pt x="5214" y="20057"/>
                  </a:cubicBezTo>
                  <a:cubicBezTo>
                    <a:pt x="7076" y="21214"/>
                    <a:pt x="8938" y="21600"/>
                    <a:pt x="10800" y="21600"/>
                  </a:cubicBezTo>
                  <a:cubicBezTo>
                    <a:pt x="12662" y="21600"/>
                    <a:pt x="14524" y="21214"/>
                    <a:pt x="16014" y="20057"/>
                  </a:cubicBezTo>
                  <a:cubicBezTo>
                    <a:pt x="17876" y="19286"/>
                    <a:pt x="19366" y="17743"/>
                    <a:pt x="20110" y="16200"/>
                  </a:cubicBezTo>
                  <a:cubicBezTo>
                    <a:pt x="21228" y="14657"/>
                    <a:pt x="21600" y="12729"/>
                    <a:pt x="21600" y="10800"/>
                  </a:cubicBezTo>
                  <a:cubicBezTo>
                    <a:pt x="21600" y="8871"/>
                    <a:pt x="21228" y="6943"/>
                    <a:pt x="20110" y="5400"/>
                  </a:cubicBezTo>
                  <a:cubicBezTo>
                    <a:pt x="18993" y="3857"/>
                    <a:pt x="17876" y="2314"/>
                    <a:pt x="16014" y="1543"/>
                  </a:cubicBezTo>
                  <a:cubicBezTo>
                    <a:pt x="14524" y="386"/>
                    <a:pt x="12662" y="0"/>
                    <a:pt x="10800" y="0"/>
                  </a:cubicBezTo>
                  <a:cubicBezTo>
                    <a:pt x="8938" y="0"/>
                    <a:pt x="7076" y="386"/>
                    <a:pt x="5214" y="1543"/>
                  </a:cubicBezTo>
                  <a:cubicBezTo>
                    <a:pt x="3724" y="2314"/>
                    <a:pt x="2234" y="3857"/>
                    <a:pt x="1490" y="5400"/>
                  </a:cubicBezTo>
                  <a:cubicBezTo>
                    <a:pt x="745" y="6943"/>
                    <a:pt x="0" y="8871"/>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329" name="Freeform 150"/>
            <p:cNvSpPr/>
            <p:nvPr/>
          </p:nvSpPr>
          <p:spPr>
            <a:xfrm>
              <a:off x="24479" y="41883"/>
              <a:ext cx="50042" cy="20274"/>
            </a:xfrm>
            <a:custGeom>
              <a:avLst/>
              <a:gdLst/>
              <a:ahLst/>
              <a:cxnLst>
                <a:cxn ang="0">
                  <a:pos x="wd2" y="hd2"/>
                </a:cxn>
                <a:cxn ang="5400000">
                  <a:pos x="wd2" y="hd2"/>
                </a:cxn>
                <a:cxn ang="10800000">
                  <a:pos x="wd2" y="hd2"/>
                </a:cxn>
                <a:cxn ang="16200000">
                  <a:pos x="wd2" y="hd2"/>
                </a:cxn>
              </a:cxnLst>
              <a:rect l="0" t="0" r="r" b="b"/>
              <a:pathLst>
                <a:path w="21600" h="20970" extrusionOk="0">
                  <a:moveTo>
                    <a:pt x="11965" y="10055"/>
                  </a:moveTo>
                  <a:cubicBezTo>
                    <a:pt x="12432" y="10800"/>
                    <a:pt x="15540" y="14152"/>
                    <a:pt x="18337" y="16759"/>
                  </a:cubicBezTo>
                  <a:cubicBezTo>
                    <a:pt x="19735" y="17876"/>
                    <a:pt x="21600" y="19366"/>
                    <a:pt x="21600" y="20110"/>
                  </a:cubicBezTo>
                  <a:cubicBezTo>
                    <a:pt x="21600" y="21600"/>
                    <a:pt x="19891" y="20855"/>
                    <a:pt x="18492" y="20110"/>
                  </a:cubicBezTo>
                  <a:cubicBezTo>
                    <a:pt x="14918" y="18248"/>
                    <a:pt x="11033" y="15269"/>
                    <a:pt x="7770" y="11172"/>
                  </a:cubicBezTo>
                  <a:cubicBezTo>
                    <a:pt x="6837" y="10428"/>
                    <a:pt x="1399" y="3352"/>
                    <a:pt x="0" y="1117"/>
                  </a:cubicBezTo>
                  <a:cubicBezTo>
                    <a:pt x="1088" y="0"/>
                    <a:pt x="2642" y="0"/>
                    <a:pt x="3729" y="0"/>
                  </a:cubicBezTo>
                  <a:cubicBezTo>
                    <a:pt x="6527" y="4097"/>
                    <a:pt x="9013" y="7076"/>
                    <a:pt x="11965" y="1005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330" name="Freeform 151"/>
            <p:cNvSpPr/>
            <p:nvPr/>
          </p:nvSpPr>
          <p:spPr>
            <a:xfrm>
              <a:off x="41399" y="90253"/>
              <a:ext cx="56882" cy="12702"/>
            </a:xfrm>
            <a:custGeom>
              <a:avLst/>
              <a:gdLst/>
              <a:ahLst/>
              <a:cxnLst>
                <a:cxn ang="0">
                  <a:pos x="wd2" y="hd2"/>
                </a:cxn>
                <a:cxn ang="5400000">
                  <a:pos x="wd2" y="hd2"/>
                </a:cxn>
                <a:cxn ang="10800000">
                  <a:pos x="wd2" y="hd2"/>
                </a:cxn>
                <a:cxn ang="16200000">
                  <a:pos x="wd2" y="hd2"/>
                </a:cxn>
              </a:cxnLst>
              <a:rect l="0" t="0" r="r" b="b"/>
              <a:pathLst>
                <a:path w="21600" h="21600" extrusionOk="0">
                  <a:moveTo>
                    <a:pt x="17089" y="15525"/>
                  </a:moveTo>
                  <a:cubicBezTo>
                    <a:pt x="18592" y="16875"/>
                    <a:pt x="21600" y="16875"/>
                    <a:pt x="21600" y="19575"/>
                  </a:cubicBezTo>
                  <a:cubicBezTo>
                    <a:pt x="21600" y="21600"/>
                    <a:pt x="19003" y="21600"/>
                    <a:pt x="17362" y="21600"/>
                  </a:cubicBezTo>
                  <a:cubicBezTo>
                    <a:pt x="11484" y="21600"/>
                    <a:pt x="5058" y="17550"/>
                    <a:pt x="0" y="5400"/>
                  </a:cubicBezTo>
                  <a:cubicBezTo>
                    <a:pt x="547" y="2700"/>
                    <a:pt x="1777" y="0"/>
                    <a:pt x="2597" y="0"/>
                  </a:cubicBezTo>
                  <a:cubicBezTo>
                    <a:pt x="8203" y="10800"/>
                    <a:pt x="15038" y="14175"/>
                    <a:pt x="17089" y="1552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331" name="Freeform 152"/>
            <p:cNvSpPr/>
            <p:nvPr/>
          </p:nvSpPr>
          <p:spPr>
            <a:xfrm>
              <a:off x="67304" y="125873"/>
              <a:ext cx="51510" cy="12702"/>
            </a:xfrm>
            <a:custGeom>
              <a:avLst/>
              <a:gdLst/>
              <a:ahLst/>
              <a:cxnLst>
                <a:cxn ang="0">
                  <a:pos x="wd2" y="hd2"/>
                </a:cxn>
                <a:cxn ang="5400000">
                  <a:pos x="wd2" y="hd2"/>
                </a:cxn>
                <a:cxn ang="10800000">
                  <a:pos x="wd2" y="hd2"/>
                </a:cxn>
                <a:cxn ang="16200000">
                  <a:pos x="wd2" y="hd2"/>
                </a:cxn>
              </a:cxnLst>
              <a:rect l="0" t="0" r="r" b="b"/>
              <a:pathLst>
                <a:path w="21314" h="19524" extrusionOk="0">
                  <a:moveTo>
                    <a:pt x="15797" y="8836"/>
                  </a:moveTo>
                  <a:cubicBezTo>
                    <a:pt x="18777" y="10800"/>
                    <a:pt x="21160" y="8836"/>
                    <a:pt x="21309" y="11782"/>
                  </a:cubicBezTo>
                  <a:cubicBezTo>
                    <a:pt x="21458" y="16691"/>
                    <a:pt x="18330" y="17673"/>
                    <a:pt x="16691" y="17673"/>
                  </a:cubicBezTo>
                  <a:cubicBezTo>
                    <a:pt x="11775" y="19636"/>
                    <a:pt x="8349" y="21600"/>
                    <a:pt x="2837" y="14727"/>
                  </a:cubicBezTo>
                  <a:cubicBezTo>
                    <a:pt x="2241" y="14727"/>
                    <a:pt x="-142" y="11782"/>
                    <a:pt x="7" y="9818"/>
                  </a:cubicBezTo>
                  <a:cubicBezTo>
                    <a:pt x="454" y="5891"/>
                    <a:pt x="1646" y="982"/>
                    <a:pt x="2390" y="0"/>
                  </a:cubicBezTo>
                  <a:cubicBezTo>
                    <a:pt x="5519" y="4909"/>
                    <a:pt x="12669" y="7855"/>
                    <a:pt x="15797" y="883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332" name="Freeform 153"/>
            <p:cNvSpPr/>
            <p:nvPr/>
          </p:nvSpPr>
          <p:spPr>
            <a:xfrm>
              <a:off x="98999" y="162433"/>
              <a:ext cx="47162" cy="12702"/>
            </a:xfrm>
            <a:custGeom>
              <a:avLst/>
              <a:gdLst/>
              <a:ahLst/>
              <a:cxnLst>
                <a:cxn ang="0">
                  <a:pos x="wd2" y="hd2"/>
                </a:cxn>
                <a:cxn ang="5400000">
                  <a:pos x="wd2" y="hd2"/>
                </a:cxn>
                <a:cxn ang="10800000">
                  <a:pos x="wd2" y="hd2"/>
                </a:cxn>
                <a:cxn ang="16200000">
                  <a:pos x="wd2" y="hd2"/>
                </a:cxn>
              </a:cxnLst>
              <a:rect l="0" t="0" r="r" b="b"/>
              <a:pathLst>
                <a:path w="21600" h="21600" extrusionOk="0">
                  <a:moveTo>
                    <a:pt x="1154" y="0"/>
                  </a:moveTo>
                  <a:cubicBezTo>
                    <a:pt x="3957" y="3411"/>
                    <a:pt x="6266" y="5684"/>
                    <a:pt x="9069" y="6821"/>
                  </a:cubicBezTo>
                  <a:cubicBezTo>
                    <a:pt x="11047" y="7958"/>
                    <a:pt x="14015" y="10232"/>
                    <a:pt x="16653" y="10232"/>
                  </a:cubicBezTo>
                  <a:cubicBezTo>
                    <a:pt x="18797" y="11368"/>
                    <a:pt x="21600" y="9095"/>
                    <a:pt x="21600" y="12505"/>
                  </a:cubicBezTo>
                  <a:cubicBezTo>
                    <a:pt x="21600" y="18189"/>
                    <a:pt x="18467" y="20463"/>
                    <a:pt x="16324" y="21600"/>
                  </a:cubicBezTo>
                  <a:cubicBezTo>
                    <a:pt x="11542" y="21600"/>
                    <a:pt x="6101" y="21600"/>
                    <a:pt x="495" y="12505"/>
                  </a:cubicBezTo>
                  <a:cubicBezTo>
                    <a:pt x="330" y="12505"/>
                    <a:pt x="0" y="10232"/>
                    <a:pt x="0" y="10232"/>
                  </a:cubicBezTo>
                  <a:cubicBezTo>
                    <a:pt x="330" y="6821"/>
                    <a:pt x="824" y="2274"/>
                    <a:pt x="1154"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grpSp>
        <p:nvGrpSpPr>
          <p:cNvPr id="342" name="Group 154"/>
          <p:cNvGrpSpPr/>
          <p:nvPr/>
        </p:nvGrpSpPr>
        <p:grpSpPr>
          <a:xfrm>
            <a:off x="9179999" y="3509872"/>
            <a:ext cx="360059" cy="270130"/>
            <a:chOff x="-1" y="-2"/>
            <a:chExt cx="360058" cy="270129"/>
          </a:xfrm>
        </p:grpSpPr>
        <p:sp>
          <p:nvSpPr>
            <p:cNvPr id="334" name="Freeform 155"/>
            <p:cNvSpPr/>
            <p:nvPr/>
          </p:nvSpPr>
          <p:spPr>
            <a:xfrm>
              <a:off x="148666" y="-3"/>
              <a:ext cx="87366" cy="156730"/>
            </a:xfrm>
            <a:custGeom>
              <a:avLst/>
              <a:gdLst/>
              <a:ahLst/>
              <a:cxnLst>
                <a:cxn ang="0">
                  <a:pos x="wd2" y="hd2"/>
                </a:cxn>
                <a:cxn ang="5400000">
                  <a:pos x="wd2" y="hd2"/>
                </a:cxn>
                <a:cxn ang="10800000">
                  <a:pos x="wd2" y="hd2"/>
                </a:cxn>
                <a:cxn ang="16200000">
                  <a:pos x="wd2" y="hd2"/>
                </a:cxn>
              </a:cxnLst>
              <a:rect l="0" t="0" r="r" b="b"/>
              <a:pathLst>
                <a:path w="18992" h="21084" extrusionOk="0">
                  <a:moveTo>
                    <a:pt x="15655" y="6797"/>
                  </a:moveTo>
                  <a:cubicBezTo>
                    <a:pt x="12290" y="2874"/>
                    <a:pt x="5090" y="-516"/>
                    <a:pt x="2116" y="65"/>
                  </a:cubicBezTo>
                  <a:cubicBezTo>
                    <a:pt x="-76" y="695"/>
                    <a:pt x="2429" y="3310"/>
                    <a:pt x="4464" y="4714"/>
                  </a:cubicBezTo>
                  <a:cubicBezTo>
                    <a:pt x="4698" y="4811"/>
                    <a:pt x="4542" y="5005"/>
                    <a:pt x="4229" y="5005"/>
                  </a:cubicBezTo>
                  <a:cubicBezTo>
                    <a:pt x="3290" y="4860"/>
                    <a:pt x="2194" y="4860"/>
                    <a:pt x="1724" y="5199"/>
                  </a:cubicBezTo>
                  <a:cubicBezTo>
                    <a:pt x="629" y="6022"/>
                    <a:pt x="2194" y="7184"/>
                    <a:pt x="3524" y="7959"/>
                  </a:cubicBezTo>
                  <a:cubicBezTo>
                    <a:pt x="3759" y="8056"/>
                    <a:pt x="3603" y="8298"/>
                    <a:pt x="3290" y="8250"/>
                  </a:cubicBezTo>
                  <a:cubicBezTo>
                    <a:pt x="2116" y="8105"/>
                    <a:pt x="942" y="8105"/>
                    <a:pt x="550" y="8395"/>
                  </a:cubicBezTo>
                  <a:cubicBezTo>
                    <a:pt x="-1093" y="9606"/>
                    <a:pt x="1333" y="13141"/>
                    <a:pt x="2742" y="14449"/>
                  </a:cubicBezTo>
                  <a:cubicBezTo>
                    <a:pt x="4464" y="15999"/>
                    <a:pt x="6264" y="17549"/>
                    <a:pt x="8533" y="18759"/>
                  </a:cubicBezTo>
                  <a:cubicBezTo>
                    <a:pt x="10881" y="20019"/>
                    <a:pt x="13777" y="20939"/>
                    <a:pt x="16829" y="21084"/>
                  </a:cubicBezTo>
                  <a:cubicBezTo>
                    <a:pt x="16985" y="21084"/>
                    <a:pt x="17142" y="21084"/>
                    <a:pt x="17220" y="21084"/>
                  </a:cubicBezTo>
                  <a:cubicBezTo>
                    <a:pt x="17377" y="21036"/>
                    <a:pt x="17455" y="20890"/>
                    <a:pt x="17533" y="20793"/>
                  </a:cubicBezTo>
                  <a:cubicBezTo>
                    <a:pt x="18081" y="19922"/>
                    <a:pt x="18237" y="19583"/>
                    <a:pt x="18472" y="18856"/>
                  </a:cubicBezTo>
                  <a:cubicBezTo>
                    <a:pt x="18707" y="15902"/>
                    <a:pt x="20507" y="12560"/>
                    <a:pt x="15655" y="679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335" name="Freeform 156"/>
            <p:cNvSpPr/>
            <p:nvPr/>
          </p:nvSpPr>
          <p:spPr>
            <a:xfrm>
              <a:off x="-2" y="137"/>
              <a:ext cx="326523" cy="269990"/>
            </a:xfrm>
            <a:custGeom>
              <a:avLst/>
              <a:gdLst/>
              <a:ahLst/>
              <a:cxnLst>
                <a:cxn ang="0">
                  <a:pos x="wd2" y="hd2"/>
                </a:cxn>
                <a:cxn ang="5400000">
                  <a:pos x="wd2" y="hd2"/>
                </a:cxn>
                <a:cxn ang="10800000">
                  <a:pos x="wd2" y="hd2"/>
                </a:cxn>
                <a:cxn ang="16200000">
                  <a:pos x="wd2" y="hd2"/>
                </a:cxn>
              </a:cxnLst>
              <a:rect l="0" t="0" r="r" b="b"/>
              <a:pathLst>
                <a:path w="21576" h="21231" extrusionOk="0">
                  <a:moveTo>
                    <a:pt x="17889" y="8067"/>
                  </a:moveTo>
                  <a:cubicBezTo>
                    <a:pt x="16652" y="8294"/>
                    <a:pt x="15391" y="9681"/>
                    <a:pt x="14749" y="10926"/>
                  </a:cubicBezTo>
                  <a:cubicBezTo>
                    <a:pt x="14725" y="11011"/>
                    <a:pt x="14654" y="11096"/>
                    <a:pt x="14582" y="11125"/>
                  </a:cubicBezTo>
                  <a:cubicBezTo>
                    <a:pt x="14487" y="11125"/>
                    <a:pt x="14416" y="11040"/>
                    <a:pt x="14344" y="10983"/>
                  </a:cubicBezTo>
                  <a:cubicBezTo>
                    <a:pt x="13678" y="10247"/>
                    <a:pt x="12798" y="9313"/>
                    <a:pt x="11704" y="7699"/>
                  </a:cubicBezTo>
                  <a:cubicBezTo>
                    <a:pt x="11228" y="6991"/>
                    <a:pt x="8873" y="3623"/>
                    <a:pt x="6566" y="1698"/>
                  </a:cubicBezTo>
                  <a:cubicBezTo>
                    <a:pt x="4567" y="56"/>
                    <a:pt x="2046" y="-369"/>
                    <a:pt x="1189" y="310"/>
                  </a:cubicBezTo>
                  <a:cubicBezTo>
                    <a:pt x="785" y="622"/>
                    <a:pt x="714" y="1330"/>
                    <a:pt x="880" y="1867"/>
                  </a:cubicBezTo>
                  <a:cubicBezTo>
                    <a:pt x="1070" y="2405"/>
                    <a:pt x="1689" y="3028"/>
                    <a:pt x="2165" y="3283"/>
                  </a:cubicBezTo>
                  <a:cubicBezTo>
                    <a:pt x="1570" y="3198"/>
                    <a:pt x="809" y="3764"/>
                    <a:pt x="809" y="4444"/>
                  </a:cubicBezTo>
                  <a:cubicBezTo>
                    <a:pt x="809" y="5633"/>
                    <a:pt x="2593" y="6935"/>
                    <a:pt x="3164" y="7133"/>
                  </a:cubicBezTo>
                  <a:cubicBezTo>
                    <a:pt x="2664" y="7161"/>
                    <a:pt x="2260" y="7841"/>
                    <a:pt x="2379" y="8407"/>
                  </a:cubicBezTo>
                  <a:cubicBezTo>
                    <a:pt x="2593" y="9511"/>
                    <a:pt x="4306" y="10021"/>
                    <a:pt x="4829" y="10105"/>
                  </a:cubicBezTo>
                  <a:cubicBezTo>
                    <a:pt x="4353" y="10219"/>
                    <a:pt x="4092" y="10926"/>
                    <a:pt x="4258" y="11464"/>
                  </a:cubicBezTo>
                  <a:cubicBezTo>
                    <a:pt x="4520" y="12314"/>
                    <a:pt x="6233" y="12851"/>
                    <a:pt x="6708" y="12965"/>
                  </a:cubicBezTo>
                  <a:cubicBezTo>
                    <a:pt x="6280" y="13418"/>
                    <a:pt x="6447" y="14154"/>
                    <a:pt x="6899" y="14550"/>
                  </a:cubicBezTo>
                  <a:cubicBezTo>
                    <a:pt x="7279" y="14918"/>
                    <a:pt x="7803" y="15144"/>
                    <a:pt x="8302" y="15229"/>
                  </a:cubicBezTo>
                  <a:cubicBezTo>
                    <a:pt x="7018" y="15060"/>
                    <a:pt x="5519" y="14833"/>
                    <a:pt x="4258" y="14805"/>
                  </a:cubicBezTo>
                  <a:cubicBezTo>
                    <a:pt x="3021" y="14776"/>
                    <a:pt x="1142" y="15258"/>
                    <a:pt x="0" y="16475"/>
                  </a:cubicBezTo>
                  <a:cubicBezTo>
                    <a:pt x="1641" y="17268"/>
                    <a:pt x="3544" y="18938"/>
                    <a:pt x="4282" y="21231"/>
                  </a:cubicBezTo>
                  <a:cubicBezTo>
                    <a:pt x="5495" y="21174"/>
                    <a:pt x="6352" y="20382"/>
                    <a:pt x="7303" y="19532"/>
                  </a:cubicBezTo>
                  <a:cubicBezTo>
                    <a:pt x="7446" y="19391"/>
                    <a:pt x="7589" y="19249"/>
                    <a:pt x="7779" y="19221"/>
                  </a:cubicBezTo>
                  <a:cubicBezTo>
                    <a:pt x="7898" y="19221"/>
                    <a:pt x="8041" y="19249"/>
                    <a:pt x="8159" y="19306"/>
                  </a:cubicBezTo>
                  <a:cubicBezTo>
                    <a:pt x="8683" y="19504"/>
                    <a:pt x="11085" y="20948"/>
                    <a:pt x="14130" y="20778"/>
                  </a:cubicBezTo>
                  <a:cubicBezTo>
                    <a:pt x="16462" y="20637"/>
                    <a:pt x="18484" y="19476"/>
                    <a:pt x="19435" y="17353"/>
                  </a:cubicBezTo>
                  <a:cubicBezTo>
                    <a:pt x="20363" y="15286"/>
                    <a:pt x="20458" y="13078"/>
                    <a:pt x="20553" y="12455"/>
                  </a:cubicBezTo>
                  <a:cubicBezTo>
                    <a:pt x="20648" y="11861"/>
                    <a:pt x="21124" y="11549"/>
                    <a:pt x="21576" y="11379"/>
                  </a:cubicBezTo>
                  <a:cubicBezTo>
                    <a:pt x="21529" y="10785"/>
                    <a:pt x="21600" y="10021"/>
                    <a:pt x="21529" y="9398"/>
                  </a:cubicBezTo>
                  <a:cubicBezTo>
                    <a:pt x="20577" y="8464"/>
                    <a:pt x="19126" y="7841"/>
                    <a:pt x="17889" y="806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336" name="Freeform 157"/>
            <p:cNvSpPr/>
            <p:nvPr/>
          </p:nvSpPr>
          <p:spPr>
            <a:xfrm>
              <a:off x="320442" y="118923"/>
              <a:ext cx="39616" cy="27363"/>
            </a:xfrm>
            <a:custGeom>
              <a:avLst/>
              <a:gdLst/>
              <a:ahLst/>
              <a:cxnLst>
                <a:cxn ang="0">
                  <a:pos x="wd2" y="hd2"/>
                </a:cxn>
                <a:cxn ang="5400000">
                  <a:pos x="wd2" y="hd2"/>
                </a:cxn>
                <a:cxn ang="10800000">
                  <a:pos x="wd2" y="hd2"/>
                </a:cxn>
                <a:cxn ang="16200000">
                  <a:pos x="wd2" y="hd2"/>
                </a:cxn>
              </a:cxnLst>
              <a:rect l="0" t="0" r="r" b="b"/>
              <a:pathLst>
                <a:path w="21035" h="21600" extrusionOk="0">
                  <a:moveTo>
                    <a:pt x="4566" y="284"/>
                  </a:moveTo>
                  <a:cubicBezTo>
                    <a:pt x="3992" y="0"/>
                    <a:pt x="3228" y="0"/>
                    <a:pt x="2654" y="0"/>
                  </a:cubicBezTo>
                  <a:cubicBezTo>
                    <a:pt x="1508" y="284"/>
                    <a:pt x="1125" y="853"/>
                    <a:pt x="743" y="2274"/>
                  </a:cubicBezTo>
                  <a:cubicBezTo>
                    <a:pt x="-404" y="5684"/>
                    <a:pt x="-22" y="17053"/>
                    <a:pt x="552" y="19326"/>
                  </a:cubicBezTo>
                  <a:cubicBezTo>
                    <a:pt x="934" y="20747"/>
                    <a:pt x="1508" y="21600"/>
                    <a:pt x="2654" y="21600"/>
                  </a:cubicBezTo>
                  <a:cubicBezTo>
                    <a:pt x="3037" y="21600"/>
                    <a:pt x="3610" y="21316"/>
                    <a:pt x="3992" y="21032"/>
                  </a:cubicBezTo>
                  <a:cubicBezTo>
                    <a:pt x="5331" y="20463"/>
                    <a:pt x="6860" y="19611"/>
                    <a:pt x="8389" y="19042"/>
                  </a:cubicBezTo>
                  <a:cubicBezTo>
                    <a:pt x="12212" y="17053"/>
                    <a:pt x="15844" y="15347"/>
                    <a:pt x="19476" y="13358"/>
                  </a:cubicBezTo>
                  <a:cubicBezTo>
                    <a:pt x="20049" y="13074"/>
                    <a:pt x="20814" y="12789"/>
                    <a:pt x="21005" y="11937"/>
                  </a:cubicBezTo>
                  <a:cubicBezTo>
                    <a:pt x="21196" y="10800"/>
                    <a:pt x="20431" y="9663"/>
                    <a:pt x="19858" y="8811"/>
                  </a:cubicBezTo>
                  <a:cubicBezTo>
                    <a:pt x="14888" y="5400"/>
                    <a:pt x="9727" y="2558"/>
                    <a:pt x="4566" y="28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337" name="Freeform 158"/>
            <p:cNvSpPr/>
            <p:nvPr/>
          </p:nvSpPr>
          <p:spPr>
            <a:xfrm>
              <a:off x="274680" y="121083"/>
              <a:ext cx="20882" cy="2016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29"/>
                    <a:pt x="745" y="14657"/>
                    <a:pt x="1490" y="16200"/>
                  </a:cubicBezTo>
                  <a:cubicBezTo>
                    <a:pt x="2234" y="17743"/>
                    <a:pt x="3724" y="19286"/>
                    <a:pt x="5214" y="20057"/>
                  </a:cubicBezTo>
                  <a:cubicBezTo>
                    <a:pt x="7076" y="21214"/>
                    <a:pt x="8938" y="21600"/>
                    <a:pt x="10800" y="21600"/>
                  </a:cubicBezTo>
                  <a:cubicBezTo>
                    <a:pt x="12662" y="21600"/>
                    <a:pt x="14524" y="21214"/>
                    <a:pt x="16014" y="20057"/>
                  </a:cubicBezTo>
                  <a:cubicBezTo>
                    <a:pt x="17876" y="19286"/>
                    <a:pt x="19366" y="17743"/>
                    <a:pt x="20110" y="16200"/>
                  </a:cubicBezTo>
                  <a:cubicBezTo>
                    <a:pt x="21228" y="14657"/>
                    <a:pt x="21600" y="12729"/>
                    <a:pt x="21600" y="10800"/>
                  </a:cubicBezTo>
                  <a:cubicBezTo>
                    <a:pt x="21600" y="8871"/>
                    <a:pt x="21228" y="6943"/>
                    <a:pt x="20110" y="5400"/>
                  </a:cubicBezTo>
                  <a:cubicBezTo>
                    <a:pt x="18993" y="3857"/>
                    <a:pt x="17876" y="2314"/>
                    <a:pt x="16014" y="1543"/>
                  </a:cubicBezTo>
                  <a:cubicBezTo>
                    <a:pt x="14524" y="386"/>
                    <a:pt x="12662" y="0"/>
                    <a:pt x="10800" y="0"/>
                  </a:cubicBezTo>
                  <a:cubicBezTo>
                    <a:pt x="8938" y="0"/>
                    <a:pt x="7076" y="386"/>
                    <a:pt x="5214" y="1543"/>
                  </a:cubicBezTo>
                  <a:cubicBezTo>
                    <a:pt x="3724" y="2314"/>
                    <a:pt x="2234" y="3857"/>
                    <a:pt x="1490" y="5400"/>
                  </a:cubicBezTo>
                  <a:cubicBezTo>
                    <a:pt x="745" y="6943"/>
                    <a:pt x="0" y="8871"/>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338" name="Freeform 159"/>
            <p:cNvSpPr/>
            <p:nvPr/>
          </p:nvSpPr>
          <p:spPr>
            <a:xfrm>
              <a:off x="24479" y="41883"/>
              <a:ext cx="50042" cy="20274"/>
            </a:xfrm>
            <a:custGeom>
              <a:avLst/>
              <a:gdLst/>
              <a:ahLst/>
              <a:cxnLst>
                <a:cxn ang="0">
                  <a:pos x="wd2" y="hd2"/>
                </a:cxn>
                <a:cxn ang="5400000">
                  <a:pos x="wd2" y="hd2"/>
                </a:cxn>
                <a:cxn ang="10800000">
                  <a:pos x="wd2" y="hd2"/>
                </a:cxn>
                <a:cxn ang="16200000">
                  <a:pos x="wd2" y="hd2"/>
                </a:cxn>
              </a:cxnLst>
              <a:rect l="0" t="0" r="r" b="b"/>
              <a:pathLst>
                <a:path w="21600" h="20970" extrusionOk="0">
                  <a:moveTo>
                    <a:pt x="11965" y="10055"/>
                  </a:moveTo>
                  <a:cubicBezTo>
                    <a:pt x="12432" y="10800"/>
                    <a:pt x="15540" y="14152"/>
                    <a:pt x="18337" y="16759"/>
                  </a:cubicBezTo>
                  <a:cubicBezTo>
                    <a:pt x="19735" y="17876"/>
                    <a:pt x="21600" y="19366"/>
                    <a:pt x="21600" y="20110"/>
                  </a:cubicBezTo>
                  <a:cubicBezTo>
                    <a:pt x="21600" y="21600"/>
                    <a:pt x="19891" y="20855"/>
                    <a:pt x="18492" y="20110"/>
                  </a:cubicBezTo>
                  <a:cubicBezTo>
                    <a:pt x="14918" y="18248"/>
                    <a:pt x="11033" y="15269"/>
                    <a:pt x="7770" y="11172"/>
                  </a:cubicBezTo>
                  <a:cubicBezTo>
                    <a:pt x="6837" y="10428"/>
                    <a:pt x="1399" y="3352"/>
                    <a:pt x="0" y="1117"/>
                  </a:cubicBezTo>
                  <a:cubicBezTo>
                    <a:pt x="1088" y="0"/>
                    <a:pt x="2642" y="0"/>
                    <a:pt x="3729" y="0"/>
                  </a:cubicBezTo>
                  <a:cubicBezTo>
                    <a:pt x="6527" y="4097"/>
                    <a:pt x="9013" y="7076"/>
                    <a:pt x="11965" y="1005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339" name="Freeform 160"/>
            <p:cNvSpPr/>
            <p:nvPr/>
          </p:nvSpPr>
          <p:spPr>
            <a:xfrm>
              <a:off x="41399" y="90253"/>
              <a:ext cx="56882" cy="12702"/>
            </a:xfrm>
            <a:custGeom>
              <a:avLst/>
              <a:gdLst/>
              <a:ahLst/>
              <a:cxnLst>
                <a:cxn ang="0">
                  <a:pos x="wd2" y="hd2"/>
                </a:cxn>
                <a:cxn ang="5400000">
                  <a:pos x="wd2" y="hd2"/>
                </a:cxn>
                <a:cxn ang="10800000">
                  <a:pos x="wd2" y="hd2"/>
                </a:cxn>
                <a:cxn ang="16200000">
                  <a:pos x="wd2" y="hd2"/>
                </a:cxn>
              </a:cxnLst>
              <a:rect l="0" t="0" r="r" b="b"/>
              <a:pathLst>
                <a:path w="21600" h="21600" extrusionOk="0">
                  <a:moveTo>
                    <a:pt x="17089" y="15525"/>
                  </a:moveTo>
                  <a:cubicBezTo>
                    <a:pt x="18592" y="16875"/>
                    <a:pt x="21600" y="16875"/>
                    <a:pt x="21600" y="19575"/>
                  </a:cubicBezTo>
                  <a:cubicBezTo>
                    <a:pt x="21600" y="21600"/>
                    <a:pt x="19003" y="21600"/>
                    <a:pt x="17362" y="21600"/>
                  </a:cubicBezTo>
                  <a:cubicBezTo>
                    <a:pt x="11484" y="21600"/>
                    <a:pt x="5058" y="17550"/>
                    <a:pt x="0" y="5400"/>
                  </a:cubicBezTo>
                  <a:cubicBezTo>
                    <a:pt x="547" y="2700"/>
                    <a:pt x="1777" y="0"/>
                    <a:pt x="2597" y="0"/>
                  </a:cubicBezTo>
                  <a:cubicBezTo>
                    <a:pt x="8203" y="10800"/>
                    <a:pt x="15038" y="14175"/>
                    <a:pt x="17089" y="1552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340" name="Freeform 161"/>
            <p:cNvSpPr/>
            <p:nvPr/>
          </p:nvSpPr>
          <p:spPr>
            <a:xfrm>
              <a:off x="67303" y="125873"/>
              <a:ext cx="51511" cy="12702"/>
            </a:xfrm>
            <a:custGeom>
              <a:avLst/>
              <a:gdLst/>
              <a:ahLst/>
              <a:cxnLst>
                <a:cxn ang="0">
                  <a:pos x="wd2" y="hd2"/>
                </a:cxn>
                <a:cxn ang="5400000">
                  <a:pos x="wd2" y="hd2"/>
                </a:cxn>
                <a:cxn ang="10800000">
                  <a:pos x="wd2" y="hd2"/>
                </a:cxn>
                <a:cxn ang="16200000">
                  <a:pos x="wd2" y="hd2"/>
                </a:cxn>
              </a:cxnLst>
              <a:rect l="0" t="0" r="r" b="b"/>
              <a:pathLst>
                <a:path w="21314" h="19524" extrusionOk="0">
                  <a:moveTo>
                    <a:pt x="15797" y="8836"/>
                  </a:moveTo>
                  <a:cubicBezTo>
                    <a:pt x="18777" y="10800"/>
                    <a:pt x="21160" y="8836"/>
                    <a:pt x="21309" y="11782"/>
                  </a:cubicBezTo>
                  <a:cubicBezTo>
                    <a:pt x="21458" y="16691"/>
                    <a:pt x="18330" y="17673"/>
                    <a:pt x="16691" y="17673"/>
                  </a:cubicBezTo>
                  <a:cubicBezTo>
                    <a:pt x="11775" y="19636"/>
                    <a:pt x="8349" y="21600"/>
                    <a:pt x="2837" y="14727"/>
                  </a:cubicBezTo>
                  <a:cubicBezTo>
                    <a:pt x="2241" y="14727"/>
                    <a:pt x="-142" y="11782"/>
                    <a:pt x="7" y="9818"/>
                  </a:cubicBezTo>
                  <a:cubicBezTo>
                    <a:pt x="454" y="5891"/>
                    <a:pt x="1646" y="982"/>
                    <a:pt x="2390" y="0"/>
                  </a:cubicBezTo>
                  <a:cubicBezTo>
                    <a:pt x="5519" y="4909"/>
                    <a:pt x="12669" y="7855"/>
                    <a:pt x="15797" y="883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341" name="Freeform 162"/>
            <p:cNvSpPr/>
            <p:nvPr/>
          </p:nvSpPr>
          <p:spPr>
            <a:xfrm>
              <a:off x="98999" y="162434"/>
              <a:ext cx="47162" cy="12702"/>
            </a:xfrm>
            <a:custGeom>
              <a:avLst/>
              <a:gdLst/>
              <a:ahLst/>
              <a:cxnLst>
                <a:cxn ang="0">
                  <a:pos x="wd2" y="hd2"/>
                </a:cxn>
                <a:cxn ang="5400000">
                  <a:pos x="wd2" y="hd2"/>
                </a:cxn>
                <a:cxn ang="10800000">
                  <a:pos x="wd2" y="hd2"/>
                </a:cxn>
                <a:cxn ang="16200000">
                  <a:pos x="wd2" y="hd2"/>
                </a:cxn>
              </a:cxnLst>
              <a:rect l="0" t="0" r="r" b="b"/>
              <a:pathLst>
                <a:path w="21600" h="21600" extrusionOk="0">
                  <a:moveTo>
                    <a:pt x="1154" y="0"/>
                  </a:moveTo>
                  <a:cubicBezTo>
                    <a:pt x="3957" y="3411"/>
                    <a:pt x="6266" y="5684"/>
                    <a:pt x="9069" y="6821"/>
                  </a:cubicBezTo>
                  <a:cubicBezTo>
                    <a:pt x="11047" y="7958"/>
                    <a:pt x="14015" y="10232"/>
                    <a:pt x="16653" y="10232"/>
                  </a:cubicBezTo>
                  <a:cubicBezTo>
                    <a:pt x="18797" y="11368"/>
                    <a:pt x="21600" y="9095"/>
                    <a:pt x="21600" y="12505"/>
                  </a:cubicBezTo>
                  <a:cubicBezTo>
                    <a:pt x="21600" y="18189"/>
                    <a:pt x="18467" y="20463"/>
                    <a:pt x="16324" y="21600"/>
                  </a:cubicBezTo>
                  <a:cubicBezTo>
                    <a:pt x="11542" y="21600"/>
                    <a:pt x="6101" y="21600"/>
                    <a:pt x="495" y="12505"/>
                  </a:cubicBezTo>
                  <a:cubicBezTo>
                    <a:pt x="330" y="12505"/>
                    <a:pt x="0" y="10232"/>
                    <a:pt x="0" y="10232"/>
                  </a:cubicBezTo>
                  <a:cubicBezTo>
                    <a:pt x="330" y="6821"/>
                    <a:pt x="824" y="2274"/>
                    <a:pt x="1154"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sp>
        <p:nvSpPr>
          <p:cNvPr id="343" name="Title Text"/>
          <p:cNvSpPr txBox="1">
            <a:spLocks noGrp="1"/>
          </p:cNvSpPr>
          <p:nvPr>
            <p:ph type="title"/>
          </p:nvPr>
        </p:nvSpPr>
        <p:spPr>
          <a:xfrm>
            <a:off x="539999" y="179999"/>
            <a:ext cx="9000002" cy="900003"/>
          </a:xfrm>
          <a:prstGeom prst="rect">
            <a:avLst/>
          </a:prstGeom>
        </p:spPr>
        <p:txBody>
          <a:bodyPr>
            <a:normAutofit/>
          </a:bodyPr>
          <a:lstStyle>
            <a:lvl1pPr algn="l">
              <a:defRPr sz="4400" spc="0"/>
            </a:lvl1pPr>
          </a:lstStyle>
          <a:p>
            <a:r>
              <a:t>Title Text</a:t>
            </a:r>
          </a:p>
        </p:txBody>
      </p:sp>
      <p:sp>
        <p:nvSpPr>
          <p:cNvPr id="344" name="Body Level One…"/>
          <p:cNvSpPr txBox="1">
            <a:spLocks noGrp="1"/>
          </p:cNvSpPr>
          <p:nvPr>
            <p:ph type="body" sz="half" idx="1"/>
          </p:nvPr>
        </p:nvSpPr>
        <p:spPr>
          <a:xfrm>
            <a:off x="539999" y="1260000"/>
            <a:ext cx="4391643" cy="3240000"/>
          </a:xfrm>
          <a:prstGeom prst="rect">
            <a:avLst/>
          </a:prstGeom>
        </p:spPr>
        <p:txBody>
          <a:bodyPr anchor="t"/>
          <a:lstStyle>
            <a:lvl1pPr marL="228600" indent="-228600">
              <a:buClrTx/>
              <a:buSzPct val="100000"/>
              <a:buFont typeface="Arial"/>
              <a:buChar char="•"/>
              <a:defRPr sz="2800" spc="0"/>
            </a:lvl1pPr>
            <a:lvl2pPr marL="723900" indent="-266700">
              <a:buClrTx/>
              <a:buSzPct val="100000"/>
              <a:buFont typeface="Arial"/>
              <a:buChar char="•"/>
              <a:defRPr sz="2800" spc="0"/>
            </a:lvl2pPr>
            <a:lvl3pPr marL="1234438" indent="-320038">
              <a:buClrTx/>
              <a:buSzPct val="100000"/>
              <a:buFont typeface="Arial"/>
              <a:buChar char="•"/>
              <a:defRPr sz="2800" spc="0"/>
            </a:lvl3pPr>
            <a:lvl4pPr marL="1727200" indent="-355600">
              <a:buClrTx/>
              <a:buSzPct val="100000"/>
              <a:buFont typeface="Arial"/>
              <a:buChar char="•"/>
              <a:defRPr sz="2800" spc="0"/>
            </a:lvl4pPr>
            <a:lvl5pPr marL="2184400" indent="-355600">
              <a:buClrTx/>
              <a:buSzPct val="100000"/>
              <a:buFont typeface="Arial"/>
              <a:buChar char="•"/>
              <a:defRPr sz="2800" spc="0"/>
            </a:lvl5pPr>
          </a:lstStyle>
          <a:p>
            <a:r>
              <a:t>Body Level One</a:t>
            </a:r>
          </a:p>
          <a:p>
            <a:pPr lvl="1"/>
            <a:r>
              <a:t>Body Level Two</a:t>
            </a:r>
          </a:p>
          <a:p>
            <a:pPr lvl="2"/>
            <a:r>
              <a:t>Body Level Three</a:t>
            </a:r>
          </a:p>
          <a:p>
            <a:pPr lvl="3"/>
            <a:r>
              <a:t>Body Level Four</a:t>
            </a:r>
          </a:p>
          <a:p>
            <a:pPr lvl="4"/>
            <a:r>
              <a:t>Body Level Five</a:t>
            </a:r>
          </a:p>
        </p:txBody>
      </p:sp>
      <p:sp>
        <p:nvSpPr>
          <p:cNvPr id="3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352" name="Rectangle 131"/>
          <p:cNvSpPr/>
          <p:nvPr/>
        </p:nvSpPr>
        <p:spPr>
          <a:xfrm>
            <a:off x="-1" y="5040000"/>
            <a:ext cx="10080002" cy="630002"/>
          </a:xfrm>
          <a:prstGeom prst="rect">
            <a:avLst/>
          </a:prstGeom>
          <a:solidFill>
            <a:srgbClr val="9ECF6C"/>
          </a:solidFill>
          <a:ln w="12700">
            <a:miter lim="400000"/>
          </a:ln>
        </p:spPr>
        <p:txBody>
          <a:bodyPr lIns="45718" tIns="45718" rIns="45718" bIns="45718" anchor="ctr"/>
          <a:lstStyle/>
          <a:p>
            <a:pPr>
              <a:defRPr spc="-1"/>
            </a:pPr>
            <a:endParaRPr/>
          </a:p>
        </p:txBody>
      </p:sp>
      <p:sp>
        <p:nvSpPr>
          <p:cNvPr id="353" name="Rectangle 136"/>
          <p:cNvSpPr/>
          <p:nvPr/>
        </p:nvSpPr>
        <p:spPr>
          <a:xfrm>
            <a:off x="9180359" y="4140000"/>
            <a:ext cx="180002" cy="900002"/>
          </a:xfrm>
          <a:prstGeom prst="rect">
            <a:avLst/>
          </a:prstGeom>
          <a:solidFill>
            <a:srgbClr val="74B531"/>
          </a:solidFill>
          <a:ln w="12700">
            <a:miter lim="400000"/>
          </a:ln>
        </p:spPr>
        <p:txBody>
          <a:bodyPr lIns="45718" tIns="45718" rIns="45718" bIns="45718" anchor="ctr"/>
          <a:lstStyle/>
          <a:p>
            <a:pPr>
              <a:defRPr spc="-1"/>
            </a:pPr>
            <a:endParaRPr/>
          </a:p>
        </p:txBody>
      </p:sp>
      <p:sp>
        <p:nvSpPr>
          <p:cNvPr id="354" name="Rounded Rectangle 137"/>
          <p:cNvSpPr/>
          <p:nvPr/>
        </p:nvSpPr>
        <p:spPr>
          <a:xfrm>
            <a:off x="8820360" y="4500000"/>
            <a:ext cx="90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355" name="Rounded Rectangle 138"/>
          <p:cNvSpPr/>
          <p:nvPr/>
        </p:nvSpPr>
        <p:spPr>
          <a:xfrm>
            <a:off x="8910359" y="4319999"/>
            <a:ext cx="72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356" name="Rounded Rectangle 139"/>
          <p:cNvSpPr/>
          <p:nvPr/>
        </p:nvSpPr>
        <p:spPr>
          <a:xfrm>
            <a:off x="9000720" y="4140000"/>
            <a:ext cx="54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357" name="Rounded Rectangle 140"/>
          <p:cNvSpPr/>
          <p:nvPr/>
        </p:nvSpPr>
        <p:spPr>
          <a:xfrm>
            <a:off x="9090359" y="3960000"/>
            <a:ext cx="36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358" name="Rectangle 141"/>
          <p:cNvSpPr/>
          <p:nvPr/>
        </p:nvSpPr>
        <p:spPr>
          <a:xfrm>
            <a:off x="8190720" y="4140000"/>
            <a:ext cx="180002" cy="900002"/>
          </a:xfrm>
          <a:prstGeom prst="rect">
            <a:avLst/>
          </a:prstGeom>
          <a:solidFill>
            <a:srgbClr val="74B531"/>
          </a:solidFill>
          <a:ln w="12700">
            <a:miter lim="400000"/>
          </a:ln>
        </p:spPr>
        <p:txBody>
          <a:bodyPr lIns="45718" tIns="45718" rIns="45718" bIns="45718" anchor="ctr"/>
          <a:lstStyle/>
          <a:p>
            <a:pPr>
              <a:defRPr spc="-1"/>
            </a:pPr>
            <a:endParaRPr/>
          </a:p>
        </p:txBody>
      </p:sp>
      <p:sp>
        <p:nvSpPr>
          <p:cNvPr id="359" name="Rounded Rectangle 142"/>
          <p:cNvSpPr/>
          <p:nvPr/>
        </p:nvSpPr>
        <p:spPr>
          <a:xfrm>
            <a:off x="7920359" y="4409999"/>
            <a:ext cx="72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360" name="Rounded Rectangle 143"/>
          <p:cNvSpPr/>
          <p:nvPr/>
        </p:nvSpPr>
        <p:spPr>
          <a:xfrm>
            <a:off x="8010720" y="4229999"/>
            <a:ext cx="54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361" name="Rounded Rectangle 144"/>
          <p:cNvSpPr/>
          <p:nvPr/>
        </p:nvSpPr>
        <p:spPr>
          <a:xfrm>
            <a:off x="8100359" y="4050000"/>
            <a:ext cx="36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grpSp>
        <p:nvGrpSpPr>
          <p:cNvPr id="370" name="Group 145"/>
          <p:cNvGrpSpPr/>
          <p:nvPr/>
        </p:nvGrpSpPr>
        <p:grpSpPr>
          <a:xfrm>
            <a:off x="8639997" y="3689872"/>
            <a:ext cx="360061" cy="270130"/>
            <a:chOff x="-1" y="-2"/>
            <a:chExt cx="360059" cy="270128"/>
          </a:xfrm>
        </p:grpSpPr>
        <p:sp>
          <p:nvSpPr>
            <p:cNvPr id="362" name="Freeform 146"/>
            <p:cNvSpPr/>
            <p:nvPr/>
          </p:nvSpPr>
          <p:spPr>
            <a:xfrm>
              <a:off x="148666" y="-3"/>
              <a:ext cx="87366" cy="156729"/>
            </a:xfrm>
            <a:custGeom>
              <a:avLst/>
              <a:gdLst/>
              <a:ahLst/>
              <a:cxnLst>
                <a:cxn ang="0">
                  <a:pos x="wd2" y="hd2"/>
                </a:cxn>
                <a:cxn ang="5400000">
                  <a:pos x="wd2" y="hd2"/>
                </a:cxn>
                <a:cxn ang="10800000">
                  <a:pos x="wd2" y="hd2"/>
                </a:cxn>
                <a:cxn ang="16200000">
                  <a:pos x="wd2" y="hd2"/>
                </a:cxn>
              </a:cxnLst>
              <a:rect l="0" t="0" r="r" b="b"/>
              <a:pathLst>
                <a:path w="18992" h="21084" extrusionOk="0">
                  <a:moveTo>
                    <a:pt x="15655" y="6797"/>
                  </a:moveTo>
                  <a:cubicBezTo>
                    <a:pt x="12290" y="2874"/>
                    <a:pt x="5090" y="-516"/>
                    <a:pt x="2116" y="65"/>
                  </a:cubicBezTo>
                  <a:cubicBezTo>
                    <a:pt x="-76" y="695"/>
                    <a:pt x="2429" y="3310"/>
                    <a:pt x="4464" y="4714"/>
                  </a:cubicBezTo>
                  <a:cubicBezTo>
                    <a:pt x="4698" y="4811"/>
                    <a:pt x="4542" y="5005"/>
                    <a:pt x="4229" y="5005"/>
                  </a:cubicBezTo>
                  <a:cubicBezTo>
                    <a:pt x="3290" y="4860"/>
                    <a:pt x="2194" y="4860"/>
                    <a:pt x="1724" y="5199"/>
                  </a:cubicBezTo>
                  <a:cubicBezTo>
                    <a:pt x="629" y="6022"/>
                    <a:pt x="2194" y="7184"/>
                    <a:pt x="3524" y="7959"/>
                  </a:cubicBezTo>
                  <a:cubicBezTo>
                    <a:pt x="3759" y="8056"/>
                    <a:pt x="3603" y="8298"/>
                    <a:pt x="3290" y="8250"/>
                  </a:cubicBezTo>
                  <a:cubicBezTo>
                    <a:pt x="2116" y="8105"/>
                    <a:pt x="942" y="8105"/>
                    <a:pt x="550" y="8395"/>
                  </a:cubicBezTo>
                  <a:cubicBezTo>
                    <a:pt x="-1093" y="9606"/>
                    <a:pt x="1333" y="13141"/>
                    <a:pt x="2742" y="14449"/>
                  </a:cubicBezTo>
                  <a:cubicBezTo>
                    <a:pt x="4464" y="15999"/>
                    <a:pt x="6264" y="17549"/>
                    <a:pt x="8533" y="18759"/>
                  </a:cubicBezTo>
                  <a:cubicBezTo>
                    <a:pt x="10881" y="20019"/>
                    <a:pt x="13777" y="20939"/>
                    <a:pt x="16829" y="21084"/>
                  </a:cubicBezTo>
                  <a:cubicBezTo>
                    <a:pt x="16985" y="21084"/>
                    <a:pt x="17142" y="21084"/>
                    <a:pt x="17220" y="21084"/>
                  </a:cubicBezTo>
                  <a:cubicBezTo>
                    <a:pt x="17377" y="21036"/>
                    <a:pt x="17455" y="20890"/>
                    <a:pt x="17533" y="20793"/>
                  </a:cubicBezTo>
                  <a:cubicBezTo>
                    <a:pt x="18081" y="19922"/>
                    <a:pt x="18237" y="19583"/>
                    <a:pt x="18472" y="18856"/>
                  </a:cubicBezTo>
                  <a:cubicBezTo>
                    <a:pt x="18707" y="15902"/>
                    <a:pt x="20507" y="12560"/>
                    <a:pt x="15655" y="679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363" name="Freeform 147"/>
            <p:cNvSpPr/>
            <p:nvPr/>
          </p:nvSpPr>
          <p:spPr>
            <a:xfrm>
              <a:off x="-2" y="137"/>
              <a:ext cx="326524" cy="269990"/>
            </a:xfrm>
            <a:custGeom>
              <a:avLst/>
              <a:gdLst/>
              <a:ahLst/>
              <a:cxnLst>
                <a:cxn ang="0">
                  <a:pos x="wd2" y="hd2"/>
                </a:cxn>
                <a:cxn ang="5400000">
                  <a:pos x="wd2" y="hd2"/>
                </a:cxn>
                <a:cxn ang="10800000">
                  <a:pos x="wd2" y="hd2"/>
                </a:cxn>
                <a:cxn ang="16200000">
                  <a:pos x="wd2" y="hd2"/>
                </a:cxn>
              </a:cxnLst>
              <a:rect l="0" t="0" r="r" b="b"/>
              <a:pathLst>
                <a:path w="21576" h="21231" extrusionOk="0">
                  <a:moveTo>
                    <a:pt x="17889" y="8067"/>
                  </a:moveTo>
                  <a:cubicBezTo>
                    <a:pt x="16652" y="8294"/>
                    <a:pt x="15391" y="9681"/>
                    <a:pt x="14749" y="10926"/>
                  </a:cubicBezTo>
                  <a:cubicBezTo>
                    <a:pt x="14725" y="11011"/>
                    <a:pt x="14654" y="11096"/>
                    <a:pt x="14582" y="11125"/>
                  </a:cubicBezTo>
                  <a:cubicBezTo>
                    <a:pt x="14487" y="11125"/>
                    <a:pt x="14416" y="11040"/>
                    <a:pt x="14344" y="10983"/>
                  </a:cubicBezTo>
                  <a:cubicBezTo>
                    <a:pt x="13678" y="10247"/>
                    <a:pt x="12798" y="9313"/>
                    <a:pt x="11704" y="7699"/>
                  </a:cubicBezTo>
                  <a:cubicBezTo>
                    <a:pt x="11228" y="6991"/>
                    <a:pt x="8873" y="3623"/>
                    <a:pt x="6566" y="1698"/>
                  </a:cubicBezTo>
                  <a:cubicBezTo>
                    <a:pt x="4567" y="56"/>
                    <a:pt x="2046" y="-369"/>
                    <a:pt x="1189" y="310"/>
                  </a:cubicBezTo>
                  <a:cubicBezTo>
                    <a:pt x="785" y="622"/>
                    <a:pt x="714" y="1330"/>
                    <a:pt x="880" y="1867"/>
                  </a:cubicBezTo>
                  <a:cubicBezTo>
                    <a:pt x="1070" y="2405"/>
                    <a:pt x="1689" y="3028"/>
                    <a:pt x="2165" y="3283"/>
                  </a:cubicBezTo>
                  <a:cubicBezTo>
                    <a:pt x="1570" y="3198"/>
                    <a:pt x="809" y="3764"/>
                    <a:pt x="809" y="4444"/>
                  </a:cubicBezTo>
                  <a:cubicBezTo>
                    <a:pt x="809" y="5633"/>
                    <a:pt x="2593" y="6935"/>
                    <a:pt x="3164" y="7133"/>
                  </a:cubicBezTo>
                  <a:cubicBezTo>
                    <a:pt x="2664" y="7161"/>
                    <a:pt x="2260" y="7841"/>
                    <a:pt x="2379" y="8407"/>
                  </a:cubicBezTo>
                  <a:cubicBezTo>
                    <a:pt x="2593" y="9511"/>
                    <a:pt x="4306" y="10021"/>
                    <a:pt x="4829" y="10105"/>
                  </a:cubicBezTo>
                  <a:cubicBezTo>
                    <a:pt x="4353" y="10219"/>
                    <a:pt x="4092" y="10926"/>
                    <a:pt x="4258" y="11464"/>
                  </a:cubicBezTo>
                  <a:cubicBezTo>
                    <a:pt x="4520" y="12314"/>
                    <a:pt x="6233" y="12851"/>
                    <a:pt x="6708" y="12965"/>
                  </a:cubicBezTo>
                  <a:cubicBezTo>
                    <a:pt x="6280" y="13418"/>
                    <a:pt x="6447" y="14154"/>
                    <a:pt x="6899" y="14550"/>
                  </a:cubicBezTo>
                  <a:cubicBezTo>
                    <a:pt x="7279" y="14918"/>
                    <a:pt x="7803" y="15144"/>
                    <a:pt x="8302" y="15229"/>
                  </a:cubicBezTo>
                  <a:cubicBezTo>
                    <a:pt x="7018" y="15060"/>
                    <a:pt x="5519" y="14833"/>
                    <a:pt x="4258" y="14805"/>
                  </a:cubicBezTo>
                  <a:cubicBezTo>
                    <a:pt x="3021" y="14776"/>
                    <a:pt x="1142" y="15258"/>
                    <a:pt x="0" y="16475"/>
                  </a:cubicBezTo>
                  <a:cubicBezTo>
                    <a:pt x="1641" y="17268"/>
                    <a:pt x="3544" y="18938"/>
                    <a:pt x="4282" y="21231"/>
                  </a:cubicBezTo>
                  <a:cubicBezTo>
                    <a:pt x="5495" y="21174"/>
                    <a:pt x="6352" y="20382"/>
                    <a:pt x="7303" y="19532"/>
                  </a:cubicBezTo>
                  <a:cubicBezTo>
                    <a:pt x="7446" y="19391"/>
                    <a:pt x="7589" y="19249"/>
                    <a:pt x="7779" y="19221"/>
                  </a:cubicBezTo>
                  <a:cubicBezTo>
                    <a:pt x="7898" y="19221"/>
                    <a:pt x="8041" y="19249"/>
                    <a:pt x="8159" y="19306"/>
                  </a:cubicBezTo>
                  <a:cubicBezTo>
                    <a:pt x="8683" y="19504"/>
                    <a:pt x="11085" y="20948"/>
                    <a:pt x="14130" y="20778"/>
                  </a:cubicBezTo>
                  <a:cubicBezTo>
                    <a:pt x="16462" y="20637"/>
                    <a:pt x="18484" y="19476"/>
                    <a:pt x="19435" y="17353"/>
                  </a:cubicBezTo>
                  <a:cubicBezTo>
                    <a:pt x="20363" y="15286"/>
                    <a:pt x="20458" y="13078"/>
                    <a:pt x="20553" y="12455"/>
                  </a:cubicBezTo>
                  <a:cubicBezTo>
                    <a:pt x="20648" y="11861"/>
                    <a:pt x="21124" y="11549"/>
                    <a:pt x="21576" y="11379"/>
                  </a:cubicBezTo>
                  <a:cubicBezTo>
                    <a:pt x="21529" y="10785"/>
                    <a:pt x="21600" y="10021"/>
                    <a:pt x="21529" y="9398"/>
                  </a:cubicBezTo>
                  <a:cubicBezTo>
                    <a:pt x="20577" y="8464"/>
                    <a:pt x="19126" y="7841"/>
                    <a:pt x="17889" y="806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364" name="Freeform 148"/>
            <p:cNvSpPr/>
            <p:nvPr/>
          </p:nvSpPr>
          <p:spPr>
            <a:xfrm>
              <a:off x="320443" y="118923"/>
              <a:ext cx="39616" cy="27362"/>
            </a:xfrm>
            <a:custGeom>
              <a:avLst/>
              <a:gdLst/>
              <a:ahLst/>
              <a:cxnLst>
                <a:cxn ang="0">
                  <a:pos x="wd2" y="hd2"/>
                </a:cxn>
                <a:cxn ang="5400000">
                  <a:pos x="wd2" y="hd2"/>
                </a:cxn>
                <a:cxn ang="10800000">
                  <a:pos x="wd2" y="hd2"/>
                </a:cxn>
                <a:cxn ang="16200000">
                  <a:pos x="wd2" y="hd2"/>
                </a:cxn>
              </a:cxnLst>
              <a:rect l="0" t="0" r="r" b="b"/>
              <a:pathLst>
                <a:path w="21035" h="21600" extrusionOk="0">
                  <a:moveTo>
                    <a:pt x="4566" y="284"/>
                  </a:moveTo>
                  <a:cubicBezTo>
                    <a:pt x="3992" y="0"/>
                    <a:pt x="3228" y="0"/>
                    <a:pt x="2654" y="0"/>
                  </a:cubicBezTo>
                  <a:cubicBezTo>
                    <a:pt x="1508" y="284"/>
                    <a:pt x="1125" y="853"/>
                    <a:pt x="743" y="2274"/>
                  </a:cubicBezTo>
                  <a:cubicBezTo>
                    <a:pt x="-404" y="5684"/>
                    <a:pt x="-22" y="17053"/>
                    <a:pt x="552" y="19326"/>
                  </a:cubicBezTo>
                  <a:cubicBezTo>
                    <a:pt x="934" y="20747"/>
                    <a:pt x="1508" y="21600"/>
                    <a:pt x="2654" y="21600"/>
                  </a:cubicBezTo>
                  <a:cubicBezTo>
                    <a:pt x="3037" y="21600"/>
                    <a:pt x="3610" y="21316"/>
                    <a:pt x="3992" y="21032"/>
                  </a:cubicBezTo>
                  <a:cubicBezTo>
                    <a:pt x="5331" y="20463"/>
                    <a:pt x="6860" y="19611"/>
                    <a:pt x="8389" y="19042"/>
                  </a:cubicBezTo>
                  <a:cubicBezTo>
                    <a:pt x="12212" y="17053"/>
                    <a:pt x="15844" y="15347"/>
                    <a:pt x="19476" y="13358"/>
                  </a:cubicBezTo>
                  <a:cubicBezTo>
                    <a:pt x="20049" y="13074"/>
                    <a:pt x="20814" y="12789"/>
                    <a:pt x="21005" y="11937"/>
                  </a:cubicBezTo>
                  <a:cubicBezTo>
                    <a:pt x="21196" y="10800"/>
                    <a:pt x="20431" y="9663"/>
                    <a:pt x="19858" y="8811"/>
                  </a:cubicBezTo>
                  <a:cubicBezTo>
                    <a:pt x="14888" y="5400"/>
                    <a:pt x="9727" y="2558"/>
                    <a:pt x="4566" y="28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365" name="Freeform 149"/>
            <p:cNvSpPr/>
            <p:nvPr/>
          </p:nvSpPr>
          <p:spPr>
            <a:xfrm>
              <a:off x="274681" y="121083"/>
              <a:ext cx="20882" cy="2016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29"/>
                    <a:pt x="745" y="14657"/>
                    <a:pt x="1490" y="16200"/>
                  </a:cubicBezTo>
                  <a:cubicBezTo>
                    <a:pt x="2234" y="17743"/>
                    <a:pt x="3724" y="19286"/>
                    <a:pt x="5214" y="20057"/>
                  </a:cubicBezTo>
                  <a:cubicBezTo>
                    <a:pt x="7076" y="21214"/>
                    <a:pt x="8938" y="21600"/>
                    <a:pt x="10800" y="21600"/>
                  </a:cubicBezTo>
                  <a:cubicBezTo>
                    <a:pt x="12662" y="21600"/>
                    <a:pt x="14524" y="21214"/>
                    <a:pt x="16014" y="20057"/>
                  </a:cubicBezTo>
                  <a:cubicBezTo>
                    <a:pt x="17876" y="19286"/>
                    <a:pt x="19366" y="17743"/>
                    <a:pt x="20110" y="16200"/>
                  </a:cubicBezTo>
                  <a:cubicBezTo>
                    <a:pt x="21228" y="14657"/>
                    <a:pt x="21600" y="12729"/>
                    <a:pt x="21600" y="10800"/>
                  </a:cubicBezTo>
                  <a:cubicBezTo>
                    <a:pt x="21600" y="8871"/>
                    <a:pt x="21228" y="6943"/>
                    <a:pt x="20110" y="5400"/>
                  </a:cubicBezTo>
                  <a:cubicBezTo>
                    <a:pt x="18993" y="3857"/>
                    <a:pt x="17876" y="2314"/>
                    <a:pt x="16014" y="1543"/>
                  </a:cubicBezTo>
                  <a:cubicBezTo>
                    <a:pt x="14524" y="386"/>
                    <a:pt x="12662" y="0"/>
                    <a:pt x="10800" y="0"/>
                  </a:cubicBezTo>
                  <a:cubicBezTo>
                    <a:pt x="8938" y="0"/>
                    <a:pt x="7076" y="386"/>
                    <a:pt x="5214" y="1543"/>
                  </a:cubicBezTo>
                  <a:cubicBezTo>
                    <a:pt x="3724" y="2314"/>
                    <a:pt x="2234" y="3857"/>
                    <a:pt x="1490" y="5400"/>
                  </a:cubicBezTo>
                  <a:cubicBezTo>
                    <a:pt x="745" y="6943"/>
                    <a:pt x="0" y="8871"/>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366" name="Freeform 150"/>
            <p:cNvSpPr/>
            <p:nvPr/>
          </p:nvSpPr>
          <p:spPr>
            <a:xfrm>
              <a:off x="24479" y="41883"/>
              <a:ext cx="50042" cy="20274"/>
            </a:xfrm>
            <a:custGeom>
              <a:avLst/>
              <a:gdLst/>
              <a:ahLst/>
              <a:cxnLst>
                <a:cxn ang="0">
                  <a:pos x="wd2" y="hd2"/>
                </a:cxn>
                <a:cxn ang="5400000">
                  <a:pos x="wd2" y="hd2"/>
                </a:cxn>
                <a:cxn ang="10800000">
                  <a:pos x="wd2" y="hd2"/>
                </a:cxn>
                <a:cxn ang="16200000">
                  <a:pos x="wd2" y="hd2"/>
                </a:cxn>
              </a:cxnLst>
              <a:rect l="0" t="0" r="r" b="b"/>
              <a:pathLst>
                <a:path w="21600" h="20970" extrusionOk="0">
                  <a:moveTo>
                    <a:pt x="11965" y="10055"/>
                  </a:moveTo>
                  <a:cubicBezTo>
                    <a:pt x="12432" y="10800"/>
                    <a:pt x="15540" y="14152"/>
                    <a:pt x="18337" y="16759"/>
                  </a:cubicBezTo>
                  <a:cubicBezTo>
                    <a:pt x="19735" y="17876"/>
                    <a:pt x="21600" y="19366"/>
                    <a:pt x="21600" y="20110"/>
                  </a:cubicBezTo>
                  <a:cubicBezTo>
                    <a:pt x="21600" y="21600"/>
                    <a:pt x="19891" y="20855"/>
                    <a:pt x="18492" y="20110"/>
                  </a:cubicBezTo>
                  <a:cubicBezTo>
                    <a:pt x="14918" y="18248"/>
                    <a:pt x="11033" y="15269"/>
                    <a:pt x="7770" y="11172"/>
                  </a:cubicBezTo>
                  <a:cubicBezTo>
                    <a:pt x="6837" y="10428"/>
                    <a:pt x="1399" y="3352"/>
                    <a:pt x="0" y="1117"/>
                  </a:cubicBezTo>
                  <a:cubicBezTo>
                    <a:pt x="1088" y="0"/>
                    <a:pt x="2642" y="0"/>
                    <a:pt x="3729" y="0"/>
                  </a:cubicBezTo>
                  <a:cubicBezTo>
                    <a:pt x="6527" y="4097"/>
                    <a:pt x="9013" y="7076"/>
                    <a:pt x="11965" y="1005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367" name="Freeform 151"/>
            <p:cNvSpPr/>
            <p:nvPr/>
          </p:nvSpPr>
          <p:spPr>
            <a:xfrm>
              <a:off x="41399" y="90253"/>
              <a:ext cx="56882" cy="12702"/>
            </a:xfrm>
            <a:custGeom>
              <a:avLst/>
              <a:gdLst/>
              <a:ahLst/>
              <a:cxnLst>
                <a:cxn ang="0">
                  <a:pos x="wd2" y="hd2"/>
                </a:cxn>
                <a:cxn ang="5400000">
                  <a:pos x="wd2" y="hd2"/>
                </a:cxn>
                <a:cxn ang="10800000">
                  <a:pos x="wd2" y="hd2"/>
                </a:cxn>
                <a:cxn ang="16200000">
                  <a:pos x="wd2" y="hd2"/>
                </a:cxn>
              </a:cxnLst>
              <a:rect l="0" t="0" r="r" b="b"/>
              <a:pathLst>
                <a:path w="21600" h="21600" extrusionOk="0">
                  <a:moveTo>
                    <a:pt x="17089" y="15525"/>
                  </a:moveTo>
                  <a:cubicBezTo>
                    <a:pt x="18592" y="16875"/>
                    <a:pt x="21600" y="16875"/>
                    <a:pt x="21600" y="19575"/>
                  </a:cubicBezTo>
                  <a:cubicBezTo>
                    <a:pt x="21600" y="21600"/>
                    <a:pt x="19003" y="21600"/>
                    <a:pt x="17362" y="21600"/>
                  </a:cubicBezTo>
                  <a:cubicBezTo>
                    <a:pt x="11484" y="21600"/>
                    <a:pt x="5058" y="17550"/>
                    <a:pt x="0" y="5400"/>
                  </a:cubicBezTo>
                  <a:cubicBezTo>
                    <a:pt x="547" y="2700"/>
                    <a:pt x="1777" y="0"/>
                    <a:pt x="2597" y="0"/>
                  </a:cubicBezTo>
                  <a:cubicBezTo>
                    <a:pt x="8203" y="10800"/>
                    <a:pt x="15038" y="14175"/>
                    <a:pt x="17089" y="1552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368" name="Freeform 152"/>
            <p:cNvSpPr/>
            <p:nvPr/>
          </p:nvSpPr>
          <p:spPr>
            <a:xfrm>
              <a:off x="67304" y="125873"/>
              <a:ext cx="51510" cy="12702"/>
            </a:xfrm>
            <a:custGeom>
              <a:avLst/>
              <a:gdLst/>
              <a:ahLst/>
              <a:cxnLst>
                <a:cxn ang="0">
                  <a:pos x="wd2" y="hd2"/>
                </a:cxn>
                <a:cxn ang="5400000">
                  <a:pos x="wd2" y="hd2"/>
                </a:cxn>
                <a:cxn ang="10800000">
                  <a:pos x="wd2" y="hd2"/>
                </a:cxn>
                <a:cxn ang="16200000">
                  <a:pos x="wd2" y="hd2"/>
                </a:cxn>
              </a:cxnLst>
              <a:rect l="0" t="0" r="r" b="b"/>
              <a:pathLst>
                <a:path w="21314" h="19524" extrusionOk="0">
                  <a:moveTo>
                    <a:pt x="15797" y="8836"/>
                  </a:moveTo>
                  <a:cubicBezTo>
                    <a:pt x="18777" y="10800"/>
                    <a:pt x="21160" y="8836"/>
                    <a:pt x="21309" y="11782"/>
                  </a:cubicBezTo>
                  <a:cubicBezTo>
                    <a:pt x="21458" y="16691"/>
                    <a:pt x="18330" y="17673"/>
                    <a:pt x="16691" y="17673"/>
                  </a:cubicBezTo>
                  <a:cubicBezTo>
                    <a:pt x="11775" y="19636"/>
                    <a:pt x="8349" y="21600"/>
                    <a:pt x="2837" y="14727"/>
                  </a:cubicBezTo>
                  <a:cubicBezTo>
                    <a:pt x="2241" y="14727"/>
                    <a:pt x="-142" y="11782"/>
                    <a:pt x="7" y="9818"/>
                  </a:cubicBezTo>
                  <a:cubicBezTo>
                    <a:pt x="454" y="5891"/>
                    <a:pt x="1646" y="982"/>
                    <a:pt x="2390" y="0"/>
                  </a:cubicBezTo>
                  <a:cubicBezTo>
                    <a:pt x="5519" y="4909"/>
                    <a:pt x="12669" y="7855"/>
                    <a:pt x="15797" y="883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369" name="Freeform 153"/>
            <p:cNvSpPr/>
            <p:nvPr/>
          </p:nvSpPr>
          <p:spPr>
            <a:xfrm>
              <a:off x="98999" y="162433"/>
              <a:ext cx="47162" cy="12702"/>
            </a:xfrm>
            <a:custGeom>
              <a:avLst/>
              <a:gdLst/>
              <a:ahLst/>
              <a:cxnLst>
                <a:cxn ang="0">
                  <a:pos x="wd2" y="hd2"/>
                </a:cxn>
                <a:cxn ang="5400000">
                  <a:pos x="wd2" y="hd2"/>
                </a:cxn>
                <a:cxn ang="10800000">
                  <a:pos x="wd2" y="hd2"/>
                </a:cxn>
                <a:cxn ang="16200000">
                  <a:pos x="wd2" y="hd2"/>
                </a:cxn>
              </a:cxnLst>
              <a:rect l="0" t="0" r="r" b="b"/>
              <a:pathLst>
                <a:path w="21600" h="21600" extrusionOk="0">
                  <a:moveTo>
                    <a:pt x="1154" y="0"/>
                  </a:moveTo>
                  <a:cubicBezTo>
                    <a:pt x="3957" y="3411"/>
                    <a:pt x="6266" y="5684"/>
                    <a:pt x="9069" y="6821"/>
                  </a:cubicBezTo>
                  <a:cubicBezTo>
                    <a:pt x="11047" y="7958"/>
                    <a:pt x="14015" y="10232"/>
                    <a:pt x="16653" y="10232"/>
                  </a:cubicBezTo>
                  <a:cubicBezTo>
                    <a:pt x="18797" y="11368"/>
                    <a:pt x="21600" y="9095"/>
                    <a:pt x="21600" y="12505"/>
                  </a:cubicBezTo>
                  <a:cubicBezTo>
                    <a:pt x="21600" y="18189"/>
                    <a:pt x="18467" y="20463"/>
                    <a:pt x="16324" y="21600"/>
                  </a:cubicBezTo>
                  <a:cubicBezTo>
                    <a:pt x="11542" y="21600"/>
                    <a:pt x="6101" y="21600"/>
                    <a:pt x="495" y="12505"/>
                  </a:cubicBezTo>
                  <a:cubicBezTo>
                    <a:pt x="330" y="12505"/>
                    <a:pt x="0" y="10232"/>
                    <a:pt x="0" y="10232"/>
                  </a:cubicBezTo>
                  <a:cubicBezTo>
                    <a:pt x="330" y="6821"/>
                    <a:pt x="824" y="2274"/>
                    <a:pt x="1154"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grpSp>
        <p:nvGrpSpPr>
          <p:cNvPr id="379" name="Group 154"/>
          <p:cNvGrpSpPr/>
          <p:nvPr/>
        </p:nvGrpSpPr>
        <p:grpSpPr>
          <a:xfrm>
            <a:off x="9179999" y="3509872"/>
            <a:ext cx="360059" cy="270130"/>
            <a:chOff x="-1" y="-2"/>
            <a:chExt cx="360058" cy="270129"/>
          </a:xfrm>
        </p:grpSpPr>
        <p:sp>
          <p:nvSpPr>
            <p:cNvPr id="371" name="Freeform 155"/>
            <p:cNvSpPr/>
            <p:nvPr/>
          </p:nvSpPr>
          <p:spPr>
            <a:xfrm>
              <a:off x="148666" y="-3"/>
              <a:ext cx="87366" cy="156730"/>
            </a:xfrm>
            <a:custGeom>
              <a:avLst/>
              <a:gdLst/>
              <a:ahLst/>
              <a:cxnLst>
                <a:cxn ang="0">
                  <a:pos x="wd2" y="hd2"/>
                </a:cxn>
                <a:cxn ang="5400000">
                  <a:pos x="wd2" y="hd2"/>
                </a:cxn>
                <a:cxn ang="10800000">
                  <a:pos x="wd2" y="hd2"/>
                </a:cxn>
                <a:cxn ang="16200000">
                  <a:pos x="wd2" y="hd2"/>
                </a:cxn>
              </a:cxnLst>
              <a:rect l="0" t="0" r="r" b="b"/>
              <a:pathLst>
                <a:path w="18992" h="21084" extrusionOk="0">
                  <a:moveTo>
                    <a:pt x="15655" y="6797"/>
                  </a:moveTo>
                  <a:cubicBezTo>
                    <a:pt x="12290" y="2874"/>
                    <a:pt x="5090" y="-516"/>
                    <a:pt x="2116" y="65"/>
                  </a:cubicBezTo>
                  <a:cubicBezTo>
                    <a:pt x="-76" y="695"/>
                    <a:pt x="2429" y="3310"/>
                    <a:pt x="4464" y="4714"/>
                  </a:cubicBezTo>
                  <a:cubicBezTo>
                    <a:pt x="4698" y="4811"/>
                    <a:pt x="4542" y="5005"/>
                    <a:pt x="4229" y="5005"/>
                  </a:cubicBezTo>
                  <a:cubicBezTo>
                    <a:pt x="3290" y="4860"/>
                    <a:pt x="2194" y="4860"/>
                    <a:pt x="1724" y="5199"/>
                  </a:cubicBezTo>
                  <a:cubicBezTo>
                    <a:pt x="629" y="6022"/>
                    <a:pt x="2194" y="7184"/>
                    <a:pt x="3524" y="7959"/>
                  </a:cubicBezTo>
                  <a:cubicBezTo>
                    <a:pt x="3759" y="8056"/>
                    <a:pt x="3603" y="8298"/>
                    <a:pt x="3290" y="8250"/>
                  </a:cubicBezTo>
                  <a:cubicBezTo>
                    <a:pt x="2116" y="8105"/>
                    <a:pt x="942" y="8105"/>
                    <a:pt x="550" y="8395"/>
                  </a:cubicBezTo>
                  <a:cubicBezTo>
                    <a:pt x="-1093" y="9606"/>
                    <a:pt x="1333" y="13141"/>
                    <a:pt x="2742" y="14449"/>
                  </a:cubicBezTo>
                  <a:cubicBezTo>
                    <a:pt x="4464" y="15999"/>
                    <a:pt x="6264" y="17549"/>
                    <a:pt x="8533" y="18759"/>
                  </a:cubicBezTo>
                  <a:cubicBezTo>
                    <a:pt x="10881" y="20019"/>
                    <a:pt x="13777" y="20939"/>
                    <a:pt x="16829" y="21084"/>
                  </a:cubicBezTo>
                  <a:cubicBezTo>
                    <a:pt x="16985" y="21084"/>
                    <a:pt x="17142" y="21084"/>
                    <a:pt x="17220" y="21084"/>
                  </a:cubicBezTo>
                  <a:cubicBezTo>
                    <a:pt x="17377" y="21036"/>
                    <a:pt x="17455" y="20890"/>
                    <a:pt x="17533" y="20793"/>
                  </a:cubicBezTo>
                  <a:cubicBezTo>
                    <a:pt x="18081" y="19922"/>
                    <a:pt x="18237" y="19583"/>
                    <a:pt x="18472" y="18856"/>
                  </a:cubicBezTo>
                  <a:cubicBezTo>
                    <a:pt x="18707" y="15902"/>
                    <a:pt x="20507" y="12560"/>
                    <a:pt x="15655" y="679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372" name="Freeform 156"/>
            <p:cNvSpPr/>
            <p:nvPr/>
          </p:nvSpPr>
          <p:spPr>
            <a:xfrm>
              <a:off x="-2" y="137"/>
              <a:ext cx="326523" cy="269990"/>
            </a:xfrm>
            <a:custGeom>
              <a:avLst/>
              <a:gdLst/>
              <a:ahLst/>
              <a:cxnLst>
                <a:cxn ang="0">
                  <a:pos x="wd2" y="hd2"/>
                </a:cxn>
                <a:cxn ang="5400000">
                  <a:pos x="wd2" y="hd2"/>
                </a:cxn>
                <a:cxn ang="10800000">
                  <a:pos x="wd2" y="hd2"/>
                </a:cxn>
                <a:cxn ang="16200000">
                  <a:pos x="wd2" y="hd2"/>
                </a:cxn>
              </a:cxnLst>
              <a:rect l="0" t="0" r="r" b="b"/>
              <a:pathLst>
                <a:path w="21576" h="21231" extrusionOk="0">
                  <a:moveTo>
                    <a:pt x="17889" y="8067"/>
                  </a:moveTo>
                  <a:cubicBezTo>
                    <a:pt x="16652" y="8294"/>
                    <a:pt x="15391" y="9681"/>
                    <a:pt x="14749" y="10926"/>
                  </a:cubicBezTo>
                  <a:cubicBezTo>
                    <a:pt x="14725" y="11011"/>
                    <a:pt x="14654" y="11096"/>
                    <a:pt x="14582" y="11125"/>
                  </a:cubicBezTo>
                  <a:cubicBezTo>
                    <a:pt x="14487" y="11125"/>
                    <a:pt x="14416" y="11040"/>
                    <a:pt x="14344" y="10983"/>
                  </a:cubicBezTo>
                  <a:cubicBezTo>
                    <a:pt x="13678" y="10247"/>
                    <a:pt x="12798" y="9313"/>
                    <a:pt x="11704" y="7699"/>
                  </a:cubicBezTo>
                  <a:cubicBezTo>
                    <a:pt x="11228" y="6991"/>
                    <a:pt x="8873" y="3623"/>
                    <a:pt x="6566" y="1698"/>
                  </a:cubicBezTo>
                  <a:cubicBezTo>
                    <a:pt x="4567" y="56"/>
                    <a:pt x="2046" y="-369"/>
                    <a:pt x="1189" y="310"/>
                  </a:cubicBezTo>
                  <a:cubicBezTo>
                    <a:pt x="785" y="622"/>
                    <a:pt x="714" y="1330"/>
                    <a:pt x="880" y="1867"/>
                  </a:cubicBezTo>
                  <a:cubicBezTo>
                    <a:pt x="1070" y="2405"/>
                    <a:pt x="1689" y="3028"/>
                    <a:pt x="2165" y="3283"/>
                  </a:cubicBezTo>
                  <a:cubicBezTo>
                    <a:pt x="1570" y="3198"/>
                    <a:pt x="809" y="3764"/>
                    <a:pt x="809" y="4444"/>
                  </a:cubicBezTo>
                  <a:cubicBezTo>
                    <a:pt x="809" y="5633"/>
                    <a:pt x="2593" y="6935"/>
                    <a:pt x="3164" y="7133"/>
                  </a:cubicBezTo>
                  <a:cubicBezTo>
                    <a:pt x="2664" y="7161"/>
                    <a:pt x="2260" y="7841"/>
                    <a:pt x="2379" y="8407"/>
                  </a:cubicBezTo>
                  <a:cubicBezTo>
                    <a:pt x="2593" y="9511"/>
                    <a:pt x="4306" y="10021"/>
                    <a:pt x="4829" y="10105"/>
                  </a:cubicBezTo>
                  <a:cubicBezTo>
                    <a:pt x="4353" y="10219"/>
                    <a:pt x="4092" y="10926"/>
                    <a:pt x="4258" y="11464"/>
                  </a:cubicBezTo>
                  <a:cubicBezTo>
                    <a:pt x="4520" y="12314"/>
                    <a:pt x="6233" y="12851"/>
                    <a:pt x="6708" y="12965"/>
                  </a:cubicBezTo>
                  <a:cubicBezTo>
                    <a:pt x="6280" y="13418"/>
                    <a:pt x="6447" y="14154"/>
                    <a:pt x="6899" y="14550"/>
                  </a:cubicBezTo>
                  <a:cubicBezTo>
                    <a:pt x="7279" y="14918"/>
                    <a:pt x="7803" y="15144"/>
                    <a:pt x="8302" y="15229"/>
                  </a:cubicBezTo>
                  <a:cubicBezTo>
                    <a:pt x="7018" y="15060"/>
                    <a:pt x="5519" y="14833"/>
                    <a:pt x="4258" y="14805"/>
                  </a:cubicBezTo>
                  <a:cubicBezTo>
                    <a:pt x="3021" y="14776"/>
                    <a:pt x="1142" y="15258"/>
                    <a:pt x="0" y="16475"/>
                  </a:cubicBezTo>
                  <a:cubicBezTo>
                    <a:pt x="1641" y="17268"/>
                    <a:pt x="3544" y="18938"/>
                    <a:pt x="4282" y="21231"/>
                  </a:cubicBezTo>
                  <a:cubicBezTo>
                    <a:pt x="5495" y="21174"/>
                    <a:pt x="6352" y="20382"/>
                    <a:pt x="7303" y="19532"/>
                  </a:cubicBezTo>
                  <a:cubicBezTo>
                    <a:pt x="7446" y="19391"/>
                    <a:pt x="7589" y="19249"/>
                    <a:pt x="7779" y="19221"/>
                  </a:cubicBezTo>
                  <a:cubicBezTo>
                    <a:pt x="7898" y="19221"/>
                    <a:pt x="8041" y="19249"/>
                    <a:pt x="8159" y="19306"/>
                  </a:cubicBezTo>
                  <a:cubicBezTo>
                    <a:pt x="8683" y="19504"/>
                    <a:pt x="11085" y="20948"/>
                    <a:pt x="14130" y="20778"/>
                  </a:cubicBezTo>
                  <a:cubicBezTo>
                    <a:pt x="16462" y="20637"/>
                    <a:pt x="18484" y="19476"/>
                    <a:pt x="19435" y="17353"/>
                  </a:cubicBezTo>
                  <a:cubicBezTo>
                    <a:pt x="20363" y="15286"/>
                    <a:pt x="20458" y="13078"/>
                    <a:pt x="20553" y="12455"/>
                  </a:cubicBezTo>
                  <a:cubicBezTo>
                    <a:pt x="20648" y="11861"/>
                    <a:pt x="21124" y="11549"/>
                    <a:pt x="21576" y="11379"/>
                  </a:cubicBezTo>
                  <a:cubicBezTo>
                    <a:pt x="21529" y="10785"/>
                    <a:pt x="21600" y="10021"/>
                    <a:pt x="21529" y="9398"/>
                  </a:cubicBezTo>
                  <a:cubicBezTo>
                    <a:pt x="20577" y="8464"/>
                    <a:pt x="19126" y="7841"/>
                    <a:pt x="17889" y="806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373" name="Freeform 157"/>
            <p:cNvSpPr/>
            <p:nvPr/>
          </p:nvSpPr>
          <p:spPr>
            <a:xfrm>
              <a:off x="320442" y="118923"/>
              <a:ext cx="39616" cy="27363"/>
            </a:xfrm>
            <a:custGeom>
              <a:avLst/>
              <a:gdLst/>
              <a:ahLst/>
              <a:cxnLst>
                <a:cxn ang="0">
                  <a:pos x="wd2" y="hd2"/>
                </a:cxn>
                <a:cxn ang="5400000">
                  <a:pos x="wd2" y="hd2"/>
                </a:cxn>
                <a:cxn ang="10800000">
                  <a:pos x="wd2" y="hd2"/>
                </a:cxn>
                <a:cxn ang="16200000">
                  <a:pos x="wd2" y="hd2"/>
                </a:cxn>
              </a:cxnLst>
              <a:rect l="0" t="0" r="r" b="b"/>
              <a:pathLst>
                <a:path w="21035" h="21600" extrusionOk="0">
                  <a:moveTo>
                    <a:pt x="4566" y="284"/>
                  </a:moveTo>
                  <a:cubicBezTo>
                    <a:pt x="3992" y="0"/>
                    <a:pt x="3228" y="0"/>
                    <a:pt x="2654" y="0"/>
                  </a:cubicBezTo>
                  <a:cubicBezTo>
                    <a:pt x="1508" y="284"/>
                    <a:pt x="1125" y="853"/>
                    <a:pt x="743" y="2274"/>
                  </a:cubicBezTo>
                  <a:cubicBezTo>
                    <a:pt x="-404" y="5684"/>
                    <a:pt x="-22" y="17053"/>
                    <a:pt x="552" y="19326"/>
                  </a:cubicBezTo>
                  <a:cubicBezTo>
                    <a:pt x="934" y="20747"/>
                    <a:pt x="1508" y="21600"/>
                    <a:pt x="2654" y="21600"/>
                  </a:cubicBezTo>
                  <a:cubicBezTo>
                    <a:pt x="3037" y="21600"/>
                    <a:pt x="3610" y="21316"/>
                    <a:pt x="3992" y="21032"/>
                  </a:cubicBezTo>
                  <a:cubicBezTo>
                    <a:pt x="5331" y="20463"/>
                    <a:pt x="6860" y="19611"/>
                    <a:pt x="8389" y="19042"/>
                  </a:cubicBezTo>
                  <a:cubicBezTo>
                    <a:pt x="12212" y="17053"/>
                    <a:pt x="15844" y="15347"/>
                    <a:pt x="19476" y="13358"/>
                  </a:cubicBezTo>
                  <a:cubicBezTo>
                    <a:pt x="20049" y="13074"/>
                    <a:pt x="20814" y="12789"/>
                    <a:pt x="21005" y="11937"/>
                  </a:cubicBezTo>
                  <a:cubicBezTo>
                    <a:pt x="21196" y="10800"/>
                    <a:pt x="20431" y="9663"/>
                    <a:pt x="19858" y="8811"/>
                  </a:cubicBezTo>
                  <a:cubicBezTo>
                    <a:pt x="14888" y="5400"/>
                    <a:pt x="9727" y="2558"/>
                    <a:pt x="4566" y="28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374" name="Freeform 158"/>
            <p:cNvSpPr/>
            <p:nvPr/>
          </p:nvSpPr>
          <p:spPr>
            <a:xfrm>
              <a:off x="274680" y="121083"/>
              <a:ext cx="20882" cy="2016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29"/>
                    <a:pt x="745" y="14657"/>
                    <a:pt x="1490" y="16200"/>
                  </a:cubicBezTo>
                  <a:cubicBezTo>
                    <a:pt x="2234" y="17743"/>
                    <a:pt x="3724" y="19286"/>
                    <a:pt x="5214" y="20057"/>
                  </a:cubicBezTo>
                  <a:cubicBezTo>
                    <a:pt x="7076" y="21214"/>
                    <a:pt x="8938" y="21600"/>
                    <a:pt x="10800" y="21600"/>
                  </a:cubicBezTo>
                  <a:cubicBezTo>
                    <a:pt x="12662" y="21600"/>
                    <a:pt x="14524" y="21214"/>
                    <a:pt x="16014" y="20057"/>
                  </a:cubicBezTo>
                  <a:cubicBezTo>
                    <a:pt x="17876" y="19286"/>
                    <a:pt x="19366" y="17743"/>
                    <a:pt x="20110" y="16200"/>
                  </a:cubicBezTo>
                  <a:cubicBezTo>
                    <a:pt x="21228" y="14657"/>
                    <a:pt x="21600" y="12729"/>
                    <a:pt x="21600" y="10800"/>
                  </a:cubicBezTo>
                  <a:cubicBezTo>
                    <a:pt x="21600" y="8871"/>
                    <a:pt x="21228" y="6943"/>
                    <a:pt x="20110" y="5400"/>
                  </a:cubicBezTo>
                  <a:cubicBezTo>
                    <a:pt x="18993" y="3857"/>
                    <a:pt x="17876" y="2314"/>
                    <a:pt x="16014" y="1543"/>
                  </a:cubicBezTo>
                  <a:cubicBezTo>
                    <a:pt x="14524" y="386"/>
                    <a:pt x="12662" y="0"/>
                    <a:pt x="10800" y="0"/>
                  </a:cubicBezTo>
                  <a:cubicBezTo>
                    <a:pt x="8938" y="0"/>
                    <a:pt x="7076" y="386"/>
                    <a:pt x="5214" y="1543"/>
                  </a:cubicBezTo>
                  <a:cubicBezTo>
                    <a:pt x="3724" y="2314"/>
                    <a:pt x="2234" y="3857"/>
                    <a:pt x="1490" y="5400"/>
                  </a:cubicBezTo>
                  <a:cubicBezTo>
                    <a:pt x="745" y="6943"/>
                    <a:pt x="0" y="8871"/>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375" name="Freeform 159"/>
            <p:cNvSpPr/>
            <p:nvPr/>
          </p:nvSpPr>
          <p:spPr>
            <a:xfrm>
              <a:off x="24479" y="41883"/>
              <a:ext cx="50042" cy="20274"/>
            </a:xfrm>
            <a:custGeom>
              <a:avLst/>
              <a:gdLst/>
              <a:ahLst/>
              <a:cxnLst>
                <a:cxn ang="0">
                  <a:pos x="wd2" y="hd2"/>
                </a:cxn>
                <a:cxn ang="5400000">
                  <a:pos x="wd2" y="hd2"/>
                </a:cxn>
                <a:cxn ang="10800000">
                  <a:pos x="wd2" y="hd2"/>
                </a:cxn>
                <a:cxn ang="16200000">
                  <a:pos x="wd2" y="hd2"/>
                </a:cxn>
              </a:cxnLst>
              <a:rect l="0" t="0" r="r" b="b"/>
              <a:pathLst>
                <a:path w="21600" h="20970" extrusionOk="0">
                  <a:moveTo>
                    <a:pt x="11965" y="10055"/>
                  </a:moveTo>
                  <a:cubicBezTo>
                    <a:pt x="12432" y="10800"/>
                    <a:pt x="15540" y="14152"/>
                    <a:pt x="18337" y="16759"/>
                  </a:cubicBezTo>
                  <a:cubicBezTo>
                    <a:pt x="19735" y="17876"/>
                    <a:pt x="21600" y="19366"/>
                    <a:pt x="21600" y="20110"/>
                  </a:cubicBezTo>
                  <a:cubicBezTo>
                    <a:pt x="21600" y="21600"/>
                    <a:pt x="19891" y="20855"/>
                    <a:pt x="18492" y="20110"/>
                  </a:cubicBezTo>
                  <a:cubicBezTo>
                    <a:pt x="14918" y="18248"/>
                    <a:pt x="11033" y="15269"/>
                    <a:pt x="7770" y="11172"/>
                  </a:cubicBezTo>
                  <a:cubicBezTo>
                    <a:pt x="6837" y="10428"/>
                    <a:pt x="1399" y="3352"/>
                    <a:pt x="0" y="1117"/>
                  </a:cubicBezTo>
                  <a:cubicBezTo>
                    <a:pt x="1088" y="0"/>
                    <a:pt x="2642" y="0"/>
                    <a:pt x="3729" y="0"/>
                  </a:cubicBezTo>
                  <a:cubicBezTo>
                    <a:pt x="6527" y="4097"/>
                    <a:pt x="9013" y="7076"/>
                    <a:pt x="11965" y="1005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376" name="Freeform 160"/>
            <p:cNvSpPr/>
            <p:nvPr/>
          </p:nvSpPr>
          <p:spPr>
            <a:xfrm>
              <a:off x="41399" y="90253"/>
              <a:ext cx="56882" cy="12702"/>
            </a:xfrm>
            <a:custGeom>
              <a:avLst/>
              <a:gdLst/>
              <a:ahLst/>
              <a:cxnLst>
                <a:cxn ang="0">
                  <a:pos x="wd2" y="hd2"/>
                </a:cxn>
                <a:cxn ang="5400000">
                  <a:pos x="wd2" y="hd2"/>
                </a:cxn>
                <a:cxn ang="10800000">
                  <a:pos x="wd2" y="hd2"/>
                </a:cxn>
                <a:cxn ang="16200000">
                  <a:pos x="wd2" y="hd2"/>
                </a:cxn>
              </a:cxnLst>
              <a:rect l="0" t="0" r="r" b="b"/>
              <a:pathLst>
                <a:path w="21600" h="21600" extrusionOk="0">
                  <a:moveTo>
                    <a:pt x="17089" y="15525"/>
                  </a:moveTo>
                  <a:cubicBezTo>
                    <a:pt x="18592" y="16875"/>
                    <a:pt x="21600" y="16875"/>
                    <a:pt x="21600" y="19575"/>
                  </a:cubicBezTo>
                  <a:cubicBezTo>
                    <a:pt x="21600" y="21600"/>
                    <a:pt x="19003" y="21600"/>
                    <a:pt x="17362" y="21600"/>
                  </a:cubicBezTo>
                  <a:cubicBezTo>
                    <a:pt x="11484" y="21600"/>
                    <a:pt x="5058" y="17550"/>
                    <a:pt x="0" y="5400"/>
                  </a:cubicBezTo>
                  <a:cubicBezTo>
                    <a:pt x="547" y="2700"/>
                    <a:pt x="1777" y="0"/>
                    <a:pt x="2597" y="0"/>
                  </a:cubicBezTo>
                  <a:cubicBezTo>
                    <a:pt x="8203" y="10800"/>
                    <a:pt x="15038" y="14175"/>
                    <a:pt x="17089" y="1552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377" name="Freeform 161"/>
            <p:cNvSpPr/>
            <p:nvPr/>
          </p:nvSpPr>
          <p:spPr>
            <a:xfrm>
              <a:off x="67303" y="125873"/>
              <a:ext cx="51511" cy="12702"/>
            </a:xfrm>
            <a:custGeom>
              <a:avLst/>
              <a:gdLst/>
              <a:ahLst/>
              <a:cxnLst>
                <a:cxn ang="0">
                  <a:pos x="wd2" y="hd2"/>
                </a:cxn>
                <a:cxn ang="5400000">
                  <a:pos x="wd2" y="hd2"/>
                </a:cxn>
                <a:cxn ang="10800000">
                  <a:pos x="wd2" y="hd2"/>
                </a:cxn>
                <a:cxn ang="16200000">
                  <a:pos x="wd2" y="hd2"/>
                </a:cxn>
              </a:cxnLst>
              <a:rect l="0" t="0" r="r" b="b"/>
              <a:pathLst>
                <a:path w="21314" h="19524" extrusionOk="0">
                  <a:moveTo>
                    <a:pt x="15797" y="8836"/>
                  </a:moveTo>
                  <a:cubicBezTo>
                    <a:pt x="18777" y="10800"/>
                    <a:pt x="21160" y="8836"/>
                    <a:pt x="21309" y="11782"/>
                  </a:cubicBezTo>
                  <a:cubicBezTo>
                    <a:pt x="21458" y="16691"/>
                    <a:pt x="18330" y="17673"/>
                    <a:pt x="16691" y="17673"/>
                  </a:cubicBezTo>
                  <a:cubicBezTo>
                    <a:pt x="11775" y="19636"/>
                    <a:pt x="8349" y="21600"/>
                    <a:pt x="2837" y="14727"/>
                  </a:cubicBezTo>
                  <a:cubicBezTo>
                    <a:pt x="2241" y="14727"/>
                    <a:pt x="-142" y="11782"/>
                    <a:pt x="7" y="9818"/>
                  </a:cubicBezTo>
                  <a:cubicBezTo>
                    <a:pt x="454" y="5891"/>
                    <a:pt x="1646" y="982"/>
                    <a:pt x="2390" y="0"/>
                  </a:cubicBezTo>
                  <a:cubicBezTo>
                    <a:pt x="5519" y="4909"/>
                    <a:pt x="12669" y="7855"/>
                    <a:pt x="15797" y="883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378" name="Freeform 162"/>
            <p:cNvSpPr/>
            <p:nvPr/>
          </p:nvSpPr>
          <p:spPr>
            <a:xfrm>
              <a:off x="98999" y="162434"/>
              <a:ext cx="47162" cy="12702"/>
            </a:xfrm>
            <a:custGeom>
              <a:avLst/>
              <a:gdLst/>
              <a:ahLst/>
              <a:cxnLst>
                <a:cxn ang="0">
                  <a:pos x="wd2" y="hd2"/>
                </a:cxn>
                <a:cxn ang="5400000">
                  <a:pos x="wd2" y="hd2"/>
                </a:cxn>
                <a:cxn ang="10800000">
                  <a:pos x="wd2" y="hd2"/>
                </a:cxn>
                <a:cxn ang="16200000">
                  <a:pos x="wd2" y="hd2"/>
                </a:cxn>
              </a:cxnLst>
              <a:rect l="0" t="0" r="r" b="b"/>
              <a:pathLst>
                <a:path w="21600" h="21600" extrusionOk="0">
                  <a:moveTo>
                    <a:pt x="1154" y="0"/>
                  </a:moveTo>
                  <a:cubicBezTo>
                    <a:pt x="3957" y="3411"/>
                    <a:pt x="6266" y="5684"/>
                    <a:pt x="9069" y="6821"/>
                  </a:cubicBezTo>
                  <a:cubicBezTo>
                    <a:pt x="11047" y="7958"/>
                    <a:pt x="14015" y="10232"/>
                    <a:pt x="16653" y="10232"/>
                  </a:cubicBezTo>
                  <a:cubicBezTo>
                    <a:pt x="18797" y="11368"/>
                    <a:pt x="21600" y="9095"/>
                    <a:pt x="21600" y="12505"/>
                  </a:cubicBezTo>
                  <a:cubicBezTo>
                    <a:pt x="21600" y="18189"/>
                    <a:pt x="18467" y="20463"/>
                    <a:pt x="16324" y="21600"/>
                  </a:cubicBezTo>
                  <a:cubicBezTo>
                    <a:pt x="11542" y="21600"/>
                    <a:pt x="6101" y="21600"/>
                    <a:pt x="495" y="12505"/>
                  </a:cubicBezTo>
                  <a:cubicBezTo>
                    <a:pt x="330" y="12505"/>
                    <a:pt x="0" y="10232"/>
                    <a:pt x="0" y="10232"/>
                  </a:cubicBezTo>
                  <a:cubicBezTo>
                    <a:pt x="330" y="6821"/>
                    <a:pt x="824" y="2274"/>
                    <a:pt x="1154"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sp>
        <p:nvSpPr>
          <p:cNvPr id="380" name="Title Text"/>
          <p:cNvSpPr txBox="1">
            <a:spLocks noGrp="1"/>
          </p:cNvSpPr>
          <p:nvPr>
            <p:ph type="title"/>
          </p:nvPr>
        </p:nvSpPr>
        <p:spPr>
          <a:xfrm>
            <a:off x="539999" y="179999"/>
            <a:ext cx="9000002" cy="900003"/>
          </a:xfrm>
          <a:prstGeom prst="rect">
            <a:avLst/>
          </a:prstGeom>
        </p:spPr>
        <p:txBody>
          <a:bodyPr>
            <a:normAutofit/>
          </a:bodyPr>
          <a:lstStyle>
            <a:lvl1pPr algn="l">
              <a:defRPr sz="4400" spc="0"/>
            </a:lvl1pPr>
          </a:lstStyle>
          <a:p>
            <a:r>
              <a:t>Title Text</a:t>
            </a:r>
          </a:p>
        </p:txBody>
      </p:sp>
      <p:sp>
        <p:nvSpPr>
          <p:cNvPr id="38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Centered Text">
    <p:spTree>
      <p:nvGrpSpPr>
        <p:cNvPr id="1" name=""/>
        <p:cNvGrpSpPr/>
        <p:nvPr/>
      </p:nvGrpSpPr>
      <p:grpSpPr>
        <a:xfrm>
          <a:off x="0" y="0"/>
          <a:ext cx="0" cy="0"/>
          <a:chOff x="0" y="0"/>
          <a:chExt cx="0" cy="0"/>
        </a:xfrm>
      </p:grpSpPr>
      <p:sp>
        <p:nvSpPr>
          <p:cNvPr id="388" name="Rectangle 131"/>
          <p:cNvSpPr/>
          <p:nvPr/>
        </p:nvSpPr>
        <p:spPr>
          <a:xfrm>
            <a:off x="-1" y="5040000"/>
            <a:ext cx="10080002" cy="630002"/>
          </a:xfrm>
          <a:prstGeom prst="rect">
            <a:avLst/>
          </a:prstGeom>
          <a:solidFill>
            <a:srgbClr val="9ECF6C"/>
          </a:solidFill>
          <a:ln w="12700">
            <a:miter lim="400000"/>
          </a:ln>
        </p:spPr>
        <p:txBody>
          <a:bodyPr lIns="45718" tIns="45718" rIns="45718" bIns="45718" anchor="ctr"/>
          <a:lstStyle/>
          <a:p>
            <a:pPr>
              <a:defRPr spc="-1"/>
            </a:pPr>
            <a:endParaRPr/>
          </a:p>
        </p:txBody>
      </p:sp>
      <p:sp>
        <p:nvSpPr>
          <p:cNvPr id="389" name="Rectangle 136"/>
          <p:cNvSpPr/>
          <p:nvPr/>
        </p:nvSpPr>
        <p:spPr>
          <a:xfrm>
            <a:off x="9180359" y="4140000"/>
            <a:ext cx="180002" cy="900002"/>
          </a:xfrm>
          <a:prstGeom prst="rect">
            <a:avLst/>
          </a:prstGeom>
          <a:solidFill>
            <a:srgbClr val="74B531"/>
          </a:solidFill>
          <a:ln w="12700">
            <a:miter lim="400000"/>
          </a:ln>
        </p:spPr>
        <p:txBody>
          <a:bodyPr lIns="45718" tIns="45718" rIns="45718" bIns="45718" anchor="ctr"/>
          <a:lstStyle/>
          <a:p>
            <a:pPr>
              <a:defRPr spc="-1"/>
            </a:pPr>
            <a:endParaRPr/>
          </a:p>
        </p:txBody>
      </p:sp>
      <p:sp>
        <p:nvSpPr>
          <p:cNvPr id="390" name="Rounded Rectangle 137"/>
          <p:cNvSpPr/>
          <p:nvPr/>
        </p:nvSpPr>
        <p:spPr>
          <a:xfrm>
            <a:off x="8820360" y="4500000"/>
            <a:ext cx="90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391" name="Rounded Rectangle 138"/>
          <p:cNvSpPr/>
          <p:nvPr/>
        </p:nvSpPr>
        <p:spPr>
          <a:xfrm>
            <a:off x="8910359" y="4319999"/>
            <a:ext cx="72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392" name="Rounded Rectangle 139"/>
          <p:cNvSpPr/>
          <p:nvPr/>
        </p:nvSpPr>
        <p:spPr>
          <a:xfrm>
            <a:off x="9000720" y="4140000"/>
            <a:ext cx="54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393" name="Rounded Rectangle 140"/>
          <p:cNvSpPr/>
          <p:nvPr/>
        </p:nvSpPr>
        <p:spPr>
          <a:xfrm>
            <a:off x="9090359" y="3960000"/>
            <a:ext cx="36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394" name="Rectangle 141"/>
          <p:cNvSpPr/>
          <p:nvPr/>
        </p:nvSpPr>
        <p:spPr>
          <a:xfrm>
            <a:off x="8190720" y="4140000"/>
            <a:ext cx="180002" cy="900002"/>
          </a:xfrm>
          <a:prstGeom prst="rect">
            <a:avLst/>
          </a:prstGeom>
          <a:solidFill>
            <a:srgbClr val="74B531"/>
          </a:solidFill>
          <a:ln w="12700">
            <a:miter lim="400000"/>
          </a:ln>
        </p:spPr>
        <p:txBody>
          <a:bodyPr lIns="45718" tIns="45718" rIns="45718" bIns="45718" anchor="ctr"/>
          <a:lstStyle/>
          <a:p>
            <a:pPr>
              <a:defRPr spc="-1"/>
            </a:pPr>
            <a:endParaRPr/>
          </a:p>
        </p:txBody>
      </p:sp>
      <p:sp>
        <p:nvSpPr>
          <p:cNvPr id="395" name="Rounded Rectangle 142"/>
          <p:cNvSpPr/>
          <p:nvPr/>
        </p:nvSpPr>
        <p:spPr>
          <a:xfrm>
            <a:off x="7920359" y="4409999"/>
            <a:ext cx="72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396" name="Rounded Rectangle 143"/>
          <p:cNvSpPr/>
          <p:nvPr/>
        </p:nvSpPr>
        <p:spPr>
          <a:xfrm>
            <a:off x="8010720" y="4229999"/>
            <a:ext cx="54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397" name="Rounded Rectangle 144"/>
          <p:cNvSpPr/>
          <p:nvPr/>
        </p:nvSpPr>
        <p:spPr>
          <a:xfrm>
            <a:off x="8100359" y="4050000"/>
            <a:ext cx="36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grpSp>
        <p:nvGrpSpPr>
          <p:cNvPr id="406" name="Group 145"/>
          <p:cNvGrpSpPr/>
          <p:nvPr/>
        </p:nvGrpSpPr>
        <p:grpSpPr>
          <a:xfrm>
            <a:off x="8639997" y="3689872"/>
            <a:ext cx="360061" cy="270130"/>
            <a:chOff x="-1" y="-2"/>
            <a:chExt cx="360059" cy="270128"/>
          </a:xfrm>
        </p:grpSpPr>
        <p:sp>
          <p:nvSpPr>
            <p:cNvPr id="398" name="Freeform 146"/>
            <p:cNvSpPr/>
            <p:nvPr/>
          </p:nvSpPr>
          <p:spPr>
            <a:xfrm>
              <a:off x="148666" y="-3"/>
              <a:ext cx="87366" cy="156729"/>
            </a:xfrm>
            <a:custGeom>
              <a:avLst/>
              <a:gdLst/>
              <a:ahLst/>
              <a:cxnLst>
                <a:cxn ang="0">
                  <a:pos x="wd2" y="hd2"/>
                </a:cxn>
                <a:cxn ang="5400000">
                  <a:pos x="wd2" y="hd2"/>
                </a:cxn>
                <a:cxn ang="10800000">
                  <a:pos x="wd2" y="hd2"/>
                </a:cxn>
                <a:cxn ang="16200000">
                  <a:pos x="wd2" y="hd2"/>
                </a:cxn>
              </a:cxnLst>
              <a:rect l="0" t="0" r="r" b="b"/>
              <a:pathLst>
                <a:path w="18992" h="21084" extrusionOk="0">
                  <a:moveTo>
                    <a:pt x="15655" y="6797"/>
                  </a:moveTo>
                  <a:cubicBezTo>
                    <a:pt x="12290" y="2874"/>
                    <a:pt x="5090" y="-516"/>
                    <a:pt x="2116" y="65"/>
                  </a:cubicBezTo>
                  <a:cubicBezTo>
                    <a:pt x="-76" y="695"/>
                    <a:pt x="2429" y="3310"/>
                    <a:pt x="4464" y="4714"/>
                  </a:cubicBezTo>
                  <a:cubicBezTo>
                    <a:pt x="4698" y="4811"/>
                    <a:pt x="4542" y="5005"/>
                    <a:pt x="4229" y="5005"/>
                  </a:cubicBezTo>
                  <a:cubicBezTo>
                    <a:pt x="3290" y="4860"/>
                    <a:pt x="2194" y="4860"/>
                    <a:pt x="1724" y="5199"/>
                  </a:cubicBezTo>
                  <a:cubicBezTo>
                    <a:pt x="629" y="6022"/>
                    <a:pt x="2194" y="7184"/>
                    <a:pt x="3524" y="7959"/>
                  </a:cubicBezTo>
                  <a:cubicBezTo>
                    <a:pt x="3759" y="8056"/>
                    <a:pt x="3603" y="8298"/>
                    <a:pt x="3290" y="8250"/>
                  </a:cubicBezTo>
                  <a:cubicBezTo>
                    <a:pt x="2116" y="8105"/>
                    <a:pt x="942" y="8105"/>
                    <a:pt x="550" y="8395"/>
                  </a:cubicBezTo>
                  <a:cubicBezTo>
                    <a:pt x="-1093" y="9606"/>
                    <a:pt x="1333" y="13141"/>
                    <a:pt x="2742" y="14449"/>
                  </a:cubicBezTo>
                  <a:cubicBezTo>
                    <a:pt x="4464" y="15999"/>
                    <a:pt x="6264" y="17549"/>
                    <a:pt x="8533" y="18759"/>
                  </a:cubicBezTo>
                  <a:cubicBezTo>
                    <a:pt x="10881" y="20019"/>
                    <a:pt x="13777" y="20939"/>
                    <a:pt x="16829" y="21084"/>
                  </a:cubicBezTo>
                  <a:cubicBezTo>
                    <a:pt x="16985" y="21084"/>
                    <a:pt x="17142" y="21084"/>
                    <a:pt x="17220" y="21084"/>
                  </a:cubicBezTo>
                  <a:cubicBezTo>
                    <a:pt x="17377" y="21036"/>
                    <a:pt x="17455" y="20890"/>
                    <a:pt x="17533" y="20793"/>
                  </a:cubicBezTo>
                  <a:cubicBezTo>
                    <a:pt x="18081" y="19922"/>
                    <a:pt x="18237" y="19583"/>
                    <a:pt x="18472" y="18856"/>
                  </a:cubicBezTo>
                  <a:cubicBezTo>
                    <a:pt x="18707" y="15902"/>
                    <a:pt x="20507" y="12560"/>
                    <a:pt x="15655" y="679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399" name="Freeform 147"/>
            <p:cNvSpPr/>
            <p:nvPr/>
          </p:nvSpPr>
          <p:spPr>
            <a:xfrm>
              <a:off x="-2" y="137"/>
              <a:ext cx="326524" cy="269990"/>
            </a:xfrm>
            <a:custGeom>
              <a:avLst/>
              <a:gdLst/>
              <a:ahLst/>
              <a:cxnLst>
                <a:cxn ang="0">
                  <a:pos x="wd2" y="hd2"/>
                </a:cxn>
                <a:cxn ang="5400000">
                  <a:pos x="wd2" y="hd2"/>
                </a:cxn>
                <a:cxn ang="10800000">
                  <a:pos x="wd2" y="hd2"/>
                </a:cxn>
                <a:cxn ang="16200000">
                  <a:pos x="wd2" y="hd2"/>
                </a:cxn>
              </a:cxnLst>
              <a:rect l="0" t="0" r="r" b="b"/>
              <a:pathLst>
                <a:path w="21576" h="21231" extrusionOk="0">
                  <a:moveTo>
                    <a:pt x="17889" y="8067"/>
                  </a:moveTo>
                  <a:cubicBezTo>
                    <a:pt x="16652" y="8294"/>
                    <a:pt x="15391" y="9681"/>
                    <a:pt x="14749" y="10926"/>
                  </a:cubicBezTo>
                  <a:cubicBezTo>
                    <a:pt x="14725" y="11011"/>
                    <a:pt x="14654" y="11096"/>
                    <a:pt x="14582" y="11125"/>
                  </a:cubicBezTo>
                  <a:cubicBezTo>
                    <a:pt x="14487" y="11125"/>
                    <a:pt x="14416" y="11040"/>
                    <a:pt x="14344" y="10983"/>
                  </a:cubicBezTo>
                  <a:cubicBezTo>
                    <a:pt x="13678" y="10247"/>
                    <a:pt x="12798" y="9313"/>
                    <a:pt x="11704" y="7699"/>
                  </a:cubicBezTo>
                  <a:cubicBezTo>
                    <a:pt x="11228" y="6991"/>
                    <a:pt x="8873" y="3623"/>
                    <a:pt x="6566" y="1698"/>
                  </a:cubicBezTo>
                  <a:cubicBezTo>
                    <a:pt x="4567" y="56"/>
                    <a:pt x="2046" y="-369"/>
                    <a:pt x="1189" y="310"/>
                  </a:cubicBezTo>
                  <a:cubicBezTo>
                    <a:pt x="785" y="622"/>
                    <a:pt x="714" y="1330"/>
                    <a:pt x="880" y="1867"/>
                  </a:cubicBezTo>
                  <a:cubicBezTo>
                    <a:pt x="1070" y="2405"/>
                    <a:pt x="1689" y="3028"/>
                    <a:pt x="2165" y="3283"/>
                  </a:cubicBezTo>
                  <a:cubicBezTo>
                    <a:pt x="1570" y="3198"/>
                    <a:pt x="809" y="3764"/>
                    <a:pt x="809" y="4444"/>
                  </a:cubicBezTo>
                  <a:cubicBezTo>
                    <a:pt x="809" y="5633"/>
                    <a:pt x="2593" y="6935"/>
                    <a:pt x="3164" y="7133"/>
                  </a:cubicBezTo>
                  <a:cubicBezTo>
                    <a:pt x="2664" y="7161"/>
                    <a:pt x="2260" y="7841"/>
                    <a:pt x="2379" y="8407"/>
                  </a:cubicBezTo>
                  <a:cubicBezTo>
                    <a:pt x="2593" y="9511"/>
                    <a:pt x="4306" y="10021"/>
                    <a:pt x="4829" y="10105"/>
                  </a:cubicBezTo>
                  <a:cubicBezTo>
                    <a:pt x="4353" y="10219"/>
                    <a:pt x="4092" y="10926"/>
                    <a:pt x="4258" y="11464"/>
                  </a:cubicBezTo>
                  <a:cubicBezTo>
                    <a:pt x="4520" y="12314"/>
                    <a:pt x="6233" y="12851"/>
                    <a:pt x="6708" y="12965"/>
                  </a:cubicBezTo>
                  <a:cubicBezTo>
                    <a:pt x="6280" y="13418"/>
                    <a:pt x="6447" y="14154"/>
                    <a:pt x="6899" y="14550"/>
                  </a:cubicBezTo>
                  <a:cubicBezTo>
                    <a:pt x="7279" y="14918"/>
                    <a:pt x="7803" y="15144"/>
                    <a:pt x="8302" y="15229"/>
                  </a:cubicBezTo>
                  <a:cubicBezTo>
                    <a:pt x="7018" y="15060"/>
                    <a:pt x="5519" y="14833"/>
                    <a:pt x="4258" y="14805"/>
                  </a:cubicBezTo>
                  <a:cubicBezTo>
                    <a:pt x="3021" y="14776"/>
                    <a:pt x="1142" y="15258"/>
                    <a:pt x="0" y="16475"/>
                  </a:cubicBezTo>
                  <a:cubicBezTo>
                    <a:pt x="1641" y="17268"/>
                    <a:pt x="3544" y="18938"/>
                    <a:pt x="4282" y="21231"/>
                  </a:cubicBezTo>
                  <a:cubicBezTo>
                    <a:pt x="5495" y="21174"/>
                    <a:pt x="6352" y="20382"/>
                    <a:pt x="7303" y="19532"/>
                  </a:cubicBezTo>
                  <a:cubicBezTo>
                    <a:pt x="7446" y="19391"/>
                    <a:pt x="7589" y="19249"/>
                    <a:pt x="7779" y="19221"/>
                  </a:cubicBezTo>
                  <a:cubicBezTo>
                    <a:pt x="7898" y="19221"/>
                    <a:pt x="8041" y="19249"/>
                    <a:pt x="8159" y="19306"/>
                  </a:cubicBezTo>
                  <a:cubicBezTo>
                    <a:pt x="8683" y="19504"/>
                    <a:pt x="11085" y="20948"/>
                    <a:pt x="14130" y="20778"/>
                  </a:cubicBezTo>
                  <a:cubicBezTo>
                    <a:pt x="16462" y="20637"/>
                    <a:pt x="18484" y="19476"/>
                    <a:pt x="19435" y="17353"/>
                  </a:cubicBezTo>
                  <a:cubicBezTo>
                    <a:pt x="20363" y="15286"/>
                    <a:pt x="20458" y="13078"/>
                    <a:pt x="20553" y="12455"/>
                  </a:cubicBezTo>
                  <a:cubicBezTo>
                    <a:pt x="20648" y="11861"/>
                    <a:pt x="21124" y="11549"/>
                    <a:pt x="21576" y="11379"/>
                  </a:cubicBezTo>
                  <a:cubicBezTo>
                    <a:pt x="21529" y="10785"/>
                    <a:pt x="21600" y="10021"/>
                    <a:pt x="21529" y="9398"/>
                  </a:cubicBezTo>
                  <a:cubicBezTo>
                    <a:pt x="20577" y="8464"/>
                    <a:pt x="19126" y="7841"/>
                    <a:pt x="17889" y="806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00" name="Freeform 148"/>
            <p:cNvSpPr/>
            <p:nvPr/>
          </p:nvSpPr>
          <p:spPr>
            <a:xfrm>
              <a:off x="320443" y="118923"/>
              <a:ext cx="39616" cy="27362"/>
            </a:xfrm>
            <a:custGeom>
              <a:avLst/>
              <a:gdLst/>
              <a:ahLst/>
              <a:cxnLst>
                <a:cxn ang="0">
                  <a:pos x="wd2" y="hd2"/>
                </a:cxn>
                <a:cxn ang="5400000">
                  <a:pos x="wd2" y="hd2"/>
                </a:cxn>
                <a:cxn ang="10800000">
                  <a:pos x="wd2" y="hd2"/>
                </a:cxn>
                <a:cxn ang="16200000">
                  <a:pos x="wd2" y="hd2"/>
                </a:cxn>
              </a:cxnLst>
              <a:rect l="0" t="0" r="r" b="b"/>
              <a:pathLst>
                <a:path w="21035" h="21600" extrusionOk="0">
                  <a:moveTo>
                    <a:pt x="4566" y="284"/>
                  </a:moveTo>
                  <a:cubicBezTo>
                    <a:pt x="3992" y="0"/>
                    <a:pt x="3228" y="0"/>
                    <a:pt x="2654" y="0"/>
                  </a:cubicBezTo>
                  <a:cubicBezTo>
                    <a:pt x="1508" y="284"/>
                    <a:pt x="1125" y="853"/>
                    <a:pt x="743" y="2274"/>
                  </a:cubicBezTo>
                  <a:cubicBezTo>
                    <a:pt x="-404" y="5684"/>
                    <a:pt x="-22" y="17053"/>
                    <a:pt x="552" y="19326"/>
                  </a:cubicBezTo>
                  <a:cubicBezTo>
                    <a:pt x="934" y="20747"/>
                    <a:pt x="1508" y="21600"/>
                    <a:pt x="2654" y="21600"/>
                  </a:cubicBezTo>
                  <a:cubicBezTo>
                    <a:pt x="3037" y="21600"/>
                    <a:pt x="3610" y="21316"/>
                    <a:pt x="3992" y="21032"/>
                  </a:cubicBezTo>
                  <a:cubicBezTo>
                    <a:pt x="5331" y="20463"/>
                    <a:pt x="6860" y="19611"/>
                    <a:pt x="8389" y="19042"/>
                  </a:cubicBezTo>
                  <a:cubicBezTo>
                    <a:pt x="12212" y="17053"/>
                    <a:pt x="15844" y="15347"/>
                    <a:pt x="19476" y="13358"/>
                  </a:cubicBezTo>
                  <a:cubicBezTo>
                    <a:pt x="20049" y="13074"/>
                    <a:pt x="20814" y="12789"/>
                    <a:pt x="21005" y="11937"/>
                  </a:cubicBezTo>
                  <a:cubicBezTo>
                    <a:pt x="21196" y="10800"/>
                    <a:pt x="20431" y="9663"/>
                    <a:pt x="19858" y="8811"/>
                  </a:cubicBezTo>
                  <a:cubicBezTo>
                    <a:pt x="14888" y="5400"/>
                    <a:pt x="9727" y="2558"/>
                    <a:pt x="4566" y="28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01" name="Freeform 149"/>
            <p:cNvSpPr/>
            <p:nvPr/>
          </p:nvSpPr>
          <p:spPr>
            <a:xfrm>
              <a:off x="274681" y="121083"/>
              <a:ext cx="20882" cy="2016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29"/>
                    <a:pt x="745" y="14657"/>
                    <a:pt x="1490" y="16200"/>
                  </a:cubicBezTo>
                  <a:cubicBezTo>
                    <a:pt x="2234" y="17743"/>
                    <a:pt x="3724" y="19286"/>
                    <a:pt x="5214" y="20057"/>
                  </a:cubicBezTo>
                  <a:cubicBezTo>
                    <a:pt x="7076" y="21214"/>
                    <a:pt x="8938" y="21600"/>
                    <a:pt x="10800" y="21600"/>
                  </a:cubicBezTo>
                  <a:cubicBezTo>
                    <a:pt x="12662" y="21600"/>
                    <a:pt x="14524" y="21214"/>
                    <a:pt x="16014" y="20057"/>
                  </a:cubicBezTo>
                  <a:cubicBezTo>
                    <a:pt x="17876" y="19286"/>
                    <a:pt x="19366" y="17743"/>
                    <a:pt x="20110" y="16200"/>
                  </a:cubicBezTo>
                  <a:cubicBezTo>
                    <a:pt x="21228" y="14657"/>
                    <a:pt x="21600" y="12729"/>
                    <a:pt x="21600" y="10800"/>
                  </a:cubicBezTo>
                  <a:cubicBezTo>
                    <a:pt x="21600" y="8871"/>
                    <a:pt x="21228" y="6943"/>
                    <a:pt x="20110" y="5400"/>
                  </a:cubicBezTo>
                  <a:cubicBezTo>
                    <a:pt x="18993" y="3857"/>
                    <a:pt x="17876" y="2314"/>
                    <a:pt x="16014" y="1543"/>
                  </a:cubicBezTo>
                  <a:cubicBezTo>
                    <a:pt x="14524" y="386"/>
                    <a:pt x="12662" y="0"/>
                    <a:pt x="10800" y="0"/>
                  </a:cubicBezTo>
                  <a:cubicBezTo>
                    <a:pt x="8938" y="0"/>
                    <a:pt x="7076" y="386"/>
                    <a:pt x="5214" y="1543"/>
                  </a:cubicBezTo>
                  <a:cubicBezTo>
                    <a:pt x="3724" y="2314"/>
                    <a:pt x="2234" y="3857"/>
                    <a:pt x="1490" y="5400"/>
                  </a:cubicBezTo>
                  <a:cubicBezTo>
                    <a:pt x="745" y="6943"/>
                    <a:pt x="0" y="8871"/>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02" name="Freeform 150"/>
            <p:cNvSpPr/>
            <p:nvPr/>
          </p:nvSpPr>
          <p:spPr>
            <a:xfrm>
              <a:off x="24479" y="41883"/>
              <a:ext cx="50042" cy="20274"/>
            </a:xfrm>
            <a:custGeom>
              <a:avLst/>
              <a:gdLst/>
              <a:ahLst/>
              <a:cxnLst>
                <a:cxn ang="0">
                  <a:pos x="wd2" y="hd2"/>
                </a:cxn>
                <a:cxn ang="5400000">
                  <a:pos x="wd2" y="hd2"/>
                </a:cxn>
                <a:cxn ang="10800000">
                  <a:pos x="wd2" y="hd2"/>
                </a:cxn>
                <a:cxn ang="16200000">
                  <a:pos x="wd2" y="hd2"/>
                </a:cxn>
              </a:cxnLst>
              <a:rect l="0" t="0" r="r" b="b"/>
              <a:pathLst>
                <a:path w="21600" h="20970" extrusionOk="0">
                  <a:moveTo>
                    <a:pt x="11965" y="10055"/>
                  </a:moveTo>
                  <a:cubicBezTo>
                    <a:pt x="12432" y="10800"/>
                    <a:pt x="15540" y="14152"/>
                    <a:pt x="18337" y="16759"/>
                  </a:cubicBezTo>
                  <a:cubicBezTo>
                    <a:pt x="19735" y="17876"/>
                    <a:pt x="21600" y="19366"/>
                    <a:pt x="21600" y="20110"/>
                  </a:cubicBezTo>
                  <a:cubicBezTo>
                    <a:pt x="21600" y="21600"/>
                    <a:pt x="19891" y="20855"/>
                    <a:pt x="18492" y="20110"/>
                  </a:cubicBezTo>
                  <a:cubicBezTo>
                    <a:pt x="14918" y="18248"/>
                    <a:pt x="11033" y="15269"/>
                    <a:pt x="7770" y="11172"/>
                  </a:cubicBezTo>
                  <a:cubicBezTo>
                    <a:pt x="6837" y="10428"/>
                    <a:pt x="1399" y="3352"/>
                    <a:pt x="0" y="1117"/>
                  </a:cubicBezTo>
                  <a:cubicBezTo>
                    <a:pt x="1088" y="0"/>
                    <a:pt x="2642" y="0"/>
                    <a:pt x="3729" y="0"/>
                  </a:cubicBezTo>
                  <a:cubicBezTo>
                    <a:pt x="6527" y="4097"/>
                    <a:pt x="9013" y="7076"/>
                    <a:pt x="11965" y="1005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03" name="Freeform 151"/>
            <p:cNvSpPr/>
            <p:nvPr/>
          </p:nvSpPr>
          <p:spPr>
            <a:xfrm>
              <a:off x="41399" y="90253"/>
              <a:ext cx="56882" cy="12702"/>
            </a:xfrm>
            <a:custGeom>
              <a:avLst/>
              <a:gdLst/>
              <a:ahLst/>
              <a:cxnLst>
                <a:cxn ang="0">
                  <a:pos x="wd2" y="hd2"/>
                </a:cxn>
                <a:cxn ang="5400000">
                  <a:pos x="wd2" y="hd2"/>
                </a:cxn>
                <a:cxn ang="10800000">
                  <a:pos x="wd2" y="hd2"/>
                </a:cxn>
                <a:cxn ang="16200000">
                  <a:pos x="wd2" y="hd2"/>
                </a:cxn>
              </a:cxnLst>
              <a:rect l="0" t="0" r="r" b="b"/>
              <a:pathLst>
                <a:path w="21600" h="21600" extrusionOk="0">
                  <a:moveTo>
                    <a:pt x="17089" y="15525"/>
                  </a:moveTo>
                  <a:cubicBezTo>
                    <a:pt x="18592" y="16875"/>
                    <a:pt x="21600" y="16875"/>
                    <a:pt x="21600" y="19575"/>
                  </a:cubicBezTo>
                  <a:cubicBezTo>
                    <a:pt x="21600" y="21600"/>
                    <a:pt x="19003" y="21600"/>
                    <a:pt x="17362" y="21600"/>
                  </a:cubicBezTo>
                  <a:cubicBezTo>
                    <a:pt x="11484" y="21600"/>
                    <a:pt x="5058" y="17550"/>
                    <a:pt x="0" y="5400"/>
                  </a:cubicBezTo>
                  <a:cubicBezTo>
                    <a:pt x="547" y="2700"/>
                    <a:pt x="1777" y="0"/>
                    <a:pt x="2597" y="0"/>
                  </a:cubicBezTo>
                  <a:cubicBezTo>
                    <a:pt x="8203" y="10800"/>
                    <a:pt x="15038" y="14175"/>
                    <a:pt x="17089" y="1552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04" name="Freeform 152"/>
            <p:cNvSpPr/>
            <p:nvPr/>
          </p:nvSpPr>
          <p:spPr>
            <a:xfrm>
              <a:off x="67304" y="125873"/>
              <a:ext cx="51510" cy="12702"/>
            </a:xfrm>
            <a:custGeom>
              <a:avLst/>
              <a:gdLst/>
              <a:ahLst/>
              <a:cxnLst>
                <a:cxn ang="0">
                  <a:pos x="wd2" y="hd2"/>
                </a:cxn>
                <a:cxn ang="5400000">
                  <a:pos x="wd2" y="hd2"/>
                </a:cxn>
                <a:cxn ang="10800000">
                  <a:pos x="wd2" y="hd2"/>
                </a:cxn>
                <a:cxn ang="16200000">
                  <a:pos x="wd2" y="hd2"/>
                </a:cxn>
              </a:cxnLst>
              <a:rect l="0" t="0" r="r" b="b"/>
              <a:pathLst>
                <a:path w="21314" h="19524" extrusionOk="0">
                  <a:moveTo>
                    <a:pt x="15797" y="8836"/>
                  </a:moveTo>
                  <a:cubicBezTo>
                    <a:pt x="18777" y="10800"/>
                    <a:pt x="21160" y="8836"/>
                    <a:pt x="21309" y="11782"/>
                  </a:cubicBezTo>
                  <a:cubicBezTo>
                    <a:pt x="21458" y="16691"/>
                    <a:pt x="18330" y="17673"/>
                    <a:pt x="16691" y="17673"/>
                  </a:cubicBezTo>
                  <a:cubicBezTo>
                    <a:pt x="11775" y="19636"/>
                    <a:pt x="8349" y="21600"/>
                    <a:pt x="2837" y="14727"/>
                  </a:cubicBezTo>
                  <a:cubicBezTo>
                    <a:pt x="2241" y="14727"/>
                    <a:pt x="-142" y="11782"/>
                    <a:pt x="7" y="9818"/>
                  </a:cubicBezTo>
                  <a:cubicBezTo>
                    <a:pt x="454" y="5891"/>
                    <a:pt x="1646" y="982"/>
                    <a:pt x="2390" y="0"/>
                  </a:cubicBezTo>
                  <a:cubicBezTo>
                    <a:pt x="5519" y="4909"/>
                    <a:pt x="12669" y="7855"/>
                    <a:pt x="15797" y="883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05" name="Freeform 153"/>
            <p:cNvSpPr/>
            <p:nvPr/>
          </p:nvSpPr>
          <p:spPr>
            <a:xfrm>
              <a:off x="98999" y="162433"/>
              <a:ext cx="47162" cy="12702"/>
            </a:xfrm>
            <a:custGeom>
              <a:avLst/>
              <a:gdLst/>
              <a:ahLst/>
              <a:cxnLst>
                <a:cxn ang="0">
                  <a:pos x="wd2" y="hd2"/>
                </a:cxn>
                <a:cxn ang="5400000">
                  <a:pos x="wd2" y="hd2"/>
                </a:cxn>
                <a:cxn ang="10800000">
                  <a:pos x="wd2" y="hd2"/>
                </a:cxn>
                <a:cxn ang="16200000">
                  <a:pos x="wd2" y="hd2"/>
                </a:cxn>
              </a:cxnLst>
              <a:rect l="0" t="0" r="r" b="b"/>
              <a:pathLst>
                <a:path w="21600" h="21600" extrusionOk="0">
                  <a:moveTo>
                    <a:pt x="1154" y="0"/>
                  </a:moveTo>
                  <a:cubicBezTo>
                    <a:pt x="3957" y="3411"/>
                    <a:pt x="6266" y="5684"/>
                    <a:pt x="9069" y="6821"/>
                  </a:cubicBezTo>
                  <a:cubicBezTo>
                    <a:pt x="11047" y="7958"/>
                    <a:pt x="14015" y="10232"/>
                    <a:pt x="16653" y="10232"/>
                  </a:cubicBezTo>
                  <a:cubicBezTo>
                    <a:pt x="18797" y="11368"/>
                    <a:pt x="21600" y="9095"/>
                    <a:pt x="21600" y="12505"/>
                  </a:cubicBezTo>
                  <a:cubicBezTo>
                    <a:pt x="21600" y="18189"/>
                    <a:pt x="18467" y="20463"/>
                    <a:pt x="16324" y="21600"/>
                  </a:cubicBezTo>
                  <a:cubicBezTo>
                    <a:pt x="11542" y="21600"/>
                    <a:pt x="6101" y="21600"/>
                    <a:pt x="495" y="12505"/>
                  </a:cubicBezTo>
                  <a:cubicBezTo>
                    <a:pt x="330" y="12505"/>
                    <a:pt x="0" y="10232"/>
                    <a:pt x="0" y="10232"/>
                  </a:cubicBezTo>
                  <a:cubicBezTo>
                    <a:pt x="330" y="6821"/>
                    <a:pt x="824" y="2274"/>
                    <a:pt x="1154"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grpSp>
        <p:nvGrpSpPr>
          <p:cNvPr id="415" name="Group 154"/>
          <p:cNvGrpSpPr/>
          <p:nvPr/>
        </p:nvGrpSpPr>
        <p:grpSpPr>
          <a:xfrm>
            <a:off x="9179999" y="3509872"/>
            <a:ext cx="360059" cy="270130"/>
            <a:chOff x="-1" y="-2"/>
            <a:chExt cx="360058" cy="270129"/>
          </a:xfrm>
        </p:grpSpPr>
        <p:sp>
          <p:nvSpPr>
            <p:cNvPr id="407" name="Freeform 155"/>
            <p:cNvSpPr/>
            <p:nvPr/>
          </p:nvSpPr>
          <p:spPr>
            <a:xfrm>
              <a:off x="148666" y="-3"/>
              <a:ext cx="87366" cy="156730"/>
            </a:xfrm>
            <a:custGeom>
              <a:avLst/>
              <a:gdLst/>
              <a:ahLst/>
              <a:cxnLst>
                <a:cxn ang="0">
                  <a:pos x="wd2" y="hd2"/>
                </a:cxn>
                <a:cxn ang="5400000">
                  <a:pos x="wd2" y="hd2"/>
                </a:cxn>
                <a:cxn ang="10800000">
                  <a:pos x="wd2" y="hd2"/>
                </a:cxn>
                <a:cxn ang="16200000">
                  <a:pos x="wd2" y="hd2"/>
                </a:cxn>
              </a:cxnLst>
              <a:rect l="0" t="0" r="r" b="b"/>
              <a:pathLst>
                <a:path w="18992" h="21084" extrusionOk="0">
                  <a:moveTo>
                    <a:pt x="15655" y="6797"/>
                  </a:moveTo>
                  <a:cubicBezTo>
                    <a:pt x="12290" y="2874"/>
                    <a:pt x="5090" y="-516"/>
                    <a:pt x="2116" y="65"/>
                  </a:cubicBezTo>
                  <a:cubicBezTo>
                    <a:pt x="-76" y="695"/>
                    <a:pt x="2429" y="3310"/>
                    <a:pt x="4464" y="4714"/>
                  </a:cubicBezTo>
                  <a:cubicBezTo>
                    <a:pt x="4698" y="4811"/>
                    <a:pt x="4542" y="5005"/>
                    <a:pt x="4229" y="5005"/>
                  </a:cubicBezTo>
                  <a:cubicBezTo>
                    <a:pt x="3290" y="4860"/>
                    <a:pt x="2194" y="4860"/>
                    <a:pt x="1724" y="5199"/>
                  </a:cubicBezTo>
                  <a:cubicBezTo>
                    <a:pt x="629" y="6022"/>
                    <a:pt x="2194" y="7184"/>
                    <a:pt x="3524" y="7959"/>
                  </a:cubicBezTo>
                  <a:cubicBezTo>
                    <a:pt x="3759" y="8056"/>
                    <a:pt x="3603" y="8298"/>
                    <a:pt x="3290" y="8250"/>
                  </a:cubicBezTo>
                  <a:cubicBezTo>
                    <a:pt x="2116" y="8105"/>
                    <a:pt x="942" y="8105"/>
                    <a:pt x="550" y="8395"/>
                  </a:cubicBezTo>
                  <a:cubicBezTo>
                    <a:pt x="-1093" y="9606"/>
                    <a:pt x="1333" y="13141"/>
                    <a:pt x="2742" y="14449"/>
                  </a:cubicBezTo>
                  <a:cubicBezTo>
                    <a:pt x="4464" y="15999"/>
                    <a:pt x="6264" y="17549"/>
                    <a:pt x="8533" y="18759"/>
                  </a:cubicBezTo>
                  <a:cubicBezTo>
                    <a:pt x="10881" y="20019"/>
                    <a:pt x="13777" y="20939"/>
                    <a:pt x="16829" y="21084"/>
                  </a:cubicBezTo>
                  <a:cubicBezTo>
                    <a:pt x="16985" y="21084"/>
                    <a:pt x="17142" y="21084"/>
                    <a:pt x="17220" y="21084"/>
                  </a:cubicBezTo>
                  <a:cubicBezTo>
                    <a:pt x="17377" y="21036"/>
                    <a:pt x="17455" y="20890"/>
                    <a:pt x="17533" y="20793"/>
                  </a:cubicBezTo>
                  <a:cubicBezTo>
                    <a:pt x="18081" y="19922"/>
                    <a:pt x="18237" y="19583"/>
                    <a:pt x="18472" y="18856"/>
                  </a:cubicBezTo>
                  <a:cubicBezTo>
                    <a:pt x="18707" y="15902"/>
                    <a:pt x="20507" y="12560"/>
                    <a:pt x="15655" y="679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08" name="Freeform 156"/>
            <p:cNvSpPr/>
            <p:nvPr/>
          </p:nvSpPr>
          <p:spPr>
            <a:xfrm>
              <a:off x="-2" y="137"/>
              <a:ext cx="326523" cy="269990"/>
            </a:xfrm>
            <a:custGeom>
              <a:avLst/>
              <a:gdLst/>
              <a:ahLst/>
              <a:cxnLst>
                <a:cxn ang="0">
                  <a:pos x="wd2" y="hd2"/>
                </a:cxn>
                <a:cxn ang="5400000">
                  <a:pos x="wd2" y="hd2"/>
                </a:cxn>
                <a:cxn ang="10800000">
                  <a:pos x="wd2" y="hd2"/>
                </a:cxn>
                <a:cxn ang="16200000">
                  <a:pos x="wd2" y="hd2"/>
                </a:cxn>
              </a:cxnLst>
              <a:rect l="0" t="0" r="r" b="b"/>
              <a:pathLst>
                <a:path w="21576" h="21231" extrusionOk="0">
                  <a:moveTo>
                    <a:pt x="17889" y="8067"/>
                  </a:moveTo>
                  <a:cubicBezTo>
                    <a:pt x="16652" y="8294"/>
                    <a:pt x="15391" y="9681"/>
                    <a:pt x="14749" y="10926"/>
                  </a:cubicBezTo>
                  <a:cubicBezTo>
                    <a:pt x="14725" y="11011"/>
                    <a:pt x="14654" y="11096"/>
                    <a:pt x="14582" y="11125"/>
                  </a:cubicBezTo>
                  <a:cubicBezTo>
                    <a:pt x="14487" y="11125"/>
                    <a:pt x="14416" y="11040"/>
                    <a:pt x="14344" y="10983"/>
                  </a:cubicBezTo>
                  <a:cubicBezTo>
                    <a:pt x="13678" y="10247"/>
                    <a:pt x="12798" y="9313"/>
                    <a:pt x="11704" y="7699"/>
                  </a:cubicBezTo>
                  <a:cubicBezTo>
                    <a:pt x="11228" y="6991"/>
                    <a:pt x="8873" y="3623"/>
                    <a:pt x="6566" y="1698"/>
                  </a:cubicBezTo>
                  <a:cubicBezTo>
                    <a:pt x="4567" y="56"/>
                    <a:pt x="2046" y="-369"/>
                    <a:pt x="1189" y="310"/>
                  </a:cubicBezTo>
                  <a:cubicBezTo>
                    <a:pt x="785" y="622"/>
                    <a:pt x="714" y="1330"/>
                    <a:pt x="880" y="1867"/>
                  </a:cubicBezTo>
                  <a:cubicBezTo>
                    <a:pt x="1070" y="2405"/>
                    <a:pt x="1689" y="3028"/>
                    <a:pt x="2165" y="3283"/>
                  </a:cubicBezTo>
                  <a:cubicBezTo>
                    <a:pt x="1570" y="3198"/>
                    <a:pt x="809" y="3764"/>
                    <a:pt x="809" y="4444"/>
                  </a:cubicBezTo>
                  <a:cubicBezTo>
                    <a:pt x="809" y="5633"/>
                    <a:pt x="2593" y="6935"/>
                    <a:pt x="3164" y="7133"/>
                  </a:cubicBezTo>
                  <a:cubicBezTo>
                    <a:pt x="2664" y="7161"/>
                    <a:pt x="2260" y="7841"/>
                    <a:pt x="2379" y="8407"/>
                  </a:cubicBezTo>
                  <a:cubicBezTo>
                    <a:pt x="2593" y="9511"/>
                    <a:pt x="4306" y="10021"/>
                    <a:pt x="4829" y="10105"/>
                  </a:cubicBezTo>
                  <a:cubicBezTo>
                    <a:pt x="4353" y="10219"/>
                    <a:pt x="4092" y="10926"/>
                    <a:pt x="4258" y="11464"/>
                  </a:cubicBezTo>
                  <a:cubicBezTo>
                    <a:pt x="4520" y="12314"/>
                    <a:pt x="6233" y="12851"/>
                    <a:pt x="6708" y="12965"/>
                  </a:cubicBezTo>
                  <a:cubicBezTo>
                    <a:pt x="6280" y="13418"/>
                    <a:pt x="6447" y="14154"/>
                    <a:pt x="6899" y="14550"/>
                  </a:cubicBezTo>
                  <a:cubicBezTo>
                    <a:pt x="7279" y="14918"/>
                    <a:pt x="7803" y="15144"/>
                    <a:pt x="8302" y="15229"/>
                  </a:cubicBezTo>
                  <a:cubicBezTo>
                    <a:pt x="7018" y="15060"/>
                    <a:pt x="5519" y="14833"/>
                    <a:pt x="4258" y="14805"/>
                  </a:cubicBezTo>
                  <a:cubicBezTo>
                    <a:pt x="3021" y="14776"/>
                    <a:pt x="1142" y="15258"/>
                    <a:pt x="0" y="16475"/>
                  </a:cubicBezTo>
                  <a:cubicBezTo>
                    <a:pt x="1641" y="17268"/>
                    <a:pt x="3544" y="18938"/>
                    <a:pt x="4282" y="21231"/>
                  </a:cubicBezTo>
                  <a:cubicBezTo>
                    <a:pt x="5495" y="21174"/>
                    <a:pt x="6352" y="20382"/>
                    <a:pt x="7303" y="19532"/>
                  </a:cubicBezTo>
                  <a:cubicBezTo>
                    <a:pt x="7446" y="19391"/>
                    <a:pt x="7589" y="19249"/>
                    <a:pt x="7779" y="19221"/>
                  </a:cubicBezTo>
                  <a:cubicBezTo>
                    <a:pt x="7898" y="19221"/>
                    <a:pt x="8041" y="19249"/>
                    <a:pt x="8159" y="19306"/>
                  </a:cubicBezTo>
                  <a:cubicBezTo>
                    <a:pt x="8683" y="19504"/>
                    <a:pt x="11085" y="20948"/>
                    <a:pt x="14130" y="20778"/>
                  </a:cubicBezTo>
                  <a:cubicBezTo>
                    <a:pt x="16462" y="20637"/>
                    <a:pt x="18484" y="19476"/>
                    <a:pt x="19435" y="17353"/>
                  </a:cubicBezTo>
                  <a:cubicBezTo>
                    <a:pt x="20363" y="15286"/>
                    <a:pt x="20458" y="13078"/>
                    <a:pt x="20553" y="12455"/>
                  </a:cubicBezTo>
                  <a:cubicBezTo>
                    <a:pt x="20648" y="11861"/>
                    <a:pt x="21124" y="11549"/>
                    <a:pt x="21576" y="11379"/>
                  </a:cubicBezTo>
                  <a:cubicBezTo>
                    <a:pt x="21529" y="10785"/>
                    <a:pt x="21600" y="10021"/>
                    <a:pt x="21529" y="9398"/>
                  </a:cubicBezTo>
                  <a:cubicBezTo>
                    <a:pt x="20577" y="8464"/>
                    <a:pt x="19126" y="7841"/>
                    <a:pt x="17889" y="806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09" name="Freeform 157"/>
            <p:cNvSpPr/>
            <p:nvPr/>
          </p:nvSpPr>
          <p:spPr>
            <a:xfrm>
              <a:off x="320442" y="118923"/>
              <a:ext cx="39616" cy="27363"/>
            </a:xfrm>
            <a:custGeom>
              <a:avLst/>
              <a:gdLst/>
              <a:ahLst/>
              <a:cxnLst>
                <a:cxn ang="0">
                  <a:pos x="wd2" y="hd2"/>
                </a:cxn>
                <a:cxn ang="5400000">
                  <a:pos x="wd2" y="hd2"/>
                </a:cxn>
                <a:cxn ang="10800000">
                  <a:pos x="wd2" y="hd2"/>
                </a:cxn>
                <a:cxn ang="16200000">
                  <a:pos x="wd2" y="hd2"/>
                </a:cxn>
              </a:cxnLst>
              <a:rect l="0" t="0" r="r" b="b"/>
              <a:pathLst>
                <a:path w="21035" h="21600" extrusionOk="0">
                  <a:moveTo>
                    <a:pt x="4566" y="284"/>
                  </a:moveTo>
                  <a:cubicBezTo>
                    <a:pt x="3992" y="0"/>
                    <a:pt x="3228" y="0"/>
                    <a:pt x="2654" y="0"/>
                  </a:cubicBezTo>
                  <a:cubicBezTo>
                    <a:pt x="1508" y="284"/>
                    <a:pt x="1125" y="853"/>
                    <a:pt x="743" y="2274"/>
                  </a:cubicBezTo>
                  <a:cubicBezTo>
                    <a:pt x="-404" y="5684"/>
                    <a:pt x="-22" y="17053"/>
                    <a:pt x="552" y="19326"/>
                  </a:cubicBezTo>
                  <a:cubicBezTo>
                    <a:pt x="934" y="20747"/>
                    <a:pt x="1508" y="21600"/>
                    <a:pt x="2654" y="21600"/>
                  </a:cubicBezTo>
                  <a:cubicBezTo>
                    <a:pt x="3037" y="21600"/>
                    <a:pt x="3610" y="21316"/>
                    <a:pt x="3992" y="21032"/>
                  </a:cubicBezTo>
                  <a:cubicBezTo>
                    <a:pt x="5331" y="20463"/>
                    <a:pt x="6860" y="19611"/>
                    <a:pt x="8389" y="19042"/>
                  </a:cubicBezTo>
                  <a:cubicBezTo>
                    <a:pt x="12212" y="17053"/>
                    <a:pt x="15844" y="15347"/>
                    <a:pt x="19476" y="13358"/>
                  </a:cubicBezTo>
                  <a:cubicBezTo>
                    <a:pt x="20049" y="13074"/>
                    <a:pt x="20814" y="12789"/>
                    <a:pt x="21005" y="11937"/>
                  </a:cubicBezTo>
                  <a:cubicBezTo>
                    <a:pt x="21196" y="10800"/>
                    <a:pt x="20431" y="9663"/>
                    <a:pt x="19858" y="8811"/>
                  </a:cubicBezTo>
                  <a:cubicBezTo>
                    <a:pt x="14888" y="5400"/>
                    <a:pt x="9727" y="2558"/>
                    <a:pt x="4566" y="28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10" name="Freeform 158"/>
            <p:cNvSpPr/>
            <p:nvPr/>
          </p:nvSpPr>
          <p:spPr>
            <a:xfrm>
              <a:off x="274680" y="121083"/>
              <a:ext cx="20882" cy="2016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29"/>
                    <a:pt x="745" y="14657"/>
                    <a:pt x="1490" y="16200"/>
                  </a:cubicBezTo>
                  <a:cubicBezTo>
                    <a:pt x="2234" y="17743"/>
                    <a:pt x="3724" y="19286"/>
                    <a:pt x="5214" y="20057"/>
                  </a:cubicBezTo>
                  <a:cubicBezTo>
                    <a:pt x="7076" y="21214"/>
                    <a:pt x="8938" y="21600"/>
                    <a:pt x="10800" y="21600"/>
                  </a:cubicBezTo>
                  <a:cubicBezTo>
                    <a:pt x="12662" y="21600"/>
                    <a:pt x="14524" y="21214"/>
                    <a:pt x="16014" y="20057"/>
                  </a:cubicBezTo>
                  <a:cubicBezTo>
                    <a:pt x="17876" y="19286"/>
                    <a:pt x="19366" y="17743"/>
                    <a:pt x="20110" y="16200"/>
                  </a:cubicBezTo>
                  <a:cubicBezTo>
                    <a:pt x="21228" y="14657"/>
                    <a:pt x="21600" y="12729"/>
                    <a:pt x="21600" y="10800"/>
                  </a:cubicBezTo>
                  <a:cubicBezTo>
                    <a:pt x="21600" y="8871"/>
                    <a:pt x="21228" y="6943"/>
                    <a:pt x="20110" y="5400"/>
                  </a:cubicBezTo>
                  <a:cubicBezTo>
                    <a:pt x="18993" y="3857"/>
                    <a:pt x="17876" y="2314"/>
                    <a:pt x="16014" y="1543"/>
                  </a:cubicBezTo>
                  <a:cubicBezTo>
                    <a:pt x="14524" y="386"/>
                    <a:pt x="12662" y="0"/>
                    <a:pt x="10800" y="0"/>
                  </a:cubicBezTo>
                  <a:cubicBezTo>
                    <a:pt x="8938" y="0"/>
                    <a:pt x="7076" y="386"/>
                    <a:pt x="5214" y="1543"/>
                  </a:cubicBezTo>
                  <a:cubicBezTo>
                    <a:pt x="3724" y="2314"/>
                    <a:pt x="2234" y="3857"/>
                    <a:pt x="1490" y="5400"/>
                  </a:cubicBezTo>
                  <a:cubicBezTo>
                    <a:pt x="745" y="6943"/>
                    <a:pt x="0" y="8871"/>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11" name="Freeform 159"/>
            <p:cNvSpPr/>
            <p:nvPr/>
          </p:nvSpPr>
          <p:spPr>
            <a:xfrm>
              <a:off x="24479" y="41883"/>
              <a:ext cx="50042" cy="20274"/>
            </a:xfrm>
            <a:custGeom>
              <a:avLst/>
              <a:gdLst/>
              <a:ahLst/>
              <a:cxnLst>
                <a:cxn ang="0">
                  <a:pos x="wd2" y="hd2"/>
                </a:cxn>
                <a:cxn ang="5400000">
                  <a:pos x="wd2" y="hd2"/>
                </a:cxn>
                <a:cxn ang="10800000">
                  <a:pos x="wd2" y="hd2"/>
                </a:cxn>
                <a:cxn ang="16200000">
                  <a:pos x="wd2" y="hd2"/>
                </a:cxn>
              </a:cxnLst>
              <a:rect l="0" t="0" r="r" b="b"/>
              <a:pathLst>
                <a:path w="21600" h="20970" extrusionOk="0">
                  <a:moveTo>
                    <a:pt x="11965" y="10055"/>
                  </a:moveTo>
                  <a:cubicBezTo>
                    <a:pt x="12432" y="10800"/>
                    <a:pt x="15540" y="14152"/>
                    <a:pt x="18337" y="16759"/>
                  </a:cubicBezTo>
                  <a:cubicBezTo>
                    <a:pt x="19735" y="17876"/>
                    <a:pt x="21600" y="19366"/>
                    <a:pt x="21600" y="20110"/>
                  </a:cubicBezTo>
                  <a:cubicBezTo>
                    <a:pt x="21600" y="21600"/>
                    <a:pt x="19891" y="20855"/>
                    <a:pt x="18492" y="20110"/>
                  </a:cubicBezTo>
                  <a:cubicBezTo>
                    <a:pt x="14918" y="18248"/>
                    <a:pt x="11033" y="15269"/>
                    <a:pt x="7770" y="11172"/>
                  </a:cubicBezTo>
                  <a:cubicBezTo>
                    <a:pt x="6837" y="10428"/>
                    <a:pt x="1399" y="3352"/>
                    <a:pt x="0" y="1117"/>
                  </a:cubicBezTo>
                  <a:cubicBezTo>
                    <a:pt x="1088" y="0"/>
                    <a:pt x="2642" y="0"/>
                    <a:pt x="3729" y="0"/>
                  </a:cubicBezTo>
                  <a:cubicBezTo>
                    <a:pt x="6527" y="4097"/>
                    <a:pt x="9013" y="7076"/>
                    <a:pt x="11965" y="1005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12" name="Freeform 160"/>
            <p:cNvSpPr/>
            <p:nvPr/>
          </p:nvSpPr>
          <p:spPr>
            <a:xfrm>
              <a:off x="41399" y="90253"/>
              <a:ext cx="56882" cy="12702"/>
            </a:xfrm>
            <a:custGeom>
              <a:avLst/>
              <a:gdLst/>
              <a:ahLst/>
              <a:cxnLst>
                <a:cxn ang="0">
                  <a:pos x="wd2" y="hd2"/>
                </a:cxn>
                <a:cxn ang="5400000">
                  <a:pos x="wd2" y="hd2"/>
                </a:cxn>
                <a:cxn ang="10800000">
                  <a:pos x="wd2" y="hd2"/>
                </a:cxn>
                <a:cxn ang="16200000">
                  <a:pos x="wd2" y="hd2"/>
                </a:cxn>
              </a:cxnLst>
              <a:rect l="0" t="0" r="r" b="b"/>
              <a:pathLst>
                <a:path w="21600" h="21600" extrusionOk="0">
                  <a:moveTo>
                    <a:pt x="17089" y="15525"/>
                  </a:moveTo>
                  <a:cubicBezTo>
                    <a:pt x="18592" y="16875"/>
                    <a:pt x="21600" y="16875"/>
                    <a:pt x="21600" y="19575"/>
                  </a:cubicBezTo>
                  <a:cubicBezTo>
                    <a:pt x="21600" y="21600"/>
                    <a:pt x="19003" y="21600"/>
                    <a:pt x="17362" y="21600"/>
                  </a:cubicBezTo>
                  <a:cubicBezTo>
                    <a:pt x="11484" y="21600"/>
                    <a:pt x="5058" y="17550"/>
                    <a:pt x="0" y="5400"/>
                  </a:cubicBezTo>
                  <a:cubicBezTo>
                    <a:pt x="547" y="2700"/>
                    <a:pt x="1777" y="0"/>
                    <a:pt x="2597" y="0"/>
                  </a:cubicBezTo>
                  <a:cubicBezTo>
                    <a:pt x="8203" y="10800"/>
                    <a:pt x="15038" y="14175"/>
                    <a:pt x="17089" y="1552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13" name="Freeform 161"/>
            <p:cNvSpPr/>
            <p:nvPr/>
          </p:nvSpPr>
          <p:spPr>
            <a:xfrm>
              <a:off x="67303" y="125873"/>
              <a:ext cx="51511" cy="12702"/>
            </a:xfrm>
            <a:custGeom>
              <a:avLst/>
              <a:gdLst/>
              <a:ahLst/>
              <a:cxnLst>
                <a:cxn ang="0">
                  <a:pos x="wd2" y="hd2"/>
                </a:cxn>
                <a:cxn ang="5400000">
                  <a:pos x="wd2" y="hd2"/>
                </a:cxn>
                <a:cxn ang="10800000">
                  <a:pos x="wd2" y="hd2"/>
                </a:cxn>
                <a:cxn ang="16200000">
                  <a:pos x="wd2" y="hd2"/>
                </a:cxn>
              </a:cxnLst>
              <a:rect l="0" t="0" r="r" b="b"/>
              <a:pathLst>
                <a:path w="21314" h="19524" extrusionOk="0">
                  <a:moveTo>
                    <a:pt x="15797" y="8836"/>
                  </a:moveTo>
                  <a:cubicBezTo>
                    <a:pt x="18777" y="10800"/>
                    <a:pt x="21160" y="8836"/>
                    <a:pt x="21309" y="11782"/>
                  </a:cubicBezTo>
                  <a:cubicBezTo>
                    <a:pt x="21458" y="16691"/>
                    <a:pt x="18330" y="17673"/>
                    <a:pt x="16691" y="17673"/>
                  </a:cubicBezTo>
                  <a:cubicBezTo>
                    <a:pt x="11775" y="19636"/>
                    <a:pt x="8349" y="21600"/>
                    <a:pt x="2837" y="14727"/>
                  </a:cubicBezTo>
                  <a:cubicBezTo>
                    <a:pt x="2241" y="14727"/>
                    <a:pt x="-142" y="11782"/>
                    <a:pt x="7" y="9818"/>
                  </a:cubicBezTo>
                  <a:cubicBezTo>
                    <a:pt x="454" y="5891"/>
                    <a:pt x="1646" y="982"/>
                    <a:pt x="2390" y="0"/>
                  </a:cubicBezTo>
                  <a:cubicBezTo>
                    <a:pt x="5519" y="4909"/>
                    <a:pt x="12669" y="7855"/>
                    <a:pt x="15797" y="883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14" name="Freeform 162"/>
            <p:cNvSpPr/>
            <p:nvPr/>
          </p:nvSpPr>
          <p:spPr>
            <a:xfrm>
              <a:off x="98999" y="162434"/>
              <a:ext cx="47162" cy="12702"/>
            </a:xfrm>
            <a:custGeom>
              <a:avLst/>
              <a:gdLst/>
              <a:ahLst/>
              <a:cxnLst>
                <a:cxn ang="0">
                  <a:pos x="wd2" y="hd2"/>
                </a:cxn>
                <a:cxn ang="5400000">
                  <a:pos x="wd2" y="hd2"/>
                </a:cxn>
                <a:cxn ang="10800000">
                  <a:pos x="wd2" y="hd2"/>
                </a:cxn>
                <a:cxn ang="16200000">
                  <a:pos x="wd2" y="hd2"/>
                </a:cxn>
              </a:cxnLst>
              <a:rect l="0" t="0" r="r" b="b"/>
              <a:pathLst>
                <a:path w="21600" h="21600" extrusionOk="0">
                  <a:moveTo>
                    <a:pt x="1154" y="0"/>
                  </a:moveTo>
                  <a:cubicBezTo>
                    <a:pt x="3957" y="3411"/>
                    <a:pt x="6266" y="5684"/>
                    <a:pt x="9069" y="6821"/>
                  </a:cubicBezTo>
                  <a:cubicBezTo>
                    <a:pt x="11047" y="7958"/>
                    <a:pt x="14015" y="10232"/>
                    <a:pt x="16653" y="10232"/>
                  </a:cubicBezTo>
                  <a:cubicBezTo>
                    <a:pt x="18797" y="11368"/>
                    <a:pt x="21600" y="9095"/>
                    <a:pt x="21600" y="12505"/>
                  </a:cubicBezTo>
                  <a:cubicBezTo>
                    <a:pt x="21600" y="18189"/>
                    <a:pt x="18467" y="20463"/>
                    <a:pt x="16324" y="21600"/>
                  </a:cubicBezTo>
                  <a:cubicBezTo>
                    <a:pt x="11542" y="21600"/>
                    <a:pt x="6101" y="21600"/>
                    <a:pt x="495" y="12505"/>
                  </a:cubicBezTo>
                  <a:cubicBezTo>
                    <a:pt x="330" y="12505"/>
                    <a:pt x="0" y="10232"/>
                    <a:pt x="0" y="10232"/>
                  </a:cubicBezTo>
                  <a:cubicBezTo>
                    <a:pt x="330" y="6821"/>
                    <a:pt x="824" y="2274"/>
                    <a:pt x="1154"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sp>
        <p:nvSpPr>
          <p:cNvPr id="416" name="Body Level One…"/>
          <p:cNvSpPr txBox="1">
            <a:spLocks noGrp="1"/>
          </p:cNvSpPr>
          <p:nvPr>
            <p:ph type="body" idx="1"/>
          </p:nvPr>
        </p:nvSpPr>
        <p:spPr>
          <a:prstGeom prst="rect">
            <a:avLst/>
          </a:prstGeom>
        </p:spPr>
        <p:txBody>
          <a:bodyPr/>
          <a:lstStyle>
            <a:lvl1pPr marL="228600" indent="-228600">
              <a:buClrTx/>
              <a:buSzPct val="100000"/>
              <a:buFont typeface="Arial"/>
              <a:buChar char="•"/>
              <a:defRPr sz="2800" spc="0"/>
            </a:lvl1pPr>
            <a:lvl2pPr marL="723900" indent="-266700">
              <a:buClrTx/>
              <a:buSzPct val="100000"/>
              <a:buFont typeface="Arial"/>
              <a:buChar char="•"/>
              <a:defRPr sz="2800" spc="0"/>
            </a:lvl2pPr>
            <a:lvl3pPr marL="1234438" indent="-320038">
              <a:buClrTx/>
              <a:buSzPct val="100000"/>
              <a:buFont typeface="Arial"/>
              <a:buChar char="•"/>
              <a:defRPr sz="2800" spc="0"/>
            </a:lvl3pPr>
            <a:lvl4pPr marL="1727200" indent="-355600">
              <a:buClrTx/>
              <a:buSzPct val="100000"/>
              <a:buFont typeface="Arial"/>
              <a:buChar char="•"/>
              <a:defRPr sz="2800" spc="0"/>
            </a:lvl4pPr>
            <a:lvl5pPr marL="2184400" indent="-355600">
              <a:buClrTx/>
              <a:buSzPct val="100000"/>
              <a:buFont typeface="Arial"/>
              <a:buChar char="•"/>
              <a:defRPr sz="2800" spc="0"/>
            </a:lvl5pPr>
          </a:lstStyle>
          <a:p>
            <a:r>
              <a:t>Body Level One</a:t>
            </a:r>
          </a:p>
          <a:p>
            <a:pPr lvl="1"/>
            <a:r>
              <a:t>Body Level Two</a:t>
            </a:r>
          </a:p>
          <a:p>
            <a:pPr lvl="2"/>
            <a:r>
              <a:t>Body Level Three</a:t>
            </a:r>
          </a:p>
          <a:p>
            <a:pPr lvl="3"/>
            <a:r>
              <a:t>Body Level Four</a:t>
            </a:r>
          </a:p>
          <a:p>
            <a:pPr lvl="4"/>
            <a:r>
              <a:t>Body Level Five</a:t>
            </a:r>
          </a:p>
        </p:txBody>
      </p:sp>
      <p:sp>
        <p:nvSpPr>
          <p:cNvPr id="41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cSld name="Title, 2 Content and Content">
    <p:spTree>
      <p:nvGrpSpPr>
        <p:cNvPr id="1" name=""/>
        <p:cNvGrpSpPr/>
        <p:nvPr/>
      </p:nvGrpSpPr>
      <p:grpSpPr>
        <a:xfrm>
          <a:off x="0" y="0"/>
          <a:ext cx="0" cy="0"/>
          <a:chOff x="0" y="0"/>
          <a:chExt cx="0" cy="0"/>
        </a:xfrm>
      </p:grpSpPr>
      <p:sp>
        <p:nvSpPr>
          <p:cNvPr id="424" name="Rectangle 131"/>
          <p:cNvSpPr/>
          <p:nvPr/>
        </p:nvSpPr>
        <p:spPr>
          <a:xfrm>
            <a:off x="-1" y="5040000"/>
            <a:ext cx="10080002" cy="630002"/>
          </a:xfrm>
          <a:prstGeom prst="rect">
            <a:avLst/>
          </a:prstGeom>
          <a:solidFill>
            <a:srgbClr val="9ECF6C"/>
          </a:solidFill>
          <a:ln w="12700">
            <a:miter lim="400000"/>
          </a:ln>
        </p:spPr>
        <p:txBody>
          <a:bodyPr lIns="45718" tIns="45718" rIns="45718" bIns="45718" anchor="ctr"/>
          <a:lstStyle/>
          <a:p>
            <a:pPr>
              <a:defRPr spc="-1"/>
            </a:pPr>
            <a:endParaRPr/>
          </a:p>
        </p:txBody>
      </p:sp>
      <p:sp>
        <p:nvSpPr>
          <p:cNvPr id="425" name="Rectangle 136"/>
          <p:cNvSpPr/>
          <p:nvPr/>
        </p:nvSpPr>
        <p:spPr>
          <a:xfrm>
            <a:off x="9180359" y="4140000"/>
            <a:ext cx="180002" cy="900002"/>
          </a:xfrm>
          <a:prstGeom prst="rect">
            <a:avLst/>
          </a:prstGeom>
          <a:solidFill>
            <a:srgbClr val="74B531"/>
          </a:solidFill>
          <a:ln w="12700">
            <a:miter lim="400000"/>
          </a:ln>
        </p:spPr>
        <p:txBody>
          <a:bodyPr lIns="45718" tIns="45718" rIns="45718" bIns="45718" anchor="ctr"/>
          <a:lstStyle/>
          <a:p>
            <a:pPr>
              <a:defRPr spc="-1"/>
            </a:pPr>
            <a:endParaRPr/>
          </a:p>
        </p:txBody>
      </p:sp>
      <p:sp>
        <p:nvSpPr>
          <p:cNvPr id="426" name="Rounded Rectangle 137"/>
          <p:cNvSpPr/>
          <p:nvPr/>
        </p:nvSpPr>
        <p:spPr>
          <a:xfrm>
            <a:off x="8820360" y="4500000"/>
            <a:ext cx="90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427" name="Rounded Rectangle 138"/>
          <p:cNvSpPr/>
          <p:nvPr/>
        </p:nvSpPr>
        <p:spPr>
          <a:xfrm>
            <a:off x="8910359" y="4319999"/>
            <a:ext cx="72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428" name="Rounded Rectangle 139"/>
          <p:cNvSpPr/>
          <p:nvPr/>
        </p:nvSpPr>
        <p:spPr>
          <a:xfrm>
            <a:off x="9000720" y="4140000"/>
            <a:ext cx="54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429" name="Rounded Rectangle 140"/>
          <p:cNvSpPr/>
          <p:nvPr/>
        </p:nvSpPr>
        <p:spPr>
          <a:xfrm>
            <a:off x="9090359" y="3960000"/>
            <a:ext cx="36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430" name="Rectangle 141"/>
          <p:cNvSpPr/>
          <p:nvPr/>
        </p:nvSpPr>
        <p:spPr>
          <a:xfrm>
            <a:off x="8190720" y="4140000"/>
            <a:ext cx="180002" cy="900002"/>
          </a:xfrm>
          <a:prstGeom prst="rect">
            <a:avLst/>
          </a:prstGeom>
          <a:solidFill>
            <a:srgbClr val="74B531"/>
          </a:solidFill>
          <a:ln w="12700">
            <a:miter lim="400000"/>
          </a:ln>
        </p:spPr>
        <p:txBody>
          <a:bodyPr lIns="45718" tIns="45718" rIns="45718" bIns="45718" anchor="ctr"/>
          <a:lstStyle/>
          <a:p>
            <a:pPr>
              <a:defRPr spc="-1"/>
            </a:pPr>
            <a:endParaRPr/>
          </a:p>
        </p:txBody>
      </p:sp>
      <p:sp>
        <p:nvSpPr>
          <p:cNvPr id="431" name="Rounded Rectangle 142"/>
          <p:cNvSpPr/>
          <p:nvPr/>
        </p:nvSpPr>
        <p:spPr>
          <a:xfrm>
            <a:off x="7920359" y="4409999"/>
            <a:ext cx="72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432" name="Rounded Rectangle 143"/>
          <p:cNvSpPr/>
          <p:nvPr/>
        </p:nvSpPr>
        <p:spPr>
          <a:xfrm>
            <a:off x="8010720" y="4229999"/>
            <a:ext cx="54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433" name="Rounded Rectangle 144"/>
          <p:cNvSpPr/>
          <p:nvPr/>
        </p:nvSpPr>
        <p:spPr>
          <a:xfrm>
            <a:off x="8100359" y="4050000"/>
            <a:ext cx="36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grpSp>
        <p:nvGrpSpPr>
          <p:cNvPr id="442" name="Group 145"/>
          <p:cNvGrpSpPr/>
          <p:nvPr/>
        </p:nvGrpSpPr>
        <p:grpSpPr>
          <a:xfrm>
            <a:off x="8639997" y="3689872"/>
            <a:ext cx="360061" cy="270130"/>
            <a:chOff x="-1" y="-2"/>
            <a:chExt cx="360059" cy="270128"/>
          </a:xfrm>
        </p:grpSpPr>
        <p:sp>
          <p:nvSpPr>
            <p:cNvPr id="434" name="Freeform 146"/>
            <p:cNvSpPr/>
            <p:nvPr/>
          </p:nvSpPr>
          <p:spPr>
            <a:xfrm>
              <a:off x="148666" y="-3"/>
              <a:ext cx="87366" cy="156729"/>
            </a:xfrm>
            <a:custGeom>
              <a:avLst/>
              <a:gdLst/>
              <a:ahLst/>
              <a:cxnLst>
                <a:cxn ang="0">
                  <a:pos x="wd2" y="hd2"/>
                </a:cxn>
                <a:cxn ang="5400000">
                  <a:pos x="wd2" y="hd2"/>
                </a:cxn>
                <a:cxn ang="10800000">
                  <a:pos x="wd2" y="hd2"/>
                </a:cxn>
                <a:cxn ang="16200000">
                  <a:pos x="wd2" y="hd2"/>
                </a:cxn>
              </a:cxnLst>
              <a:rect l="0" t="0" r="r" b="b"/>
              <a:pathLst>
                <a:path w="18992" h="21084" extrusionOk="0">
                  <a:moveTo>
                    <a:pt x="15655" y="6797"/>
                  </a:moveTo>
                  <a:cubicBezTo>
                    <a:pt x="12290" y="2874"/>
                    <a:pt x="5090" y="-516"/>
                    <a:pt x="2116" y="65"/>
                  </a:cubicBezTo>
                  <a:cubicBezTo>
                    <a:pt x="-76" y="695"/>
                    <a:pt x="2429" y="3310"/>
                    <a:pt x="4464" y="4714"/>
                  </a:cubicBezTo>
                  <a:cubicBezTo>
                    <a:pt x="4698" y="4811"/>
                    <a:pt x="4542" y="5005"/>
                    <a:pt x="4229" y="5005"/>
                  </a:cubicBezTo>
                  <a:cubicBezTo>
                    <a:pt x="3290" y="4860"/>
                    <a:pt x="2194" y="4860"/>
                    <a:pt x="1724" y="5199"/>
                  </a:cubicBezTo>
                  <a:cubicBezTo>
                    <a:pt x="629" y="6022"/>
                    <a:pt x="2194" y="7184"/>
                    <a:pt x="3524" y="7959"/>
                  </a:cubicBezTo>
                  <a:cubicBezTo>
                    <a:pt x="3759" y="8056"/>
                    <a:pt x="3603" y="8298"/>
                    <a:pt x="3290" y="8250"/>
                  </a:cubicBezTo>
                  <a:cubicBezTo>
                    <a:pt x="2116" y="8105"/>
                    <a:pt x="942" y="8105"/>
                    <a:pt x="550" y="8395"/>
                  </a:cubicBezTo>
                  <a:cubicBezTo>
                    <a:pt x="-1093" y="9606"/>
                    <a:pt x="1333" y="13141"/>
                    <a:pt x="2742" y="14449"/>
                  </a:cubicBezTo>
                  <a:cubicBezTo>
                    <a:pt x="4464" y="15999"/>
                    <a:pt x="6264" y="17549"/>
                    <a:pt x="8533" y="18759"/>
                  </a:cubicBezTo>
                  <a:cubicBezTo>
                    <a:pt x="10881" y="20019"/>
                    <a:pt x="13777" y="20939"/>
                    <a:pt x="16829" y="21084"/>
                  </a:cubicBezTo>
                  <a:cubicBezTo>
                    <a:pt x="16985" y="21084"/>
                    <a:pt x="17142" y="21084"/>
                    <a:pt x="17220" y="21084"/>
                  </a:cubicBezTo>
                  <a:cubicBezTo>
                    <a:pt x="17377" y="21036"/>
                    <a:pt x="17455" y="20890"/>
                    <a:pt x="17533" y="20793"/>
                  </a:cubicBezTo>
                  <a:cubicBezTo>
                    <a:pt x="18081" y="19922"/>
                    <a:pt x="18237" y="19583"/>
                    <a:pt x="18472" y="18856"/>
                  </a:cubicBezTo>
                  <a:cubicBezTo>
                    <a:pt x="18707" y="15902"/>
                    <a:pt x="20507" y="12560"/>
                    <a:pt x="15655" y="679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35" name="Freeform 147"/>
            <p:cNvSpPr/>
            <p:nvPr/>
          </p:nvSpPr>
          <p:spPr>
            <a:xfrm>
              <a:off x="-2" y="137"/>
              <a:ext cx="326524" cy="269990"/>
            </a:xfrm>
            <a:custGeom>
              <a:avLst/>
              <a:gdLst/>
              <a:ahLst/>
              <a:cxnLst>
                <a:cxn ang="0">
                  <a:pos x="wd2" y="hd2"/>
                </a:cxn>
                <a:cxn ang="5400000">
                  <a:pos x="wd2" y="hd2"/>
                </a:cxn>
                <a:cxn ang="10800000">
                  <a:pos x="wd2" y="hd2"/>
                </a:cxn>
                <a:cxn ang="16200000">
                  <a:pos x="wd2" y="hd2"/>
                </a:cxn>
              </a:cxnLst>
              <a:rect l="0" t="0" r="r" b="b"/>
              <a:pathLst>
                <a:path w="21576" h="21231" extrusionOk="0">
                  <a:moveTo>
                    <a:pt x="17889" y="8067"/>
                  </a:moveTo>
                  <a:cubicBezTo>
                    <a:pt x="16652" y="8294"/>
                    <a:pt x="15391" y="9681"/>
                    <a:pt x="14749" y="10926"/>
                  </a:cubicBezTo>
                  <a:cubicBezTo>
                    <a:pt x="14725" y="11011"/>
                    <a:pt x="14654" y="11096"/>
                    <a:pt x="14582" y="11125"/>
                  </a:cubicBezTo>
                  <a:cubicBezTo>
                    <a:pt x="14487" y="11125"/>
                    <a:pt x="14416" y="11040"/>
                    <a:pt x="14344" y="10983"/>
                  </a:cubicBezTo>
                  <a:cubicBezTo>
                    <a:pt x="13678" y="10247"/>
                    <a:pt x="12798" y="9313"/>
                    <a:pt x="11704" y="7699"/>
                  </a:cubicBezTo>
                  <a:cubicBezTo>
                    <a:pt x="11228" y="6991"/>
                    <a:pt x="8873" y="3623"/>
                    <a:pt x="6566" y="1698"/>
                  </a:cubicBezTo>
                  <a:cubicBezTo>
                    <a:pt x="4567" y="56"/>
                    <a:pt x="2046" y="-369"/>
                    <a:pt x="1189" y="310"/>
                  </a:cubicBezTo>
                  <a:cubicBezTo>
                    <a:pt x="785" y="622"/>
                    <a:pt x="714" y="1330"/>
                    <a:pt x="880" y="1867"/>
                  </a:cubicBezTo>
                  <a:cubicBezTo>
                    <a:pt x="1070" y="2405"/>
                    <a:pt x="1689" y="3028"/>
                    <a:pt x="2165" y="3283"/>
                  </a:cubicBezTo>
                  <a:cubicBezTo>
                    <a:pt x="1570" y="3198"/>
                    <a:pt x="809" y="3764"/>
                    <a:pt x="809" y="4444"/>
                  </a:cubicBezTo>
                  <a:cubicBezTo>
                    <a:pt x="809" y="5633"/>
                    <a:pt x="2593" y="6935"/>
                    <a:pt x="3164" y="7133"/>
                  </a:cubicBezTo>
                  <a:cubicBezTo>
                    <a:pt x="2664" y="7161"/>
                    <a:pt x="2260" y="7841"/>
                    <a:pt x="2379" y="8407"/>
                  </a:cubicBezTo>
                  <a:cubicBezTo>
                    <a:pt x="2593" y="9511"/>
                    <a:pt x="4306" y="10021"/>
                    <a:pt x="4829" y="10105"/>
                  </a:cubicBezTo>
                  <a:cubicBezTo>
                    <a:pt x="4353" y="10219"/>
                    <a:pt x="4092" y="10926"/>
                    <a:pt x="4258" y="11464"/>
                  </a:cubicBezTo>
                  <a:cubicBezTo>
                    <a:pt x="4520" y="12314"/>
                    <a:pt x="6233" y="12851"/>
                    <a:pt x="6708" y="12965"/>
                  </a:cubicBezTo>
                  <a:cubicBezTo>
                    <a:pt x="6280" y="13418"/>
                    <a:pt x="6447" y="14154"/>
                    <a:pt x="6899" y="14550"/>
                  </a:cubicBezTo>
                  <a:cubicBezTo>
                    <a:pt x="7279" y="14918"/>
                    <a:pt x="7803" y="15144"/>
                    <a:pt x="8302" y="15229"/>
                  </a:cubicBezTo>
                  <a:cubicBezTo>
                    <a:pt x="7018" y="15060"/>
                    <a:pt x="5519" y="14833"/>
                    <a:pt x="4258" y="14805"/>
                  </a:cubicBezTo>
                  <a:cubicBezTo>
                    <a:pt x="3021" y="14776"/>
                    <a:pt x="1142" y="15258"/>
                    <a:pt x="0" y="16475"/>
                  </a:cubicBezTo>
                  <a:cubicBezTo>
                    <a:pt x="1641" y="17268"/>
                    <a:pt x="3544" y="18938"/>
                    <a:pt x="4282" y="21231"/>
                  </a:cubicBezTo>
                  <a:cubicBezTo>
                    <a:pt x="5495" y="21174"/>
                    <a:pt x="6352" y="20382"/>
                    <a:pt x="7303" y="19532"/>
                  </a:cubicBezTo>
                  <a:cubicBezTo>
                    <a:pt x="7446" y="19391"/>
                    <a:pt x="7589" y="19249"/>
                    <a:pt x="7779" y="19221"/>
                  </a:cubicBezTo>
                  <a:cubicBezTo>
                    <a:pt x="7898" y="19221"/>
                    <a:pt x="8041" y="19249"/>
                    <a:pt x="8159" y="19306"/>
                  </a:cubicBezTo>
                  <a:cubicBezTo>
                    <a:pt x="8683" y="19504"/>
                    <a:pt x="11085" y="20948"/>
                    <a:pt x="14130" y="20778"/>
                  </a:cubicBezTo>
                  <a:cubicBezTo>
                    <a:pt x="16462" y="20637"/>
                    <a:pt x="18484" y="19476"/>
                    <a:pt x="19435" y="17353"/>
                  </a:cubicBezTo>
                  <a:cubicBezTo>
                    <a:pt x="20363" y="15286"/>
                    <a:pt x="20458" y="13078"/>
                    <a:pt x="20553" y="12455"/>
                  </a:cubicBezTo>
                  <a:cubicBezTo>
                    <a:pt x="20648" y="11861"/>
                    <a:pt x="21124" y="11549"/>
                    <a:pt x="21576" y="11379"/>
                  </a:cubicBezTo>
                  <a:cubicBezTo>
                    <a:pt x="21529" y="10785"/>
                    <a:pt x="21600" y="10021"/>
                    <a:pt x="21529" y="9398"/>
                  </a:cubicBezTo>
                  <a:cubicBezTo>
                    <a:pt x="20577" y="8464"/>
                    <a:pt x="19126" y="7841"/>
                    <a:pt x="17889" y="806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36" name="Freeform 148"/>
            <p:cNvSpPr/>
            <p:nvPr/>
          </p:nvSpPr>
          <p:spPr>
            <a:xfrm>
              <a:off x="320443" y="118923"/>
              <a:ext cx="39616" cy="27362"/>
            </a:xfrm>
            <a:custGeom>
              <a:avLst/>
              <a:gdLst/>
              <a:ahLst/>
              <a:cxnLst>
                <a:cxn ang="0">
                  <a:pos x="wd2" y="hd2"/>
                </a:cxn>
                <a:cxn ang="5400000">
                  <a:pos x="wd2" y="hd2"/>
                </a:cxn>
                <a:cxn ang="10800000">
                  <a:pos x="wd2" y="hd2"/>
                </a:cxn>
                <a:cxn ang="16200000">
                  <a:pos x="wd2" y="hd2"/>
                </a:cxn>
              </a:cxnLst>
              <a:rect l="0" t="0" r="r" b="b"/>
              <a:pathLst>
                <a:path w="21035" h="21600" extrusionOk="0">
                  <a:moveTo>
                    <a:pt x="4566" y="284"/>
                  </a:moveTo>
                  <a:cubicBezTo>
                    <a:pt x="3992" y="0"/>
                    <a:pt x="3228" y="0"/>
                    <a:pt x="2654" y="0"/>
                  </a:cubicBezTo>
                  <a:cubicBezTo>
                    <a:pt x="1508" y="284"/>
                    <a:pt x="1125" y="853"/>
                    <a:pt x="743" y="2274"/>
                  </a:cubicBezTo>
                  <a:cubicBezTo>
                    <a:pt x="-404" y="5684"/>
                    <a:pt x="-22" y="17053"/>
                    <a:pt x="552" y="19326"/>
                  </a:cubicBezTo>
                  <a:cubicBezTo>
                    <a:pt x="934" y="20747"/>
                    <a:pt x="1508" y="21600"/>
                    <a:pt x="2654" y="21600"/>
                  </a:cubicBezTo>
                  <a:cubicBezTo>
                    <a:pt x="3037" y="21600"/>
                    <a:pt x="3610" y="21316"/>
                    <a:pt x="3992" y="21032"/>
                  </a:cubicBezTo>
                  <a:cubicBezTo>
                    <a:pt x="5331" y="20463"/>
                    <a:pt x="6860" y="19611"/>
                    <a:pt x="8389" y="19042"/>
                  </a:cubicBezTo>
                  <a:cubicBezTo>
                    <a:pt x="12212" y="17053"/>
                    <a:pt x="15844" y="15347"/>
                    <a:pt x="19476" y="13358"/>
                  </a:cubicBezTo>
                  <a:cubicBezTo>
                    <a:pt x="20049" y="13074"/>
                    <a:pt x="20814" y="12789"/>
                    <a:pt x="21005" y="11937"/>
                  </a:cubicBezTo>
                  <a:cubicBezTo>
                    <a:pt x="21196" y="10800"/>
                    <a:pt x="20431" y="9663"/>
                    <a:pt x="19858" y="8811"/>
                  </a:cubicBezTo>
                  <a:cubicBezTo>
                    <a:pt x="14888" y="5400"/>
                    <a:pt x="9727" y="2558"/>
                    <a:pt x="4566" y="28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37" name="Freeform 149"/>
            <p:cNvSpPr/>
            <p:nvPr/>
          </p:nvSpPr>
          <p:spPr>
            <a:xfrm>
              <a:off x="274681" y="121083"/>
              <a:ext cx="20882" cy="2016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29"/>
                    <a:pt x="745" y="14657"/>
                    <a:pt x="1490" y="16200"/>
                  </a:cubicBezTo>
                  <a:cubicBezTo>
                    <a:pt x="2234" y="17743"/>
                    <a:pt x="3724" y="19286"/>
                    <a:pt x="5214" y="20057"/>
                  </a:cubicBezTo>
                  <a:cubicBezTo>
                    <a:pt x="7076" y="21214"/>
                    <a:pt x="8938" y="21600"/>
                    <a:pt x="10800" y="21600"/>
                  </a:cubicBezTo>
                  <a:cubicBezTo>
                    <a:pt x="12662" y="21600"/>
                    <a:pt x="14524" y="21214"/>
                    <a:pt x="16014" y="20057"/>
                  </a:cubicBezTo>
                  <a:cubicBezTo>
                    <a:pt x="17876" y="19286"/>
                    <a:pt x="19366" y="17743"/>
                    <a:pt x="20110" y="16200"/>
                  </a:cubicBezTo>
                  <a:cubicBezTo>
                    <a:pt x="21228" y="14657"/>
                    <a:pt x="21600" y="12729"/>
                    <a:pt x="21600" y="10800"/>
                  </a:cubicBezTo>
                  <a:cubicBezTo>
                    <a:pt x="21600" y="8871"/>
                    <a:pt x="21228" y="6943"/>
                    <a:pt x="20110" y="5400"/>
                  </a:cubicBezTo>
                  <a:cubicBezTo>
                    <a:pt x="18993" y="3857"/>
                    <a:pt x="17876" y="2314"/>
                    <a:pt x="16014" y="1543"/>
                  </a:cubicBezTo>
                  <a:cubicBezTo>
                    <a:pt x="14524" y="386"/>
                    <a:pt x="12662" y="0"/>
                    <a:pt x="10800" y="0"/>
                  </a:cubicBezTo>
                  <a:cubicBezTo>
                    <a:pt x="8938" y="0"/>
                    <a:pt x="7076" y="386"/>
                    <a:pt x="5214" y="1543"/>
                  </a:cubicBezTo>
                  <a:cubicBezTo>
                    <a:pt x="3724" y="2314"/>
                    <a:pt x="2234" y="3857"/>
                    <a:pt x="1490" y="5400"/>
                  </a:cubicBezTo>
                  <a:cubicBezTo>
                    <a:pt x="745" y="6943"/>
                    <a:pt x="0" y="8871"/>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38" name="Freeform 150"/>
            <p:cNvSpPr/>
            <p:nvPr/>
          </p:nvSpPr>
          <p:spPr>
            <a:xfrm>
              <a:off x="24479" y="41883"/>
              <a:ext cx="50042" cy="20274"/>
            </a:xfrm>
            <a:custGeom>
              <a:avLst/>
              <a:gdLst/>
              <a:ahLst/>
              <a:cxnLst>
                <a:cxn ang="0">
                  <a:pos x="wd2" y="hd2"/>
                </a:cxn>
                <a:cxn ang="5400000">
                  <a:pos x="wd2" y="hd2"/>
                </a:cxn>
                <a:cxn ang="10800000">
                  <a:pos x="wd2" y="hd2"/>
                </a:cxn>
                <a:cxn ang="16200000">
                  <a:pos x="wd2" y="hd2"/>
                </a:cxn>
              </a:cxnLst>
              <a:rect l="0" t="0" r="r" b="b"/>
              <a:pathLst>
                <a:path w="21600" h="20970" extrusionOk="0">
                  <a:moveTo>
                    <a:pt x="11965" y="10055"/>
                  </a:moveTo>
                  <a:cubicBezTo>
                    <a:pt x="12432" y="10800"/>
                    <a:pt x="15540" y="14152"/>
                    <a:pt x="18337" y="16759"/>
                  </a:cubicBezTo>
                  <a:cubicBezTo>
                    <a:pt x="19735" y="17876"/>
                    <a:pt x="21600" y="19366"/>
                    <a:pt x="21600" y="20110"/>
                  </a:cubicBezTo>
                  <a:cubicBezTo>
                    <a:pt x="21600" y="21600"/>
                    <a:pt x="19891" y="20855"/>
                    <a:pt x="18492" y="20110"/>
                  </a:cubicBezTo>
                  <a:cubicBezTo>
                    <a:pt x="14918" y="18248"/>
                    <a:pt x="11033" y="15269"/>
                    <a:pt x="7770" y="11172"/>
                  </a:cubicBezTo>
                  <a:cubicBezTo>
                    <a:pt x="6837" y="10428"/>
                    <a:pt x="1399" y="3352"/>
                    <a:pt x="0" y="1117"/>
                  </a:cubicBezTo>
                  <a:cubicBezTo>
                    <a:pt x="1088" y="0"/>
                    <a:pt x="2642" y="0"/>
                    <a:pt x="3729" y="0"/>
                  </a:cubicBezTo>
                  <a:cubicBezTo>
                    <a:pt x="6527" y="4097"/>
                    <a:pt x="9013" y="7076"/>
                    <a:pt x="11965" y="1005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39" name="Freeform 151"/>
            <p:cNvSpPr/>
            <p:nvPr/>
          </p:nvSpPr>
          <p:spPr>
            <a:xfrm>
              <a:off x="41399" y="90253"/>
              <a:ext cx="56882" cy="12702"/>
            </a:xfrm>
            <a:custGeom>
              <a:avLst/>
              <a:gdLst/>
              <a:ahLst/>
              <a:cxnLst>
                <a:cxn ang="0">
                  <a:pos x="wd2" y="hd2"/>
                </a:cxn>
                <a:cxn ang="5400000">
                  <a:pos x="wd2" y="hd2"/>
                </a:cxn>
                <a:cxn ang="10800000">
                  <a:pos x="wd2" y="hd2"/>
                </a:cxn>
                <a:cxn ang="16200000">
                  <a:pos x="wd2" y="hd2"/>
                </a:cxn>
              </a:cxnLst>
              <a:rect l="0" t="0" r="r" b="b"/>
              <a:pathLst>
                <a:path w="21600" h="21600" extrusionOk="0">
                  <a:moveTo>
                    <a:pt x="17089" y="15525"/>
                  </a:moveTo>
                  <a:cubicBezTo>
                    <a:pt x="18592" y="16875"/>
                    <a:pt x="21600" y="16875"/>
                    <a:pt x="21600" y="19575"/>
                  </a:cubicBezTo>
                  <a:cubicBezTo>
                    <a:pt x="21600" y="21600"/>
                    <a:pt x="19003" y="21600"/>
                    <a:pt x="17362" y="21600"/>
                  </a:cubicBezTo>
                  <a:cubicBezTo>
                    <a:pt x="11484" y="21600"/>
                    <a:pt x="5058" y="17550"/>
                    <a:pt x="0" y="5400"/>
                  </a:cubicBezTo>
                  <a:cubicBezTo>
                    <a:pt x="547" y="2700"/>
                    <a:pt x="1777" y="0"/>
                    <a:pt x="2597" y="0"/>
                  </a:cubicBezTo>
                  <a:cubicBezTo>
                    <a:pt x="8203" y="10800"/>
                    <a:pt x="15038" y="14175"/>
                    <a:pt x="17089" y="1552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40" name="Freeform 152"/>
            <p:cNvSpPr/>
            <p:nvPr/>
          </p:nvSpPr>
          <p:spPr>
            <a:xfrm>
              <a:off x="67304" y="125873"/>
              <a:ext cx="51510" cy="12702"/>
            </a:xfrm>
            <a:custGeom>
              <a:avLst/>
              <a:gdLst/>
              <a:ahLst/>
              <a:cxnLst>
                <a:cxn ang="0">
                  <a:pos x="wd2" y="hd2"/>
                </a:cxn>
                <a:cxn ang="5400000">
                  <a:pos x="wd2" y="hd2"/>
                </a:cxn>
                <a:cxn ang="10800000">
                  <a:pos x="wd2" y="hd2"/>
                </a:cxn>
                <a:cxn ang="16200000">
                  <a:pos x="wd2" y="hd2"/>
                </a:cxn>
              </a:cxnLst>
              <a:rect l="0" t="0" r="r" b="b"/>
              <a:pathLst>
                <a:path w="21314" h="19524" extrusionOk="0">
                  <a:moveTo>
                    <a:pt x="15797" y="8836"/>
                  </a:moveTo>
                  <a:cubicBezTo>
                    <a:pt x="18777" y="10800"/>
                    <a:pt x="21160" y="8836"/>
                    <a:pt x="21309" y="11782"/>
                  </a:cubicBezTo>
                  <a:cubicBezTo>
                    <a:pt x="21458" y="16691"/>
                    <a:pt x="18330" y="17673"/>
                    <a:pt x="16691" y="17673"/>
                  </a:cubicBezTo>
                  <a:cubicBezTo>
                    <a:pt x="11775" y="19636"/>
                    <a:pt x="8349" y="21600"/>
                    <a:pt x="2837" y="14727"/>
                  </a:cubicBezTo>
                  <a:cubicBezTo>
                    <a:pt x="2241" y="14727"/>
                    <a:pt x="-142" y="11782"/>
                    <a:pt x="7" y="9818"/>
                  </a:cubicBezTo>
                  <a:cubicBezTo>
                    <a:pt x="454" y="5891"/>
                    <a:pt x="1646" y="982"/>
                    <a:pt x="2390" y="0"/>
                  </a:cubicBezTo>
                  <a:cubicBezTo>
                    <a:pt x="5519" y="4909"/>
                    <a:pt x="12669" y="7855"/>
                    <a:pt x="15797" y="883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41" name="Freeform 153"/>
            <p:cNvSpPr/>
            <p:nvPr/>
          </p:nvSpPr>
          <p:spPr>
            <a:xfrm>
              <a:off x="98999" y="162433"/>
              <a:ext cx="47162" cy="12702"/>
            </a:xfrm>
            <a:custGeom>
              <a:avLst/>
              <a:gdLst/>
              <a:ahLst/>
              <a:cxnLst>
                <a:cxn ang="0">
                  <a:pos x="wd2" y="hd2"/>
                </a:cxn>
                <a:cxn ang="5400000">
                  <a:pos x="wd2" y="hd2"/>
                </a:cxn>
                <a:cxn ang="10800000">
                  <a:pos x="wd2" y="hd2"/>
                </a:cxn>
                <a:cxn ang="16200000">
                  <a:pos x="wd2" y="hd2"/>
                </a:cxn>
              </a:cxnLst>
              <a:rect l="0" t="0" r="r" b="b"/>
              <a:pathLst>
                <a:path w="21600" h="21600" extrusionOk="0">
                  <a:moveTo>
                    <a:pt x="1154" y="0"/>
                  </a:moveTo>
                  <a:cubicBezTo>
                    <a:pt x="3957" y="3411"/>
                    <a:pt x="6266" y="5684"/>
                    <a:pt x="9069" y="6821"/>
                  </a:cubicBezTo>
                  <a:cubicBezTo>
                    <a:pt x="11047" y="7958"/>
                    <a:pt x="14015" y="10232"/>
                    <a:pt x="16653" y="10232"/>
                  </a:cubicBezTo>
                  <a:cubicBezTo>
                    <a:pt x="18797" y="11368"/>
                    <a:pt x="21600" y="9095"/>
                    <a:pt x="21600" y="12505"/>
                  </a:cubicBezTo>
                  <a:cubicBezTo>
                    <a:pt x="21600" y="18189"/>
                    <a:pt x="18467" y="20463"/>
                    <a:pt x="16324" y="21600"/>
                  </a:cubicBezTo>
                  <a:cubicBezTo>
                    <a:pt x="11542" y="21600"/>
                    <a:pt x="6101" y="21600"/>
                    <a:pt x="495" y="12505"/>
                  </a:cubicBezTo>
                  <a:cubicBezTo>
                    <a:pt x="330" y="12505"/>
                    <a:pt x="0" y="10232"/>
                    <a:pt x="0" y="10232"/>
                  </a:cubicBezTo>
                  <a:cubicBezTo>
                    <a:pt x="330" y="6821"/>
                    <a:pt x="824" y="2274"/>
                    <a:pt x="1154"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grpSp>
        <p:nvGrpSpPr>
          <p:cNvPr id="451" name="Group 154"/>
          <p:cNvGrpSpPr/>
          <p:nvPr/>
        </p:nvGrpSpPr>
        <p:grpSpPr>
          <a:xfrm>
            <a:off x="9179999" y="3509872"/>
            <a:ext cx="360059" cy="270130"/>
            <a:chOff x="-1" y="-2"/>
            <a:chExt cx="360058" cy="270129"/>
          </a:xfrm>
        </p:grpSpPr>
        <p:sp>
          <p:nvSpPr>
            <p:cNvPr id="443" name="Freeform 155"/>
            <p:cNvSpPr/>
            <p:nvPr/>
          </p:nvSpPr>
          <p:spPr>
            <a:xfrm>
              <a:off x="148666" y="-3"/>
              <a:ext cx="87366" cy="156730"/>
            </a:xfrm>
            <a:custGeom>
              <a:avLst/>
              <a:gdLst/>
              <a:ahLst/>
              <a:cxnLst>
                <a:cxn ang="0">
                  <a:pos x="wd2" y="hd2"/>
                </a:cxn>
                <a:cxn ang="5400000">
                  <a:pos x="wd2" y="hd2"/>
                </a:cxn>
                <a:cxn ang="10800000">
                  <a:pos x="wd2" y="hd2"/>
                </a:cxn>
                <a:cxn ang="16200000">
                  <a:pos x="wd2" y="hd2"/>
                </a:cxn>
              </a:cxnLst>
              <a:rect l="0" t="0" r="r" b="b"/>
              <a:pathLst>
                <a:path w="18992" h="21084" extrusionOk="0">
                  <a:moveTo>
                    <a:pt x="15655" y="6797"/>
                  </a:moveTo>
                  <a:cubicBezTo>
                    <a:pt x="12290" y="2874"/>
                    <a:pt x="5090" y="-516"/>
                    <a:pt x="2116" y="65"/>
                  </a:cubicBezTo>
                  <a:cubicBezTo>
                    <a:pt x="-76" y="695"/>
                    <a:pt x="2429" y="3310"/>
                    <a:pt x="4464" y="4714"/>
                  </a:cubicBezTo>
                  <a:cubicBezTo>
                    <a:pt x="4698" y="4811"/>
                    <a:pt x="4542" y="5005"/>
                    <a:pt x="4229" y="5005"/>
                  </a:cubicBezTo>
                  <a:cubicBezTo>
                    <a:pt x="3290" y="4860"/>
                    <a:pt x="2194" y="4860"/>
                    <a:pt x="1724" y="5199"/>
                  </a:cubicBezTo>
                  <a:cubicBezTo>
                    <a:pt x="629" y="6022"/>
                    <a:pt x="2194" y="7184"/>
                    <a:pt x="3524" y="7959"/>
                  </a:cubicBezTo>
                  <a:cubicBezTo>
                    <a:pt x="3759" y="8056"/>
                    <a:pt x="3603" y="8298"/>
                    <a:pt x="3290" y="8250"/>
                  </a:cubicBezTo>
                  <a:cubicBezTo>
                    <a:pt x="2116" y="8105"/>
                    <a:pt x="942" y="8105"/>
                    <a:pt x="550" y="8395"/>
                  </a:cubicBezTo>
                  <a:cubicBezTo>
                    <a:pt x="-1093" y="9606"/>
                    <a:pt x="1333" y="13141"/>
                    <a:pt x="2742" y="14449"/>
                  </a:cubicBezTo>
                  <a:cubicBezTo>
                    <a:pt x="4464" y="15999"/>
                    <a:pt x="6264" y="17549"/>
                    <a:pt x="8533" y="18759"/>
                  </a:cubicBezTo>
                  <a:cubicBezTo>
                    <a:pt x="10881" y="20019"/>
                    <a:pt x="13777" y="20939"/>
                    <a:pt x="16829" y="21084"/>
                  </a:cubicBezTo>
                  <a:cubicBezTo>
                    <a:pt x="16985" y="21084"/>
                    <a:pt x="17142" y="21084"/>
                    <a:pt x="17220" y="21084"/>
                  </a:cubicBezTo>
                  <a:cubicBezTo>
                    <a:pt x="17377" y="21036"/>
                    <a:pt x="17455" y="20890"/>
                    <a:pt x="17533" y="20793"/>
                  </a:cubicBezTo>
                  <a:cubicBezTo>
                    <a:pt x="18081" y="19922"/>
                    <a:pt x="18237" y="19583"/>
                    <a:pt x="18472" y="18856"/>
                  </a:cubicBezTo>
                  <a:cubicBezTo>
                    <a:pt x="18707" y="15902"/>
                    <a:pt x="20507" y="12560"/>
                    <a:pt x="15655" y="679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44" name="Freeform 156"/>
            <p:cNvSpPr/>
            <p:nvPr/>
          </p:nvSpPr>
          <p:spPr>
            <a:xfrm>
              <a:off x="-2" y="137"/>
              <a:ext cx="326523" cy="269990"/>
            </a:xfrm>
            <a:custGeom>
              <a:avLst/>
              <a:gdLst/>
              <a:ahLst/>
              <a:cxnLst>
                <a:cxn ang="0">
                  <a:pos x="wd2" y="hd2"/>
                </a:cxn>
                <a:cxn ang="5400000">
                  <a:pos x="wd2" y="hd2"/>
                </a:cxn>
                <a:cxn ang="10800000">
                  <a:pos x="wd2" y="hd2"/>
                </a:cxn>
                <a:cxn ang="16200000">
                  <a:pos x="wd2" y="hd2"/>
                </a:cxn>
              </a:cxnLst>
              <a:rect l="0" t="0" r="r" b="b"/>
              <a:pathLst>
                <a:path w="21576" h="21231" extrusionOk="0">
                  <a:moveTo>
                    <a:pt x="17889" y="8067"/>
                  </a:moveTo>
                  <a:cubicBezTo>
                    <a:pt x="16652" y="8294"/>
                    <a:pt x="15391" y="9681"/>
                    <a:pt x="14749" y="10926"/>
                  </a:cubicBezTo>
                  <a:cubicBezTo>
                    <a:pt x="14725" y="11011"/>
                    <a:pt x="14654" y="11096"/>
                    <a:pt x="14582" y="11125"/>
                  </a:cubicBezTo>
                  <a:cubicBezTo>
                    <a:pt x="14487" y="11125"/>
                    <a:pt x="14416" y="11040"/>
                    <a:pt x="14344" y="10983"/>
                  </a:cubicBezTo>
                  <a:cubicBezTo>
                    <a:pt x="13678" y="10247"/>
                    <a:pt x="12798" y="9313"/>
                    <a:pt x="11704" y="7699"/>
                  </a:cubicBezTo>
                  <a:cubicBezTo>
                    <a:pt x="11228" y="6991"/>
                    <a:pt x="8873" y="3623"/>
                    <a:pt x="6566" y="1698"/>
                  </a:cubicBezTo>
                  <a:cubicBezTo>
                    <a:pt x="4567" y="56"/>
                    <a:pt x="2046" y="-369"/>
                    <a:pt x="1189" y="310"/>
                  </a:cubicBezTo>
                  <a:cubicBezTo>
                    <a:pt x="785" y="622"/>
                    <a:pt x="714" y="1330"/>
                    <a:pt x="880" y="1867"/>
                  </a:cubicBezTo>
                  <a:cubicBezTo>
                    <a:pt x="1070" y="2405"/>
                    <a:pt x="1689" y="3028"/>
                    <a:pt x="2165" y="3283"/>
                  </a:cubicBezTo>
                  <a:cubicBezTo>
                    <a:pt x="1570" y="3198"/>
                    <a:pt x="809" y="3764"/>
                    <a:pt x="809" y="4444"/>
                  </a:cubicBezTo>
                  <a:cubicBezTo>
                    <a:pt x="809" y="5633"/>
                    <a:pt x="2593" y="6935"/>
                    <a:pt x="3164" y="7133"/>
                  </a:cubicBezTo>
                  <a:cubicBezTo>
                    <a:pt x="2664" y="7161"/>
                    <a:pt x="2260" y="7841"/>
                    <a:pt x="2379" y="8407"/>
                  </a:cubicBezTo>
                  <a:cubicBezTo>
                    <a:pt x="2593" y="9511"/>
                    <a:pt x="4306" y="10021"/>
                    <a:pt x="4829" y="10105"/>
                  </a:cubicBezTo>
                  <a:cubicBezTo>
                    <a:pt x="4353" y="10219"/>
                    <a:pt x="4092" y="10926"/>
                    <a:pt x="4258" y="11464"/>
                  </a:cubicBezTo>
                  <a:cubicBezTo>
                    <a:pt x="4520" y="12314"/>
                    <a:pt x="6233" y="12851"/>
                    <a:pt x="6708" y="12965"/>
                  </a:cubicBezTo>
                  <a:cubicBezTo>
                    <a:pt x="6280" y="13418"/>
                    <a:pt x="6447" y="14154"/>
                    <a:pt x="6899" y="14550"/>
                  </a:cubicBezTo>
                  <a:cubicBezTo>
                    <a:pt x="7279" y="14918"/>
                    <a:pt x="7803" y="15144"/>
                    <a:pt x="8302" y="15229"/>
                  </a:cubicBezTo>
                  <a:cubicBezTo>
                    <a:pt x="7018" y="15060"/>
                    <a:pt x="5519" y="14833"/>
                    <a:pt x="4258" y="14805"/>
                  </a:cubicBezTo>
                  <a:cubicBezTo>
                    <a:pt x="3021" y="14776"/>
                    <a:pt x="1142" y="15258"/>
                    <a:pt x="0" y="16475"/>
                  </a:cubicBezTo>
                  <a:cubicBezTo>
                    <a:pt x="1641" y="17268"/>
                    <a:pt x="3544" y="18938"/>
                    <a:pt x="4282" y="21231"/>
                  </a:cubicBezTo>
                  <a:cubicBezTo>
                    <a:pt x="5495" y="21174"/>
                    <a:pt x="6352" y="20382"/>
                    <a:pt x="7303" y="19532"/>
                  </a:cubicBezTo>
                  <a:cubicBezTo>
                    <a:pt x="7446" y="19391"/>
                    <a:pt x="7589" y="19249"/>
                    <a:pt x="7779" y="19221"/>
                  </a:cubicBezTo>
                  <a:cubicBezTo>
                    <a:pt x="7898" y="19221"/>
                    <a:pt x="8041" y="19249"/>
                    <a:pt x="8159" y="19306"/>
                  </a:cubicBezTo>
                  <a:cubicBezTo>
                    <a:pt x="8683" y="19504"/>
                    <a:pt x="11085" y="20948"/>
                    <a:pt x="14130" y="20778"/>
                  </a:cubicBezTo>
                  <a:cubicBezTo>
                    <a:pt x="16462" y="20637"/>
                    <a:pt x="18484" y="19476"/>
                    <a:pt x="19435" y="17353"/>
                  </a:cubicBezTo>
                  <a:cubicBezTo>
                    <a:pt x="20363" y="15286"/>
                    <a:pt x="20458" y="13078"/>
                    <a:pt x="20553" y="12455"/>
                  </a:cubicBezTo>
                  <a:cubicBezTo>
                    <a:pt x="20648" y="11861"/>
                    <a:pt x="21124" y="11549"/>
                    <a:pt x="21576" y="11379"/>
                  </a:cubicBezTo>
                  <a:cubicBezTo>
                    <a:pt x="21529" y="10785"/>
                    <a:pt x="21600" y="10021"/>
                    <a:pt x="21529" y="9398"/>
                  </a:cubicBezTo>
                  <a:cubicBezTo>
                    <a:pt x="20577" y="8464"/>
                    <a:pt x="19126" y="7841"/>
                    <a:pt x="17889" y="806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45" name="Freeform 157"/>
            <p:cNvSpPr/>
            <p:nvPr/>
          </p:nvSpPr>
          <p:spPr>
            <a:xfrm>
              <a:off x="320442" y="118923"/>
              <a:ext cx="39616" cy="27363"/>
            </a:xfrm>
            <a:custGeom>
              <a:avLst/>
              <a:gdLst/>
              <a:ahLst/>
              <a:cxnLst>
                <a:cxn ang="0">
                  <a:pos x="wd2" y="hd2"/>
                </a:cxn>
                <a:cxn ang="5400000">
                  <a:pos x="wd2" y="hd2"/>
                </a:cxn>
                <a:cxn ang="10800000">
                  <a:pos x="wd2" y="hd2"/>
                </a:cxn>
                <a:cxn ang="16200000">
                  <a:pos x="wd2" y="hd2"/>
                </a:cxn>
              </a:cxnLst>
              <a:rect l="0" t="0" r="r" b="b"/>
              <a:pathLst>
                <a:path w="21035" h="21600" extrusionOk="0">
                  <a:moveTo>
                    <a:pt x="4566" y="284"/>
                  </a:moveTo>
                  <a:cubicBezTo>
                    <a:pt x="3992" y="0"/>
                    <a:pt x="3228" y="0"/>
                    <a:pt x="2654" y="0"/>
                  </a:cubicBezTo>
                  <a:cubicBezTo>
                    <a:pt x="1508" y="284"/>
                    <a:pt x="1125" y="853"/>
                    <a:pt x="743" y="2274"/>
                  </a:cubicBezTo>
                  <a:cubicBezTo>
                    <a:pt x="-404" y="5684"/>
                    <a:pt x="-22" y="17053"/>
                    <a:pt x="552" y="19326"/>
                  </a:cubicBezTo>
                  <a:cubicBezTo>
                    <a:pt x="934" y="20747"/>
                    <a:pt x="1508" y="21600"/>
                    <a:pt x="2654" y="21600"/>
                  </a:cubicBezTo>
                  <a:cubicBezTo>
                    <a:pt x="3037" y="21600"/>
                    <a:pt x="3610" y="21316"/>
                    <a:pt x="3992" y="21032"/>
                  </a:cubicBezTo>
                  <a:cubicBezTo>
                    <a:pt x="5331" y="20463"/>
                    <a:pt x="6860" y="19611"/>
                    <a:pt x="8389" y="19042"/>
                  </a:cubicBezTo>
                  <a:cubicBezTo>
                    <a:pt x="12212" y="17053"/>
                    <a:pt x="15844" y="15347"/>
                    <a:pt x="19476" y="13358"/>
                  </a:cubicBezTo>
                  <a:cubicBezTo>
                    <a:pt x="20049" y="13074"/>
                    <a:pt x="20814" y="12789"/>
                    <a:pt x="21005" y="11937"/>
                  </a:cubicBezTo>
                  <a:cubicBezTo>
                    <a:pt x="21196" y="10800"/>
                    <a:pt x="20431" y="9663"/>
                    <a:pt x="19858" y="8811"/>
                  </a:cubicBezTo>
                  <a:cubicBezTo>
                    <a:pt x="14888" y="5400"/>
                    <a:pt x="9727" y="2558"/>
                    <a:pt x="4566" y="28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46" name="Freeform 158"/>
            <p:cNvSpPr/>
            <p:nvPr/>
          </p:nvSpPr>
          <p:spPr>
            <a:xfrm>
              <a:off x="274680" y="121083"/>
              <a:ext cx="20882" cy="2016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29"/>
                    <a:pt x="745" y="14657"/>
                    <a:pt x="1490" y="16200"/>
                  </a:cubicBezTo>
                  <a:cubicBezTo>
                    <a:pt x="2234" y="17743"/>
                    <a:pt x="3724" y="19286"/>
                    <a:pt x="5214" y="20057"/>
                  </a:cubicBezTo>
                  <a:cubicBezTo>
                    <a:pt x="7076" y="21214"/>
                    <a:pt x="8938" y="21600"/>
                    <a:pt x="10800" y="21600"/>
                  </a:cubicBezTo>
                  <a:cubicBezTo>
                    <a:pt x="12662" y="21600"/>
                    <a:pt x="14524" y="21214"/>
                    <a:pt x="16014" y="20057"/>
                  </a:cubicBezTo>
                  <a:cubicBezTo>
                    <a:pt x="17876" y="19286"/>
                    <a:pt x="19366" y="17743"/>
                    <a:pt x="20110" y="16200"/>
                  </a:cubicBezTo>
                  <a:cubicBezTo>
                    <a:pt x="21228" y="14657"/>
                    <a:pt x="21600" y="12729"/>
                    <a:pt x="21600" y="10800"/>
                  </a:cubicBezTo>
                  <a:cubicBezTo>
                    <a:pt x="21600" y="8871"/>
                    <a:pt x="21228" y="6943"/>
                    <a:pt x="20110" y="5400"/>
                  </a:cubicBezTo>
                  <a:cubicBezTo>
                    <a:pt x="18993" y="3857"/>
                    <a:pt x="17876" y="2314"/>
                    <a:pt x="16014" y="1543"/>
                  </a:cubicBezTo>
                  <a:cubicBezTo>
                    <a:pt x="14524" y="386"/>
                    <a:pt x="12662" y="0"/>
                    <a:pt x="10800" y="0"/>
                  </a:cubicBezTo>
                  <a:cubicBezTo>
                    <a:pt x="8938" y="0"/>
                    <a:pt x="7076" y="386"/>
                    <a:pt x="5214" y="1543"/>
                  </a:cubicBezTo>
                  <a:cubicBezTo>
                    <a:pt x="3724" y="2314"/>
                    <a:pt x="2234" y="3857"/>
                    <a:pt x="1490" y="5400"/>
                  </a:cubicBezTo>
                  <a:cubicBezTo>
                    <a:pt x="745" y="6943"/>
                    <a:pt x="0" y="8871"/>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47" name="Freeform 159"/>
            <p:cNvSpPr/>
            <p:nvPr/>
          </p:nvSpPr>
          <p:spPr>
            <a:xfrm>
              <a:off x="24479" y="41883"/>
              <a:ext cx="50042" cy="20274"/>
            </a:xfrm>
            <a:custGeom>
              <a:avLst/>
              <a:gdLst/>
              <a:ahLst/>
              <a:cxnLst>
                <a:cxn ang="0">
                  <a:pos x="wd2" y="hd2"/>
                </a:cxn>
                <a:cxn ang="5400000">
                  <a:pos x="wd2" y="hd2"/>
                </a:cxn>
                <a:cxn ang="10800000">
                  <a:pos x="wd2" y="hd2"/>
                </a:cxn>
                <a:cxn ang="16200000">
                  <a:pos x="wd2" y="hd2"/>
                </a:cxn>
              </a:cxnLst>
              <a:rect l="0" t="0" r="r" b="b"/>
              <a:pathLst>
                <a:path w="21600" h="20970" extrusionOk="0">
                  <a:moveTo>
                    <a:pt x="11965" y="10055"/>
                  </a:moveTo>
                  <a:cubicBezTo>
                    <a:pt x="12432" y="10800"/>
                    <a:pt x="15540" y="14152"/>
                    <a:pt x="18337" y="16759"/>
                  </a:cubicBezTo>
                  <a:cubicBezTo>
                    <a:pt x="19735" y="17876"/>
                    <a:pt x="21600" y="19366"/>
                    <a:pt x="21600" y="20110"/>
                  </a:cubicBezTo>
                  <a:cubicBezTo>
                    <a:pt x="21600" y="21600"/>
                    <a:pt x="19891" y="20855"/>
                    <a:pt x="18492" y="20110"/>
                  </a:cubicBezTo>
                  <a:cubicBezTo>
                    <a:pt x="14918" y="18248"/>
                    <a:pt x="11033" y="15269"/>
                    <a:pt x="7770" y="11172"/>
                  </a:cubicBezTo>
                  <a:cubicBezTo>
                    <a:pt x="6837" y="10428"/>
                    <a:pt x="1399" y="3352"/>
                    <a:pt x="0" y="1117"/>
                  </a:cubicBezTo>
                  <a:cubicBezTo>
                    <a:pt x="1088" y="0"/>
                    <a:pt x="2642" y="0"/>
                    <a:pt x="3729" y="0"/>
                  </a:cubicBezTo>
                  <a:cubicBezTo>
                    <a:pt x="6527" y="4097"/>
                    <a:pt x="9013" y="7076"/>
                    <a:pt x="11965" y="1005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48" name="Freeform 160"/>
            <p:cNvSpPr/>
            <p:nvPr/>
          </p:nvSpPr>
          <p:spPr>
            <a:xfrm>
              <a:off x="41399" y="90253"/>
              <a:ext cx="56882" cy="12702"/>
            </a:xfrm>
            <a:custGeom>
              <a:avLst/>
              <a:gdLst/>
              <a:ahLst/>
              <a:cxnLst>
                <a:cxn ang="0">
                  <a:pos x="wd2" y="hd2"/>
                </a:cxn>
                <a:cxn ang="5400000">
                  <a:pos x="wd2" y="hd2"/>
                </a:cxn>
                <a:cxn ang="10800000">
                  <a:pos x="wd2" y="hd2"/>
                </a:cxn>
                <a:cxn ang="16200000">
                  <a:pos x="wd2" y="hd2"/>
                </a:cxn>
              </a:cxnLst>
              <a:rect l="0" t="0" r="r" b="b"/>
              <a:pathLst>
                <a:path w="21600" h="21600" extrusionOk="0">
                  <a:moveTo>
                    <a:pt x="17089" y="15525"/>
                  </a:moveTo>
                  <a:cubicBezTo>
                    <a:pt x="18592" y="16875"/>
                    <a:pt x="21600" y="16875"/>
                    <a:pt x="21600" y="19575"/>
                  </a:cubicBezTo>
                  <a:cubicBezTo>
                    <a:pt x="21600" y="21600"/>
                    <a:pt x="19003" y="21600"/>
                    <a:pt x="17362" y="21600"/>
                  </a:cubicBezTo>
                  <a:cubicBezTo>
                    <a:pt x="11484" y="21600"/>
                    <a:pt x="5058" y="17550"/>
                    <a:pt x="0" y="5400"/>
                  </a:cubicBezTo>
                  <a:cubicBezTo>
                    <a:pt x="547" y="2700"/>
                    <a:pt x="1777" y="0"/>
                    <a:pt x="2597" y="0"/>
                  </a:cubicBezTo>
                  <a:cubicBezTo>
                    <a:pt x="8203" y="10800"/>
                    <a:pt x="15038" y="14175"/>
                    <a:pt x="17089" y="1552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49" name="Freeform 161"/>
            <p:cNvSpPr/>
            <p:nvPr/>
          </p:nvSpPr>
          <p:spPr>
            <a:xfrm>
              <a:off x="67303" y="125873"/>
              <a:ext cx="51511" cy="12702"/>
            </a:xfrm>
            <a:custGeom>
              <a:avLst/>
              <a:gdLst/>
              <a:ahLst/>
              <a:cxnLst>
                <a:cxn ang="0">
                  <a:pos x="wd2" y="hd2"/>
                </a:cxn>
                <a:cxn ang="5400000">
                  <a:pos x="wd2" y="hd2"/>
                </a:cxn>
                <a:cxn ang="10800000">
                  <a:pos x="wd2" y="hd2"/>
                </a:cxn>
                <a:cxn ang="16200000">
                  <a:pos x="wd2" y="hd2"/>
                </a:cxn>
              </a:cxnLst>
              <a:rect l="0" t="0" r="r" b="b"/>
              <a:pathLst>
                <a:path w="21314" h="19524" extrusionOk="0">
                  <a:moveTo>
                    <a:pt x="15797" y="8836"/>
                  </a:moveTo>
                  <a:cubicBezTo>
                    <a:pt x="18777" y="10800"/>
                    <a:pt x="21160" y="8836"/>
                    <a:pt x="21309" y="11782"/>
                  </a:cubicBezTo>
                  <a:cubicBezTo>
                    <a:pt x="21458" y="16691"/>
                    <a:pt x="18330" y="17673"/>
                    <a:pt x="16691" y="17673"/>
                  </a:cubicBezTo>
                  <a:cubicBezTo>
                    <a:pt x="11775" y="19636"/>
                    <a:pt x="8349" y="21600"/>
                    <a:pt x="2837" y="14727"/>
                  </a:cubicBezTo>
                  <a:cubicBezTo>
                    <a:pt x="2241" y="14727"/>
                    <a:pt x="-142" y="11782"/>
                    <a:pt x="7" y="9818"/>
                  </a:cubicBezTo>
                  <a:cubicBezTo>
                    <a:pt x="454" y="5891"/>
                    <a:pt x="1646" y="982"/>
                    <a:pt x="2390" y="0"/>
                  </a:cubicBezTo>
                  <a:cubicBezTo>
                    <a:pt x="5519" y="4909"/>
                    <a:pt x="12669" y="7855"/>
                    <a:pt x="15797" y="883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50" name="Freeform 162"/>
            <p:cNvSpPr/>
            <p:nvPr/>
          </p:nvSpPr>
          <p:spPr>
            <a:xfrm>
              <a:off x="98999" y="162434"/>
              <a:ext cx="47162" cy="12702"/>
            </a:xfrm>
            <a:custGeom>
              <a:avLst/>
              <a:gdLst/>
              <a:ahLst/>
              <a:cxnLst>
                <a:cxn ang="0">
                  <a:pos x="wd2" y="hd2"/>
                </a:cxn>
                <a:cxn ang="5400000">
                  <a:pos x="wd2" y="hd2"/>
                </a:cxn>
                <a:cxn ang="10800000">
                  <a:pos x="wd2" y="hd2"/>
                </a:cxn>
                <a:cxn ang="16200000">
                  <a:pos x="wd2" y="hd2"/>
                </a:cxn>
              </a:cxnLst>
              <a:rect l="0" t="0" r="r" b="b"/>
              <a:pathLst>
                <a:path w="21600" h="21600" extrusionOk="0">
                  <a:moveTo>
                    <a:pt x="1154" y="0"/>
                  </a:moveTo>
                  <a:cubicBezTo>
                    <a:pt x="3957" y="3411"/>
                    <a:pt x="6266" y="5684"/>
                    <a:pt x="9069" y="6821"/>
                  </a:cubicBezTo>
                  <a:cubicBezTo>
                    <a:pt x="11047" y="7958"/>
                    <a:pt x="14015" y="10232"/>
                    <a:pt x="16653" y="10232"/>
                  </a:cubicBezTo>
                  <a:cubicBezTo>
                    <a:pt x="18797" y="11368"/>
                    <a:pt x="21600" y="9095"/>
                    <a:pt x="21600" y="12505"/>
                  </a:cubicBezTo>
                  <a:cubicBezTo>
                    <a:pt x="21600" y="18189"/>
                    <a:pt x="18467" y="20463"/>
                    <a:pt x="16324" y="21600"/>
                  </a:cubicBezTo>
                  <a:cubicBezTo>
                    <a:pt x="11542" y="21600"/>
                    <a:pt x="6101" y="21600"/>
                    <a:pt x="495" y="12505"/>
                  </a:cubicBezTo>
                  <a:cubicBezTo>
                    <a:pt x="330" y="12505"/>
                    <a:pt x="0" y="10232"/>
                    <a:pt x="0" y="10232"/>
                  </a:cubicBezTo>
                  <a:cubicBezTo>
                    <a:pt x="330" y="6821"/>
                    <a:pt x="824" y="2274"/>
                    <a:pt x="1154"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sp>
        <p:nvSpPr>
          <p:cNvPr id="452" name="Title Text"/>
          <p:cNvSpPr txBox="1">
            <a:spLocks noGrp="1"/>
          </p:cNvSpPr>
          <p:nvPr>
            <p:ph type="title"/>
          </p:nvPr>
        </p:nvSpPr>
        <p:spPr>
          <a:xfrm>
            <a:off x="539999" y="179999"/>
            <a:ext cx="9000002" cy="900003"/>
          </a:xfrm>
          <a:prstGeom prst="rect">
            <a:avLst/>
          </a:prstGeom>
        </p:spPr>
        <p:txBody>
          <a:bodyPr>
            <a:normAutofit/>
          </a:bodyPr>
          <a:lstStyle>
            <a:lvl1pPr algn="l">
              <a:defRPr sz="4400" spc="0"/>
            </a:lvl1pPr>
          </a:lstStyle>
          <a:p>
            <a:r>
              <a:t>Title Text</a:t>
            </a:r>
          </a:p>
        </p:txBody>
      </p:sp>
      <p:sp>
        <p:nvSpPr>
          <p:cNvPr id="453" name="Body Level One…"/>
          <p:cNvSpPr txBox="1">
            <a:spLocks noGrp="1"/>
          </p:cNvSpPr>
          <p:nvPr>
            <p:ph type="body" sz="quarter" idx="1"/>
          </p:nvPr>
        </p:nvSpPr>
        <p:spPr>
          <a:xfrm>
            <a:off x="539999" y="1260000"/>
            <a:ext cx="4391643" cy="1545122"/>
          </a:xfrm>
          <a:prstGeom prst="rect">
            <a:avLst/>
          </a:prstGeom>
        </p:spPr>
        <p:txBody>
          <a:bodyPr anchor="t"/>
          <a:lstStyle>
            <a:lvl1pPr marL="228600" indent="-228600">
              <a:buClrTx/>
              <a:buSzPct val="100000"/>
              <a:buFont typeface="Arial"/>
              <a:buChar char="•"/>
              <a:defRPr sz="2800" spc="0"/>
            </a:lvl1pPr>
            <a:lvl2pPr marL="723900" indent="-266700">
              <a:buClrTx/>
              <a:buSzPct val="100000"/>
              <a:buFont typeface="Arial"/>
              <a:buChar char="•"/>
              <a:defRPr sz="2800" spc="0"/>
            </a:lvl2pPr>
            <a:lvl3pPr marL="1234438" indent="-320038">
              <a:buClrTx/>
              <a:buSzPct val="100000"/>
              <a:buFont typeface="Arial"/>
              <a:buChar char="•"/>
              <a:defRPr sz="2800" spc="0"/>
            </a:lvl3pPr>
            <a:lvl4pPr marL="1727200" indent="-355600">
              <a:buClrTx/>
              <a:buSzPct val="100000"/>
              <a:buFont typeface="Arial"/>
              <a:buChar char="•"/>
              <a:defRPr sz="2800" spc="0"/>
            </a:lvl4pPr>
            <a:lvl5pPr marL="2184400" indent="-355600">
              <a:buClrTx/>
              <a:buSzPct val="100000"/>
              <a:buFont typeface="Arial"/>
              <a:buChar char="•"/>
              <a:defRPr sz="2800" spc="0"/>
            </a:lvl5pPr>
          </a:lstStyle>
          <a:p>
            <a:r>
              <a:t>Body Level One</a:t>
            </a:r>
          </a:p>
          <a:p>
            <a:pPr lvl="1"/>
            <a:r>
              <a:t>Body Level Two</a:t>
            </a:r>
          </a:p>
          <a:p>
            <a:pPr lvl="2"/>
            <a:r>
              <a:t>Body Level Three</a:t>
            </a:r>
          </a:p>
          <a:p>
            <a:pPr lvl="3"/>
            <a:r>
              <a:t>Body Level Four</a:t>
            </a:r>
          </a:p>
          <a:p>
            <a:pPr lvl="4"/>
            <a:r>
              <a:t>Body Level Five</a:t>
            </a:r>
          </a:p>
        </p:txBody>
      </p:sp>
      <p:sp>
        <p:nvSpPr>
          <p:cNvPr id="45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x">
  <p:cSld name="Title Content and 2 Content">
    <p:spTree>
      <p:nvGrpSpPr>
        <p:cNvPr id="1" name=""/>
        <p:cNvGrpSpPr/>
        <p:nvPr/>
      </p:nvGrpSpPr>
      <p:grpSpPr>
        <a:xfrm>
          <a:off x="0" y="0"/>
          <a:ext cx="0" cy="0"/>
          <a:chOff x="0" y="0"/>
          <a:chExt cx="0" cy="0"/>
        </a:xfrm>
      </p:grpSpPr>
      <p:sp>
        <p:nvSpPr>
          <p:cNvPr id="461" name="Rectangle 131"/>
          <p:cNvSpPr/>
          <p:nvPr/>
        </p:nvSpPr>
        <p:spPr>
          <a:xfrm>
            <a:off x="-1" y="5040000"/>
            <a:ext cx="10080002" cy="630002"/>
          </a:xfrm>
          <a:prstGeom prst="rect">
            <a:avLst/>
          </a:prstGeom>
          <a:solidFill>
            <a:srgbClr val="9ECF6C"/>
          </a:solidFill>
          <a:ln w="12700">
            <a:miter lim="400000"/>
          </a:ln>
        </p:spPr>
        <p:txBody>
          <a:bodyPr lIns="45718" tIns="45718" rIns="45718" bIns="45718" anchor="ctr"/>
          <a:lstStyle/>
          <a:p>
            <a:pPr>
              <a:defRPr spc="-1"/>
            </a:pPr>
            <a:endParaRPr/>
          </a:p>
        </p:txBody>
      </p:sp>
      <p:sp>
        <p:nvSpPr>
          <p:cNvPr id="462" name="Rectangle 136"/>
          <p:cNvSpPr/>
          <p:nvPr/>
        </p:nvSpPr>
        <p:spPr>
          <a:xfrm>
            <a:off x="9180359" y="4140000"/>
            <a:ext cx="180002" cy="900002"/>
          </a:xfrm>
          <a:prstGeom prst="rect">
            <a:avLst/>
          </a:prstGeom>
          <a:solidFill>
            <a:srgbClr val="74B531"/>
          </a:solidFill>
          <a:ln w="12700">
            <a:miter lim="400000"/>
          </a:ln>
        </p:spPr>
        <p:txBody>
          <a:bodyPr lIns="45718" tIns="45718" rIns="45718" bIns="45718" anchor="ctr"/>
          <a:lstStyle/>
          <a:p>
            <a:pPr>
              <a:defRPr spc="-1"/>
            </a:pPr>
            <a:endParaRPr/>
          </a:p>
        </p:txBody>
      </p:sp>
      <p:sp>
        <p:nvSpPr>
          <p:cNvPr id="463" name="Rounded Rectangle 137"/>
          <p:cNvSpPr/>
          <p:nvPr/>
        </p:nvSpPr>
        <p:spPr>
          <a:xfrm>
            <a:off x="8820360" y="4500000"/>
            <a:ext cx="90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464" name="Rounded Rectangle 138"/>
          <p:cNvSpPr/>
          <p:nvPr/>
        </p:nvSpPr>
        <p:spPr>
          <a:xfrm>
            <a:off x="8910359" y="4319999"/>
            <a:ext cx="72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465" name="Rounded Rectangle 139"/>
          <p:cNvSpPr/>
          <p:nvPr/>
        </p:nvSpPr>
        <p:spPr>
          <a:xfrm>
            <a:off x="9000720" y="4140000"/>
            <a:ext cx="54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466" name="Rounded Rectangle 140"/>
          <p:cNvSpPr/>
          <p:nvPr/>
        </p:nvSpPr>
        <p:spPr>
          <a:xfrm>
            <a:off x="9090359" y="3960000"/>
            <a:ext cx="36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467" name="Rectangle 141"/>
          <p:cNvSpPr/>
          <p:nvPr/>
        </p:nvSpPr>
        <p:spPr>
          <a:xfrm>
            <a:off x="8190720" y="4140000"/>
            <a:ext cx="180002" cy="900002"/>
          </a:xfrm>
          <a:prstGeom prst="rect">
            <a:avLst/>
          </a:prstGeom>
          <a:solidFill>
            <a:srgbClr val="74B531"/>
          </a:solidFill>
          <a:ln w="12700">
            <a:miter lim="400000"/>
          </a:ln>
        </p:spPr>
        <p:txBody>
          <a:bodyPr lIns="45718" tIns="45718" rIns="45718" bIns="45718" anchor="ctr"/>
          <a:lstStyle/>
          <a:p>
            <a:pPr>
              <a:defRPr spc="-1"/>
            </a:pPr>
            <a:endParaRPr/>
          </a:p>
        </p:txBody>
      </p:sp>
      <p:sp>
        <p:nvSpPr>
          <p:cNvPr id="468" name="Rounded Rectangle 142"/>
          <p:cNvSpPr/>
          <p:nvPr/>
        </p:nvSpPr>
        <p:spPr>
          <a:xfrm>
            <a:off x="7920359" y="4409999"/>
            <a:ext cx="72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469" name="Rounded Rectangle 143"/>
          <p:cNvSpPr/>
          <p:nvPr/>
        </p:nvSpPr>
        <p:spPr>
          <a:xfrm>
            <a:off x="8010720" y="4229999"/>
            <a:ext cx="54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470" name="Rounded Rectangle 144"/>
          <p:cNvSpPr/>
          <p:nvPr/>
        </p:nvSpPr>
        <p:spPr>
          <a:xfrm>
            <a:off x="8100359" y="4050000"/>
            <a:ext cx="36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grpSp>
        <p:nvGrpSpPr>
          <p:cNvPr id="479" name="Group 145"/>
          <p:cNvGrpSpPr/>
          <p:nvPr/>
        </p:nvGrpSpPr>
        <p:grpSpPr>
          <a:xfrm>
            <a:off x="8639997" y="3689872"/>
            <a:ext cx="360061" cy="270130"/>
            <a:chOff x="-1" y="-2"/>
            <a:chExt cx="360059" cy="270128"/>
          </a:xfrm>
        </p:grpSpPr>
        <p:sp>
          <p:nvSpPr>
            <p:cNvPr id="471" name="Freeform 146"/>
            <p:cNvSpPr/>
            <p:nvPr/>
          </p:nvSpPr>
          <p:spPr>
            <a:xfrm>
              <a:off x="148666" y="-3"/>
              <a:ext cx="87366" cy="156729"/>
            </a:xfrm>
            <a:custGeom>
              <a:avLst/>
              <a:gdLst/>
              <a:ahLst/>
              <a:cxnLst>
                <a:cxn ang="0">
                  <a:pos x="wd2" y="hd2"/>
                </a:cxn>
                <a:cxn ang="5400000">
                  <a:pos x="wd2" y="hd2"/>
                </a:cxn>
                <a:cxn ang="10800000">
                  <a:pos x="wd2" y="hd2"/>
                </a:cxn>
                <a:cxn ang="16200000">
                  <a:pos x="wd2" y="hd2"/>
                </a:cxn>
              </a:cxnLst>
              <a:rect l="0" t="0" r="r" b="b"/>
              <a:pathLst>
                <a:path w="18992" h="21084" extrusionOk="0">
                  <a:moveTo>
                    <a:pt x="15655" y="6797"/>
                  </a:moveTo>
                  <a:cubicBezTo>
                    <a:pt x="12290" y="2874"/>
                    <a:pt x="5090" y="-516"/>
                    <a:pt x="2116" y="65"/>
                  </a:cubicBezTo>
                  <a:cubicBezTo>
                    <a:pt x="-76" y="695"/>
                    <a:pt x="2429" y="3310"/>
                    <a:pt x="4464" y="4714"/>
                  </a:cubicBezTo>
                  <a:cubicBezTo>
                    <a:pt x="4698" y="4811"/>
                    <a:pt x="4542" y="5005"/>
                    <a:pt x="4229" y="5005"/>
                  </a:cubicBezTo>
                  <a:cubicBezTo>
                    <a:pt x="3290" y="4860"/>
                    <a:pt x="2194" y="4860"/>
                    <a:pt x="1724" y="5199"/>
                  </a:cubicBezTo>
                  <a:cubicBezTo>
                    <a:pt x="629" y="6022"/>
                    <a:pt x="2194" y="7184"/>
                    <a:pt x="3524" y="7959"/>
                  </a:cubicBezTo>
                  <a:cubicBezTo>
                    <a:pt x="3759" y="8056"/>
                    <a:pt x="3603" y="8298"/>
                    <a:pt x="3290" y="8250"/>
                  </a:cubicBezTo>
                  <a:cubicBezTo>
                    <a:pt x="2116" y="8105"/>
                    <a:pt x="942" y="8105"/>
                    <a:pt x="550" y="8395"/>
                  </a:cubicBezTo>
                  <a:cubicBezTo>
                    <a:pt x="-1093" y="9606"/>
                    <a:pt x="1333" y="13141"/>
                    <a:pt x="2742" y="14449"/>
                  </a:cubicBezTo>
                  <a:cubicBezTo>
                    <a:pt x="4464" y="15999"/>
                    <a:pt x="6264" y="17549"/>
                    <a:pt x="8533" y="18759"/>
                  </a:cubicBezTo>
                  <a:cubicBezTo>
                    <a:pt x="10881" y="20019"/>
                    <a:pt x="13777" y="20939"/>
                    <a:pt x="16829" y="21084"/>
                  </a:cubicBezTo>
                  <a:cubicBezTo>
                    <a:pt x="16985" y="21084"/>
                    <a:pt x="17142" y="21084"/>
                    <a:pt x="17220" y="21084"/>
                  </a:cubicBezTo>
                  <a:cubicBezTo>
                    <a:pt x="17377" y="21036"/>
                    <a:pt x="17455" y="20890"/>
                    <a:pt x="17533" y="20793"/>
                  </a:cubicBezTo>
                  <a:cubicBezTo>
                    <a:pt x="18081" y="19922"/>
                    <a:pt x="18237" y="19583"/>
                    <a:pt x="18472" y="18856"/>
                  </a:cubicBezTo>
                  <a:cubicBezTo>
                    <a:pt x="18707" y="15902"/>
                    <a:pt x="20507" y="12560"/>
                    <a:pt x="15655" y="679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72" name="Freeform 147"/>
            <p:cNvSpPr/>
            <p:nvPr/>
          </p:nvSpPr>
          <p:spPr>
            <a:xfrm>
              <a:off x="-2" y="137"/>
              <a:ext cx="326524" cy="269990"/>
            </a:xfrm>
            <a:custGeom>
              <a:avLst/>
              <a:gdLst/>
              <a:ahLst/>
              <a:cxnLst>
                <a:cxn ang="0">
                  <a:pos x="wd2" y="hd2"/>
                </a:cxn>
                <a:cxn ang="5400000">
                  <a:pos x="wd2" y="hd2"/>
                </a:cxn>
                <a:cxn ang="10800000">
                  <a:pos x="wd2" y="hd2"/>
                </a:cxn>
                <a:cxn ang="16200000">
                  <a:pos x="wd2" y="hd2"/>
                </a:cxn>
              </a:cxnLst>
              <a:rect l="0" t="0" r="r" b="b"/>
              <a:pathLst>
                <a:path w="21576" h="21231" extrusionOk="0">
                  <a:moveTo>
                    <a:pt x="17889" y="8067"/>
                  </a:moveTo>
                  <a:cubicBezTo>
                    <a:pt x="16652" y="8294"/>
                    <a:pt x="15391" y="9681"/>
                    <a:pt x="14749" y="10926"/>
                  </a:cubicBezTo>
                  <a:cubicBezTo>
                    <a:pt x="14725" y="11011"/>
                    <a:pt x="14654" y="11096"/>
                    <a:pt x="14582" y="11125"/>
                  </a:cubicBezTo>
                  <a:cubicBezTo>
                    <a:pt x="14487" y="11125"/>
                    <a:pt x="14416" y="11040"/>
                    <a:pt x="14344" y="10983"/>
                  </a:cubicBezTo>
                  <a:cubicBezTo>
                    <a:pt x="13678" y="10247"/>
                    <a:pt x="12798" y="9313"/>
                    <a:pt x="11704" y="7699"/>
                  </a:cubicBezTo>
                  <a:cubicBezTo>
                    <a:pt x="11228" y="6991"/>
                    <a:pt x="8873" y="3623"/>
                    <a:pt x="6566" y="1698"/>
                  </a:cubicBezTo>
                  <a:cubicBezTo>
                    <a:pt x="4567" y="56"/>
                    <a:pt x="2046" y="-369"/>
                    <a:pt x="1189" y="310"/>
                  </a:cubicBezTo>
                  <a:cubicBezTo>
                    <a:pt x="785" y="622"/>
                    <a:pt x="714" y="1330"/>
                    <a:pt x="880" y="1867"/>
                  </a:cubicBezTo>
                  <a:cubicBezTo>
                    <a:pt x="1070" y="2405"/>
                    <a:pt x="1689" y="3028"/>
                    <a:pt x="2165" y="3283"/>
                  </a:cubicBezTo>
                  <a:cubicBezTo>
                    <a:pt x="1570" y="3198"/>
                    <a:pt x="809" y="3764"/>
                    <a:pt x="809" y="4444"/>
                  </a:cubicBezTo>
                  <a:cubicBezTo>
                    <a:pt x="809" y="5633"/>
                    <a:pt x="2593" y="6935"/>
                    <a:pt x="3164" y="7133"/>
                  </a:cubicBezTo>
                  <a:cubicBezTo>
                    <a:pt x="2664" y="7161"/>
                    <a:pt x="2260" y="7841"/>
                    <a:pt x="2379" y="8407"/>
                  </a:cubicBezTo>
                  <a:cubicBezTo>
                    <a:pt x="2593" y="9511"/>
                    <a:pt x="4306" y="10021"/>
                    <a:pt x="4829" y="10105"/>
                  </a:cubicBezTo>
                  <a:cubicBezTo>
                    <a:pt x="4353" y="10219"/>
                    <a:pt x="4092" y="10926"/>
                    <a:pt x="4258" y="11464"/>
                  </a:cubicBezTo>
                  <a:cubicBezTo>
                    <a:pt x="4520" y="12314"/>
                    <a:pt x="6233" y="12851"/>
                    <a:pt x="6708" y="12965"/>
                  </a:cubicBezTo>
                  <a:cubicBezTo>
                    <a:pt x="6280" y="13418"/>
                    <a:pt x="6447" y="14154"/>
                    <a:pt x="6899" y="14550"/>
                  </a:cubicBezTo>
                  <a:cubicBezTo>
                    <a:pt x="7279" y="14918"/>
                    <a:pt x="7803" y="15144"/>
                    <a:pt x="8302" y="15229"/>
                  </a:cubicBezTo>
                  <a:cubicBezTo>
                    <a:pt x="7018" y="15060"/>
                    <a:pt x="5519" y="14833"/>
                    <a:pt x="4258" y="14805"/>
                  </a:cubicBezTo>
                  <a:cubicBezTo>
                    <a:pt x="3021" y="14776"/>
                    <a:pt x="1142" y="15258"/>
                    <a:pt x="0" y="16475"/>
                  </a:cubicBezTo>
                  <a:cubicBezTo>
                    <a:pt x="1641" y="17268"/>
                    <a:pt x="3544" y="18938"/>
                    <a:pt x="4282" y="21231"/>
                  </a:cubicBezTo>
                  <a:cubicBezTo>
                    <a:pt x="5495" y="21174"/>
                    <a:pt x="6352" y="20382"/>
                    <a:pt x="7303" y="19532"/>
                  </a:cubicBezTo>
                  <a:cubicBezTo>
                    <a:pt x="7446" y="19391"/>
                    <a:pt x="7589" y="19249"/>
                    <a:pt x="7779" y="19221"/>
                  </a:cubicBezTo>
                  <a:cubicBezTo>
                    <a:pt x="7898" y="19221"/>
                    <a:pt x="8041" y="19249"/>
                    <a:pt x="8159" y="19306"/>
                  </a:cubicBezTo>
                  <a:cubicBezTo>
                    <a:pt x="8683" y="19504"/>
                    <a:pt x="11085" y="20948"/>
                    <a:pt x="14130" y="20778"/>
                  </a:cubicBezTo>
                  <a:cubicBezTo>
                    <a:pt x="16462" y="20637"/>
                    <a:pt x="18484" y="19476"/>
                    <a:pt x="19435" y="17353"/>
                  </a:cubicBezTo>
                  <a:cubicBezTo>
                    <a:pt x="20363" y="15286"/>
                    <a:pt x="20458" y="13078"/>
                    <a:pt x="20553" y="12455"/>
                  </a:cubicBezTo>
                  <a:cubicBezTo>
                    <a:pt x="20648" y="11861"/>
                    <a:pt x="21124" y="11549"/>
                    <a:pt x="21576" y="11379"/>
                  </a:cubicBezTo>
                  <a:cubicBezTo>
                    <a:pt x="21529" y="10785"/>
                    <a:pt x="21600" y="10021"/>
                    <a:pt x="21529" y="9398"/>
                  </a:cubicBezTo>
                  <a:cubicBezTo>
                    <a:pt x="20577" y="8464"/>
                    <a:pt x="19126" y="7841"/>
                    <a:pt x="17889" y="806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73" name="Freeform 148"/>
            <p:cNvSpPr/>
            <p:nvPr/>
          </p:nvSpPr>
          <p:spPr>
            <a:xfrm>
              <a:off x="320443" y="118923"/>
              <a:ext cx="39616" cy="27362"/>
            </a:xfrm>
            <a:custGeom>
              <a:avLst/>
              <a:gdLst/>
              <a:ahLst/>
              <a:cxnLst>
                <a:cxn ang="0">
                  <a:pos x="wd2" y="hd2"/>
                </a:cxn>
                <a:cxn ang="5400000">
                  <a:pos x="wd2" y="hd2"/>
                </a:cxn>
                <a:cxn ang="10800000">
                  <a:pos x="wd2" y="hd2"/>
                </a:cxn>
                <a:cxn ang="16200000">
                  <a:pos x="wd2" y="hd2"/>
                </a:cxn>
              </a:cxnLst>
              <a:rect l="0" t="0" r="r" b="b"/>
              <a:pathLst>
                <a:path w="21035" h="21600" extrusionOk="0">
                  <a:moveTo>
                    <a:pt x="4566" y="284"/>
                  </a:moveTo>
                  <a:cubicBezTo>
                    <a:pt x="3992" y="0"/>
                    <a:pt x="3228" y="0"/>
                    <a:pt x="2654" y="0"/>
                  </a:cubicBezTo>
                  <a:cubicBezTo>
                    <a:pt x="1508" y="284"/>
                    <a:pt x="1125" y="853"/>
                    <a:pt x="743" y="2274"/>
                  </a:cubicBezTo>
                  <a:cubicBezTo>
                    <a:pt x="-404" y="5684"/>
                    <a:pt x="-22" y="17053"/>
                    <a:pt x="552" y="19326"/>
                  </a:cubicBezTo>
                  <a:cubicBezTo>
                    <a:pt x="934" y="20747"/>
                    <a:pt x="1508" y="21600"/>
                    <a:pt x="2654" y="21600"/>
                  </a:cubicBezTo>
                  <a:cubicBezTo>
                    <a:pt x="3037" y="21600"/>
                    <a:pt x="3610" y="21316"/>
                    <a:pt x="3992" y="21032"/>
                  </a:cubicBezTo>
                  <a:cubicBezTo>
                    <a:pt x="5331" y="20463"/>
                    <a:pt x="6860" y="19611"/>
                    <a:pt x="8389" y="19042"/>
                  </a:cubicBezTo>
                  <a:cubicBezTo>
                    <a:pt x="12212" y="17053"/>
                    <a:pt x="15844" y="15347"/>
                    <a:pt x="19476" y="13358"/>
                  </a:cubicBezTo>
                  <a:cubicBezTo>
                    <a:pt x="20049" y="13074"/>
                    <a:pt x="20814" y="12789"/>
                    <a:pt x="21005" y="11937"/>
                  </a:cubicBezTo>
                  <a:cubicBezTo>
                    <a:pt x="21196" y="10800"/>
                    <a:pt x="20431" y="9663"/>
                    <a:pt x="19858" y="8811"/>
                  </a:cubicBezTo>
                  <a:cubicBezTo>
                    <a:pt x="14888" y="5400"/>
                    <a:pt x="9727" y="2558"/>
                    <a:pt x="4566" y="28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74" name="Freeform 149"/>
            <p:cNvSpPr/>
            <p:nvPr/>
          </p:nvSpPr>
          <p:spPr>
            <a:xfrm>
              <a:off x="274681" y="121083"/>
              <a:ext cx="20882" cy="2016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29"/>
                    <a:pt x="745" y="14657"/>
                    <a:pt x="1490" y="16200"/>
                  </a:cubicBezTo>
                  <a:cubicBezTo>
                    <a:pt x="2234" y="17743"/>
                    <a:pt x="3724" y="19286"/>
                    <a:pt x="5214" y="20057"/>
                  </a:cubicBezTo>
                  <a:cubicBezTo>
                    <a:pt x="7076" y="21214"/>
                    <a:pt x="8938" y="21600"/>
                    <a:pt x="10800" y="21600"/>
                  </a:cubicBezTo>
                  <a:cubicBezTo>
                    <a:pt x="12662" y="21600"/>
                    <a:pt x="14524" y="21214"/>
                    <a:pt x="16014" y="20057"/>
                  </a:cubicBezTo>
                  <a:cubicBezTo>
                    <a:pt x="17876" y="19286"/>
                    <a:pt x="19366" y="17743"/>
                    <a:pt x="20110" y="16200"/>
                  </a:cubicBezTo>
                  <a:cubicBezTo>
                    <a:pt x="21228" y="14657"/>
                    <a:pt x="21600" y="12729"/>
                    <a:pt x="21600" y="10800"/>
                  </a:cubicBezTo>
                  <a:cubicBezTo>
                    <a:pt x="21600" y="8871"/>
                    <a:pt x="21228" y="6943"/>
                    <a:pt x="20110" y="5400"/>
                  </a:cubicBezTo>
                  <a:cubicBezTo>
                    <a:pt x="18993" y="3857"/>
                    <a:pt x="17876" y="2314"/>
                    <a:pt x="16014" y="1543"/>
                  </a:cubicBezTo>
                  <a:cubicBezTo>
                    <a:pt x="14524" y="386"/>
                    <a:pt x="12662" y="0"/>
                    <a:pt x="10800" y="0"/>
                  </a:cubicBezTo>
                  <a:cubicBezTo>
                    <a:pt x="8938" y="0"/>
                    <a:pt x="7076" y="386"/>
                    <a:pt x="5214" y="1543"/>
                  </a:cubicBezTo>
                  <a:cubicBezTo>
                    <a:pt x="3724" y="2314"/>
                    <a:pt x="2234" y="3857"/>
                    <a:pt x="1490" y="5400"/>
                  </a:cubicBezTo>
                  <a:cubicBezTo>
                    <a:pt x="745" y="6943"/>
                    <a:pt x="0" y="8871"/>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75" name="Freeform 150"/>
            <p:cNvSpPr/>
            <p:nvPr/>
          </p:nvSpPr>
          <p:spPr>
            <a:xfrm>
              <a:off x="24479" y="41883"/>
              <a:ext cx="50042" cy="20274"/>
            </a:xfrm>
            <a:custGeom>
              <a:avLst/>
              <a:gdLst/>
              <a:ahLst/>
              <a:cxnLst>
                <a:cxn ang="0">
                  <a:pos x="wd2" y="hd2"/>
                </a:cxn>
                <a:cxn ang="5400000">
                  <a:pos x="wd2" y="hd2"/>
                </a:cxn>
                <a:cxn ang="10800000">
                  <a:pos x="wd2" y="hd2"/>
                </a:cxn>
                <a:cxn ang="16200000">
                  <a:pos x="wd2" y="hd2"/>
                </a:cxn>
              </a:cxnLst>
              <a:rect l="0" t="0" r="r" b="b"/>
              <a:pathLst>
                <a:path w="21600" h="20970" extrusionOk="0">
                  <a:moveTo>
                    <a:pt x="11965" y="10055"/>
                  </a:moveTo>
                  <a:cubicBezTo>
                    <a:pt x="12432" y="10800"/>
                    <a:pt x="15540" y="14152"/>
                    <a:pt x="18337" y="16759"/>
                  </a:cubicBezTo>
                  <a:cubicBezTo>
                    <a:pt x="19735" y="17876"/>
                    <a:pt x="21600" y="19366"/>
                    <a:pt x="21600" y="20110"/>
                  </a:cubicBezTo>
                  <a:cubicBezTo>
                    <a:pt x="21600" y="21600"/>
                    <a:pt x="19891" y="20855"/>
                    <a:pt x="18492" y="20110"/>
                  </a:cubicBezTo>
                  <a:cubicBezTo>
                    <a:pt x="14918" y="18248"/>
                    <a:pt x="11033" y="15269"/>
                    <a:pt x="7770" y="11172"/>
                  </a:cubicBezTo>
                  <a:cubicBezTo>
                    <a:pt x="6837" y="10428"/>
                    <a:pt x="1399" y="3352"/>
                    <a:pt x="0" y="1117"/>
                  </a:cubicBezTo>
                  <a:cubicBezTo>
                    <a:pt x="1088" y="0"/>
                    <a:pt x="2642" y="0"/>
                    <a:pt x="3729" y="0"/>
                  </a:cubicBezTo>
                  <a:cubicBezTo>
                    <a:pt x="6527" y="4097"/>
                    <a:pt x="9013" y="7076"/>
                    <a:pt x="11965" y="1005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76" name="Freeform 151"/>
            <p:cNvSpPr/>
            <p:nvPr/>
          </p:nvSpPr>
          <p:spPr>
            <a:xfrm>
              <a:off x="41399" y="90253"/>
              <a:ext cx="56882" cy="12702"/>
            </a:xfrm>
            <a:custGeom>
              <a:avLst/>
              <a:gdLst/>
              <a:ahLst/>
              <a:cxnLst>
                <a:cxn ang="0">
                  <a:pos x="wd2" y="hd2"/>
                </a:cxn>
                <a:cxn ang="5400000">
                  <a:pos x="wd2" y="hd2"/>
                </a:cxn>
                <a:cxn ang="10800000">
                  <a:pos x="wd2" y="hd2"/>
                </a:cxn>
                <a:cxn ang="16200000">
                  <a:pos x="wd2" y="hd2"/>
                </a:cxn>
              </a:cxnLst>
              <a:rect l="0" t="0" r="r" b="b"/>
              <a:pathLst>
                <a:path w="21600" h="21600" extrusionOk="0">
                  <a:moveTo>
                    <a:pt x="17089" y="15525"/>
                  </a:moveTo>
                  <a:cubicBezTo>
                    <a:pt x="18592" y="16875"/>
                    <a:pt x="21600" y="16875"/>
                    <a:pt x="21600" y="19575"/>
                  </a:cubicBezTo>
                  <a:cubicBezTo>
                    <a:pt x="21600" y="21600"/>
                    <a:pt x="19003" y="21600"/>
                    <a:pt x="17362" y="21600"/>
                  </a:cubicBezTo>
                  <a:cubicBezTo>
                    <a:pt x="11484" y="21600"/>
                    <a:pt x="5058" y="17550"/>
                    <a:pt x="0" y="5400"/>
                  </a:cubicBezTo>
                  <a:cubicBezTo>
                    <a:pt x="547" y="2700"/>
                    <a:pt x="1777" y="0"/>
                    <a:pt x="2597" y="0"/>
                  </a:cubicBezTo>
                  <a:cubicBezTo>
                    <a:pt x="8203" y="10800"/>
                    <a:pt x="15038" y="14175"/>
                    <a:pt x="17089" y="1552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77" name="Freeform 152"/>
            <p:cNvSpPr/>
            <p:nvPr/>
          </p:nvSpPr>
          <p:spPr>
            <a:xfrm>
              <a:off x="67304" y="125873"/>
              <a:ext cx="51510" cy="12702"/>
            </a:xfrm>
            <a:custGeom>
              <a:avLst/>
              <a:gdLst/>
              <a:ahLst/>
              <a:cxnLst>
                <a:cxn ang="0">
                  <a:pos x="wd2" y="hd2"/>
                </a:cxn>
                <a:cxn ang="5400000">
                  <a:pos x="wd2" y="hd2"/>
                </a:cxn>
                <a:cxn ang="10800000">
                  <a:pos x="wd2" y="hd2"/>
                </a:cxn>
                <a:cxn ang="16200000">
                  <a:pos x="wd2" y="hd2"/>
                </a:cxn>
              </a:cxnLst>
              <a:rect l="0" t="0" r="r" b="b"/>
              <a:pathLst>
                <a:path w="21314" h="19524" extrusionOk="0">
                  <a:moveTo>
                    <a:pt x="15797" y="8836"/>
                  </a:moveTo>
                  <a:cubicBezTo>
                    <a:pt x="18777" y="10800"/>
                    <a:pt x="21160" y="8836"/>
                    <a:pt x="21309" y="11782"/>
                  </a:cubicBezTo>
                  <a:cubicBezTo>
                    <a:pt x="21458" y="16691"/>
                    <a:pt x="18330" y="17673"/>
                    <a:pt x="16691" y="17673"/>
                  </a:cubicBezTo>
                  <a:cubicBezTo>
                    <a:pt x="11775" y="19636"/>
                    <a:pt x="8349" y="21600"/>
                    <a:pt x="2837" y="14727"/>
                  </a:cubicBezTo>
                  <a:cubicBezTo>
                    <a:pt x="2241" y="14727"/>
                    <a:pt x="-142" y="11782"/>
                    <a:pt x="7" y="9818"/>
                  </a:cubicBezTo>
                  <a:cubicBezTo>
                    <a:pt x="454" y="5891"/>
                    <a:pt x="1646" y="982"/>
                    <a:pt x="2390" y="0"/>
                  </a:cubicBezTo>
                  <a:cubicBezTo>
                    <a:pt x="5519" y="4909"/>
                    <a:pt x="12669" y="7855"/>
                    <a:pt x="15797" y="883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78" name="Freeform 153"/>
            <p:cNvSpPr/>
            <p:nvPr/>
          </p:nvSpPr>
          <p:spPr>
            <a:xfrm>
              <a:off x="98999" y="162433"/>
              <a:ext cx="47162" cy="12702"/>
            </a:xfrm>
            <a:custGeom>
              <a:avLst/>
              <a:gdLst/>
              <a:ahLst/>
              <a:cxnLst>
                <a:cxn ang="0">
                  <a:pos x="wd2" y="hd2"/>
                </a:cxn>
                <a:cxn ang="5400000">
                  <a:pos x="wd2" y="hd2"/>
                </a:cxn>
                <a:cxn ang="10800000">
                  <a:pos x="wd2" y="hd2"/>
                </a:cxn>
                <a:cxn ang="16200000">
                  <a:pos x="wd2" y="hd2"/>
                </a:cxn>
              </a:cxnLst>
              <a:rect l="0" t="0" r="r" b="b"/>
              <a:pathLst>
                <a:path w="21600" h="21600" extrusionOk="0">
                  <a:moveTo>
                    <a:pt x="1154" y="0"/>
                  </a:moveTo>
                  <a:cubicBezTo>
                    <a:pt x="3957" y="3411"/>
                    <a:pt x="6266" y="5684"/>
                    <a:pt x="9069" y="6821"/>
                  </a:cubicBezTo>
                  <a:cubicBezTo>
                    <a:pt x="11047" y="7958"/>
                    <a:pt x="14015" y="10232"/>
                    <a:pt x="16653" y="10232"/>
                  </a:cubicBezTo>
                  <a:cubicBezTo>
                    <a:pt x="18797" y="11368"/>
                    <a:pt x="21600" y="9095"/>
                    <a:pt x="21600" y="12505"/>
                  </a:cubicBezTo>
                  <a:cubicBezTo>
                    <a:pt x="21600" y="18189"/>
                    <a:pt x="18467" y="20463"/>
                    <a:pt x="16324" y="21600"/>
                  </a:cubicBezTo>
                  <a:cubicBezTo>
                    <a:pt x="11542" y="21600"/>
                    <a:pt x="6101" y="21600"/>
                    <a:pt x="495" y="12505"/>
                  </a:cubicBezTo>
                  <a:cubicBezTo>
                    <a:pt x="330" y="12505"/>
                    <a:pt x="0" y="10232"/>
                    <a:pt x="0" y="10232"/>
                  </a:cubicBezTo>
                  <a:cubicBezTo>
                    <a:pt x="330" y="6821"/>
                    <a:pt x="824" y="2274"/>
                    <a:pt x="1154"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grpSp>
        <p:nvGrpSpPr>
          <p:cNvPr id="488" name="Group 154"/>
          <p:cNvGrpSpPr/>
          <p:nvPr/>
        </p:nvGrpSpPr>
        <p:grpSpPr>
          <a:xfrm>
            <a:off x="9179999" y="3509872"/>
            <a:ext cx="360059" cy="270130"/>
            <a:chOff x="-1" y="-2"/>
            <a:chExt cx="360058" cy="270129"/>
          </a:xfrm>
        </p:grpSpPr>
        <p:sp>
          <p:nvSpPr>
            <p:cNvPr id="480" name="Freeform 155"/>
            <p:cNvSpPr/>
            <p:nvPr/>
          </p:nvSpPr>
          <p:spPr>
            <a:xfrm>
              <a:off x="148666" y="-3"/>
              <a:ext cx="87366" cy="156730"/>
            </a:xfrm>
            <a:custGeom>
              <a:avLst/>
              <a:gdLst/>
              <a:ahLst/>
              <a:cxnLst>
                <a:cxn ang="0">
                  <a:pos x="wd2" y="hd2"/>
                </a:cxn>
                <a:cxn ang="5400000">
                  <a:pos x="wd2" y="hd2"/>
                </a:cxn>
                <a:cxn ang="10800000">
                  <a:pos x="wd2" y="hd2"/>
                </a:cxn>
                <a:cxn ang="16200000">
                  <a:pos x="wd2" y="hd2"/>
                </a:cxn>
              </a:cxnLst>
              <a:rect l="0" t="0" r="r" b="b"/>
              <a:pathLst>
                <a:path w="18992" h="21084" extrusionOk="0">
                  <a:moveTo>
                    <a:pt x="15655" y="6797"/>
                  </a:moveTo>
                  <a:cubicBezTo>
                    <a:pt x="12290" y="2874"/>
                    <a:pt x="5090" y="-516"/>
                    <a:pt x="2116" y="65"/>
                  </a:cubicBezTo>
                  <a:cubicBezTo>
                    <a:pt x="-76" y="695"/>
                    <a:pt x="2429" y="3310"/>
                    <a:pt x="4464" y="4714"/>
                  </a:cubicBezTo>
                  <a:cubicBezTo>
                    <a:pt x="4698" y="4811"/>
                    <a:pt x="4542" y="5005"/>
                    <a:pt x="4229" y="5005"/>
                  </a:cubicBezTo>
                  <a:cubicBezTo>
                    <a:pt x="3290" y="4860"/>
                    <a:pt x="2194" y="4860"/>
                    <a:pt x="1724" y="5199"/>
                  </a:cubicBezTo>
                  <a:cubicBezTo>
                    <a:pt x="629" y="6022"/>
                    <a:pt x="2194" y="7184"/>
                    <a:pt x="3524" y="7959"/>
                  </a:cubicBezTo>
                  <a:cubicBezTo>
                    <a:pt x="3759" y="8056"/>
                    <a:pt x="3603" y="8298"/>
                    <a:pt x="3290" y="8250"/>
                  </a:cubicBezTo>
                  <a:cubicBezTo>
                    <a:pt x="2116" y="8105"/>
                    <a:pt x="942" y="8105"/>
                    <a:pt x="550" y="8395"/>
                  </a:cubicBezTo>
                  <a:cubicBezTo>
                    <a:pt x="-1093" y="9606"/>
                    <a:pt x="1333" y="13141"/>
                    <a:pt x="2742" y="14449"/>
                  </a:cubicBezTo>
                  <a:cubicBezTo>
                    <a:pt x="4464" y="15999"/>
                    <a:pt x="6264" y="17549"/>
                    <a:pt x="8533" y="18759"/>
                  </a:cubicBezTo>
                  <a:cubicBezTo>
                    <a:pt x="10881" y="20019"/>
                    <a:pt x="13777" y="20939"/>
                    <a:pt x="16829" y="21084"/>
                  </a:cubicBezTo>
                  <a:cubicBezTo>
                    <a:pt x="16985" y="21084"/>
                    <a:pt x="17142" y="21084"/>
                    <a:pt x="17220" y="21084"/>
                  </a:cubicBezTo>
                  <a:cubicBezTo>
                    <a:pt x="17377" y="21036"/>
                    <a:pt x="17455" y="20890"/>
                    <a:pt x="17533" y="20793"/>
                  </a:cubicBezTo>
                  <a:cubicBezTo>
                    <a:pt x="18081" y="19922"/>
                    <a:pt x="18237" y="19583"/>
                    <a:pt x="18472" y="18856"/>
                  </a:cubicBezTo>
                  <a:cubicBezTo>
                    <a:pt x="18707" y="15902"/>
                    <a:pt x="20507" y="12560"/>
                    <a:pt x="15655" y="679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81" name="Freeform 156"/>
            <p:cNvSpPr/>
            <p:nvPr/>
          </p:nvSpPr>
          <p:spPr>
            <a:xfrm>
              <a:off x="-2" y="137"/>
              <a:ext cx="326523" cy="269990"/>
            </a:xfrm>
            <a:custGeom>
              <a:avLst/>
              <a:gdLst/>
              <a:ahLst/>
              <a:cxnLst>
                <a:cxn ang="0">
                  <a:pos x="wd2" y="hd2"/>
                </a:cxn>
                <a:cxn ang="5400000">
                  <a:pos x="wd2" y="hd2"/>
                </a:cxn>
                <a:cxn ang="10800000">
                  <a:pos x="wd2" y="hd2"/>
                </a:cxn>
                <a:cxn ang="16200000">
                  <a:pos x="wd2" y="hd2"/>
                </a:cxn>
              </a:cxnLst>
              <a:rect l="0" t="0" r="r" b="b"/>
              <a:pathLst>
                <a:path w="21576" h="21231" extrusionOk="0">
                  <a:moveTo>
                    <a:pt x="17889" y="8067"/>
                  </a:moveTo>
                  <a:cubicBezTo>
                    <a:pt x="16652" y="8294"/>
                    <a:pt x="15391" y="9681"/>
                    <a:pt x="14749" y="10926"/>
                  </a:cubicBezTo>
                  <a:cubicBezTo>
                    <a:pt x="14725" y="11011"/>
                    <a:pt x="14654" y="11096"/>
                    <a:pt x="14582" y="11125"/>
                  </a:cubicBezTo>
                  <a:cubicBezTo>
                    <a:pt x="14487" y="11125"/>
                    <a:pt x="14416" y="11040"/>
                    <a:pt x="14344" y="10983"/>
                  </a:cubicBezTo>
                  <a:cubicBezTo>
                    <a:pt x="13678" y="10247"/>
                    <a:pt x="12798" y="9313"/>
                    <a:pt x="11704" y="7699"/>
                  </a:cubicBezTo>
                  <a:cubicBezTo>
                    <a:pt x="11228" y="6991"/>
                    <a:pt x="8873" y="3623"/>
                    <a:pt x="6566" y="1698"/>
                  </a:cubicBezTo>
                  <a:cubicBezTo>
                    <a:pt x="4567" y="56"/>
                    <a:pt x="2046" y="-369"/>
                    <a:pt x="1189" y="310"/>
                  </a:cubicBezTo>
                  <a:cubicBezTo>
                    <a:pt x="785" y="622"/>
                    <a:pt x="714" y="1330"/>
                    <a:pt x="880" y="1867"/>
                  </a:cubicBezTo>
                  <a:cubicBezTo>
                    <a:pt x="1070" y="2405"/>
                    <a:pt x="1689" y="3028"/>
                    <a:pt x="2165" y="3283"/>
                  </a:cubicBezTo>
                  <a:cubicBezTo>
                    <a:pt x="1570" y="3198"/>
                    <a:pt x="809" y="3764"/>
                    <a:pt x="809" y="4444"/>
                  </a:cubicBezTo>
                  <a:cubicBezTo>
                    <a:pt x="809" y="5633"/>
                    <a:pt x="2593" y="6935"/>
                    <a:pt x="3164" y="7133"/>
                  </a:cubicBezTo>
                  <a:cubicBezTo>
                    <a:pt x="2664" y="7161"/>
                    <a:pt x="2260" y="7841"/>
                    <a:pt x="2379" y="8407"/>
                  </a:cubicBezTo>
                  <a:cubicBezTo>
                    <a:pt x="2593" y="9511"/>
                    <a:pt x="4306" y="10021"/>
                    <a:pt x="4829" y="10105"/>
                  </a:cubicBezTo>
                  <a:cubicBezTo>
                    <a:pt x="4353" y="10219"/>
                    <a:pt x="4092" y="10926"/>
                    <a:pt x="4258" y="11464"/>
                  </a:cubicBezTo>
                  <a:cubicBezTo>
                    <a:pt x="4520" y="12314"/>
                    <a:pt x="6233" y="12851"/>
                    <a:pt x="6708" y="12965"/>
                  </a:cubicBezTo>
                  <a:cubicBezTo>
                    <a:pt x="6280" y="13418"/>
                    <a:pt x="6447" y="14154"/>
                    <a:pt x="6899" y="14550"/>
                  </a:cubicBezTo>
                  <a:cubicBezTo>
                    <a:pt x="7279" y="14918"/>
                    <a:pt x="7803" y="15144"/>
                    <a:pt x="8302" y="15229"/>
                  </a:cubicBezTo>
                  <a:cubicBezTo>
                    <a:pt x="7018" y="15060"/>
                    <a:pt x="5519" y="14833"/>
                    <a:pt x="4258" y="14805"/>
                  </a:cubicBezTo>
                  <a:cubicBezTo>
                    <a:pt x="3021" y="14776"/>
                    <a:pt x="1142" y="15258"/>
                    <a:pt x="0" y="16475"/>
                  </a:cubicBezTo>
                  <a:cubicBezTo>
                    <a:pt x="1641" y="17268"/>
                    <a:pt x="3544" y="18938"/>
                    <a:pt x="4282" y="21231"/>
                  </a:cubicBezTo>
                  <a:cubicBezTo>
                    <a:pt x="5495" y="21174"/>
                    <a:pt x="6352" y="20382"/>
                    <a:pt x="7303" y="19532"/>
                  </a:cubicBezTo>
                  <a:cubicBezTo>
                    <a:pt x="7446" y="19391"/>
                    <a:pt x="7589" y="19249"/>
                    <a:pt x="7779" y="19221"/>
                  </a:cubicBezTo>
                  <a:cubicBezTo>
                    <a:pt x="7898" y="19221"/>
                    <a:pt x="8041" y="19249"/>
                    <a:pt x="8159" y="19306"/>
                  </a:cubicBezTo>
                  <a:cubicBezTo>
                    <a:pt x="8683" y="19504"/>
                    <a:pt x="11085" y="20948"/>
                    <a:pt x="14130" y="20778"/>
                  </a:cubicBezTo>
                  <a:cubicBezTo>
                    <a:pt x="16462" y="20637"/>
                    <a:pt x="18484" y="19476"/>
                    <a:pt x="19435" y="17353"/>
                  </a:cubicBezTo>
                  <a:cubicBezTo>
                    <a:pt x="20363" y="15286"/>
                    <a:pt x="20458" y="13078"/>
                    <a:pt x="20553" y="12455"/>
                  </a:cubicBezTo>
                  <a:cubicBezTo>
                    <a:pt x="20648" y="11861"/>
                    <a:pt x="21124" y="11549"/>
                    <a:pt x="21576" y="11379"/>
                  </a:cubicBezTo>
                  <a:cubicBezTo>
                    <a:pt x="21529" y="10785"/>
                    <a:pt x="21600" y="10021"/>
                    <a:pt x="21529" y="9398"/>
                  </a:cubicBezTo>
                  <a:cubicBezTo>
                    <a:pt x="20577" y="8464"/>
                    <a:pt x="19126" y="7841"/>
                    <a:pt x="17889" y="806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82" name="Freeform 157"/>
            <p:cNvSpPr/>
            <p:nvPr/>
          </p:nvSpPr>
          <p:spPr>
            <a:xfrm>
              <a:off x="320442" y="118923"/>
              <a:ext cx="39616" cy="27363"/>
            </a:xfrm>
            <a:custGeom>
              <a:avLst/>
              <a:gdLst/>
              <a:ahLst/>
              <a:cxnLst>
                <a:cxn ang="0">
                  <a:pos x="wd2" y="hd2"/>
                </a:cxn>
                <a:cxn ang="5400000">
                  <a:pos x="wd2" y="hd2"/>
                </a:cxn>
                <a:cxn ang="10800000">
                  <a:pos x="wd2" y="hd2"/>
                </a:cxn>
                <a:cxn ang="16200000">
                  <a:pos x="wd2" y="hd2"/>
                </a:cxn>
              </a:cxnLst>
              <a:rect l="0" t="0" r="r" b="b"/>
              <a:pathLst>
                <a:path w="21035" h="21600" extrusionOk="0">
                  <a:moveTo>
                    <a:pt x="4566" y="284"/>
                  </a:moveTo>
                  <a:cubicBezTo>
                    <a:pt x="3992" y="0"/>
                    <a:pt x="3228" y="0"/>
                    <a:pt x="2654" y="0"/>
                  </a:cubicBezTo>
                  <a:cubicBezTo>
                    <a:pt x="1508" y="284"/>
                    <a:pt x="1125" y="853"/>
                    <a:pt x="743" y="2274"/>
                  </a:cubicBezTo>
                  <a:cubicBezTo>
                    <a:pt x="-404" y="5684"/>
                    <a:pt x="-22" y="17053"/>
                    <a:pt x="552" y="19326"/>
                  </a:cubicBezTo>
                  <a:cubicBezTo>
                    <a:pt x="934" y="20747"/>
                    <a:pt x="1508" y="21600"/>
                    <a:pt x="2654" y="21600"/>
                  </a:cubicBezTo>
                  <a:cubicBezTo>
                    <a:pt x="3037" y="21600"/>
                    <a:pt x="3610" y="21316"/>
                    <a:pt x="3992" y="21032"/>
                  </a:cubicBezTo>
                  <a:cubicBezTo>
                    <a:pt x="5331" y="20463"/>
                    <a:pt x="6860" y="19611"/>
                    <a:pt x="8389" y="19042"/>
                  </a:cubicBezTo>
                  <a:cubicBezTo>
                    <a:pt x="12212" y="17053"/>
                    <a:pt x="15844" y="15347"/>
                    <a:pt x="19476" y="13358"/>
                  </a:cubicBezTo>
                  <a:cubicBezTo>
                    <a:pt x="20049" y="13074"/>
                    <a:pt x="20814" y="12789"/>
                    <a:pt x="21005" y="11937"/>
                  </a:cubicBezTo>
                  <a:cubicBezTo>
                    <a:pt x="21196" y="10800"/>
                    <a:pt x="20431" y="9663"/>
                    <a:pt x="19858" y="8811"/>
                  </a:cubicBezTo>
                  <a:cubicBezTo>
                    <a:pt x="14888" y="5400"/>
                    <a:pt x="9727" y="2558"/>
                    <a:pt x="4566" y="28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83" name="Freeform 158"/>
            <p:cNvSpPr/>
            <p:nvPr/>
          </p:nvSpPr>
          <p:spPr>
            <a:xfrm>
              <a:off x="274680" y="121083"/>
              <a:ext cx="20882" cy="2016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29"/>
                    <a:pt x="745" y="14657"/>
                    <a:pt x="1490" y="16200"/>
                  </a:cubicBezTo>
                  <a:cubicBezTo>
                    <a:pt x="2234" y="17743"/>
                    <a:pt x="3724" y="19286"/>
                    <a:pt x="5214" y="20057"/>
                  </a:cubicBezTo>
                  <a:cubicBezTo>
                    <a:pt x="7076" y="21214"/>
                    <a:pt x="8938" y="21600"/>
                    <a:pt x="10800" y="21600"/>
                  </a:cubicBezTo>
                  <a:cubicBezTo>
                    <a:pt x="12662" y="21600"/>
                    <a:pt x="14524" y="21214"/>
                    <a:pt x="16014" y="20057"/>
                  </a:cubicBezTo>
                  <a:cubicBezTo>
                    <a:pt x="17876" y="19286"/>
                    <a:pt x="19366" y="17743"/>
                    <a:pt x="20110" y="16200"/>
                  </a:cubicBezTo>
                  <a:cubicBezTo>
                    <a:pt x="21228" y="14657"/>
                    <a:pt x="21600" y="12729"/>
                    <a:pt x="21600" y="10800"/>
                  </a:cubicBezTo>
                  <a:cubicBezTo>
                    <a:pt x="21600" y="8871"/>
                    <a:pt x="21228" y="6943"/>
                    <a:pt x="20110" y="5400"/>
                  </a:cubicBezTo>
                  <a:cubicBezTo>
                    <a:pt x="18993" y="3857"/>
                    <a:pt x="17876" y="2314"/>
                    <a:pt x="16014" y="1543"/>
                  </a:cubicBezTo>
                  <a:cubicBezTo>
                    <a:pt x="14524" y="386"/>
                    <a:pt x="12662" y="0"/>
                    <a:pt x="10800" y="0"/>
                  </a:cubicBezTo>
                  <a:cubicBezTo>
                    <a:pt x="8938" y="0"/>
                    <a:pt x="7076" y="386"/>
                    <a:pt x="5214" y="1543"/>
                  </a:cubicBezTo>
                  <a:cubicBezTo>
                    <a:pt x="3724" y="2314"/>
                    <a:pt x="2234" y="3857"/>
                    <a:pt x="1490" y="5400"/>
                  </a:cubicBezTo>
                  <a:cubicBezTo>
                    <a:pt x="745" y="6943"/>
                    <a:pt x="0" y="8871"/>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84" name="Freeform 159"/>
            <p:cNvSpPr/>
            <p:nvPr/>
          </p:nvSpPr>
          <p:spPr>
            <a:xfrm>
              <a:off x="24479" y="41883"/>
              <a:ext cx="50042" cy="20274"/>
            </a:xfrm>
            <a:custGeom>
              <a:avLst/>
              <a:gdLst/>
              <a:ahLst/>
              <a:cxnLst>
                <a:cxn ang="0">
                  <a:pos x="wd2" y="hd2"/>
                </a:cxn>
                <a:cxn ang="5400000">
                  <a:pos x="wd2" y="hd2"/>
                </a:cxn>
                <a:cxn ang="10800000">
                  <a:pos x="wd2" y="hd2"/>
                </a:cxn>
                <a:cxn ang="16200000">
                  <a:pos x="wd2" y="hd2"/>
                </a:cxn>
              </a:cxnLst>
              <a:rect l="0" t="0" r="r" b="b"/>
              <a:pathLst>
                <a:path w="21600" h="20970" extrusionOk="0">
                  <a:moveTo>
                    <a:pt x="11965" y="10055"/>
                  </a:moveTo>
                  <a:cubicBezTo>
                    <a:pt x="12432" y="10800"/>
                    <a:pt x="15540" y="14152"/>
                    <a:pt x="18337" y="16759"/>
                  </a:cubicBezTo>
                  <a:cubicBezTo>
                    <a:pt x="19735" y="17876"/>
                    <a:pt x="21600" y="19366"/>
                    <a:pt x="21600" y="20110"/>
                  </a:cubicBezTo>
                  <a:cubicBezTo>
                    <a:pt x="21600" y="21600"/>
                    <a:pt x="19891" y="20855"/>
                    <a:pt x="18492" y="20110"/>
                  </a:cubicBezTo>
                  <a:cubicBezTo>
                    <a:pt x="14918" y="18248"/>
                    <a:pt x="11033" y="15269"/>
                    <a:pt x="7770" y="11172"/>
                  </a:cubicBezTo>
                  <a:cubicBezTo>
                    <a:pt x="6837" y="10428"/>
                    <a:pt x="1399" y="3352"/>
                    <a:pt x="0" y="1117"/>
                  </a:cubicBezTo>
                  <a:cubicBezTo>
                    <a:pt x="1088" y="0"/>
                    <a:pt x="2642" y="0"/>
                    <a:pt x="3729" y="0"/>
                  </a:cubicBezTo>
                  <a:cubicBezTo>
                    <a:pt x="6527" y="4097"/>
                    <a:pt x="9013" y="7076"/>
                    <a:pt x="11965" y="1005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85" name="Freeform 160"/>
            <p:cNvSpPr/>
            <p:nvPr/>
          </p:nvSpPr>
          <p:spPr>
            <a:xfrm>
              <a:off x="41399" y="90253"/>
              <a:ext cx="56882" cy="12702"/>
            </a:xfrm>
            <a:custGeom>
              <a:avLst/>
              <a:gdLst/>
              <a:ahLst/>
              <a:cxnLst>
                <a:cxn ang="0">
                  <a:pos x="wd2" y="hd2"/>
                </a:cxn>
                <a:cxn ang="5400000">
                  <a:pos x="wd2" y="hd2"/>
                </a:cxn>
                <a:cxn ang="10800000">
                  <a:pos x="wd2" y="hd2"/>
                </a:cxn>
                <a:cxn ang="16200000">
                  <a:pos x="wd2" y="hd2"/>
                </a:cxn>
              </a:cxnLst>
              <a:rect l="0" t="0" r="r" b="b"/>
              <a:pathLst>
                <a:path w="21600" h="21600" extrusionOk="0">
                  <a:moveTo>
                    <a:pt x="17089" y="15525"/>
                  </a:moveTo>
                  <a:cubicBezTo>
                    <a:pt x="18592" y="16875"/>
                    <a:pt x="21600" y="16875"/>
                    <a:pt x="21600" y="19575"/>
                  </a:cubicBezTo>
                  <a:cubicBezTo>
                    <a:pt x="21600" y="21600"/>
                    <a:pt x="19003" y="21600"/>
                    <a:pt x="17362" y="21600"/>
                  </a:cubicBezTo>
                  <a:cubicBezTo>
                    <a:pt x="11484" y="21600"/>
                    <a:pt x="5058" y="17550"/>
                    <a:pt x="0" y="5400"/>
                  </a:cubicBezTo>
                  <a:cubicBezTo>
                    <a:pt x="547" y="2700"/>
                    <a:pt x="1777" y="0"/>
                    <a:pt x="2597" y="0"/>
                  </a:cubicBezTo>
                  <a:cubicBezTo>
                    <a:pt x="8203" y="10800"/>
                    <a:pt x="15038" y="14175"/>
                    <a:pt x="17089" y="1552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86" name="Freeform 161"/>
            <p:cNvSpPr/>
            <p:nvPr/>
          </p:nvSpPr>
          <p:spPr>
            <a:xfrm>
              <a:off x="67303" y="125873"/>
              <a:ext cx="51511" cy="12702"/>
            </a:xfrm>
            <a:custGeom>
              <a:avLst/>
              <a:gdLst/>
              <a:ahLst/>
              <a:cxnLst>
                <a:cxn ang="0">
                  <a:pos x="wd2" y="hd2"/>
                </a:cxn>
                <a:cxn ang="5400000">
                  <a:pos x="wd2" y="hd2"/>
                </a:cxn>
                <a:cxn ang="10800000">
                  <a:pos x="wd2" y="hd2"/>
                </a:cxn>
                <a:cxn ang="16200000">
                  <a:pos x="wd2" y="hd2"/>
                </a:cxn>
              </a:cxnLst>
              <a:rect l="0" t="0" r="r" b="b"/>
              <a:pathLst>
                <a:path w="21314" h="19524" extrusionOk="0">
                  <a:moveTo>
                    <a:pt x="15797" y="8836"/>
                  </a:moveTo>
                  <a:cubicBezTo>
                    <a:pt x="18777" y="10800"/>
                    <a:pt x="21160" y="8836"/>
                    <a:pt x="21309" y="11782"/>
                  </a:cubicBezTo>
                  <a:cubicBezTo>
                    <a:pt x="21458" y="16691"/>
                    <a:pt x="18330" y="17673"/>
                    <a:pt x="16691" y="17673"/>
                  </a:cubicBezTo>
                  <a:cubicBezTo>
                    <a:pt x="11775" y="19636"/>
                    <a:pt x="8349" y="21600"/>
                    <a:pt x="2837" y="14727"/>
                  </a:cubicBezTo>
                  <a:cubicBezTo>
                    <a:pt x="2241" y="14727"/>
                    <a:pt x="-142" y="11782"/>
                    <a:pt x="7" y="9818"/>
                  </a:cubicBezTo>
                  <a:cubicBezTo>
                    <a:pt x="454" y="5891"/>
                    <a:pt x="1646" y="982"/>
                    <a:pt x="2390" y="0"/>
                  </a:cubicBezTo>
                  <a:cubicBezTo>
                    <a:pt x="5519" y="4909"/>
                    <a:pt x="12669" y="7855"/>
                    <a:pt x="15797" y="883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87" name="Freeform 162"/>
            <p:cNvSpPr/>
            <p:nvPr/>
          </p:nvSpPr>
          <p:spPr>
            <a:xfrm>
              <a:off x="98999" y="162434"/>
              <a:ext cx="47162" cy="12702"/>
            </a:xfrm>
            <a:custGeom>
              <a:avLst/>
              <a:gdLst/>
              <a:ahLst/>
              <a:cxnLst>
                <a:cxn ang="0">
                  <a:pos x="wd2" y="hd2"/>
                </a:cxn>
                <a:cxn ang="5400000">
                  <a:pos x="wd2" y="hd2"/>
                </a:cxn>
                <a:cxn ang="10800000">
                  <a:pos x="wd2" y="hd2"/>
                </a:cxn>
                <a:cxn ang="16200000">
                  <a:pos x="wd2" y="hd2"/>
                </a:cxn>
              </a:cxnLst>
              <a:rect l="0" t="0" r="r" b="b"/>
              <a:pathLst>
                <a:path w="21600" h="21600" extrusionOk="0">
                  <a:moveTo>
                    <a:pt x="1154" y="0"/>
                  </a:moveTo>
                  <a:cubicBezTo>
                    <a:pt x="3957" y="3411"/>
                    <a:pt x="6266" y="5684"/>
                    <a:pt x="9069" y="6821"/>
                  </a:cubicBezTo>
                  <a:cubicBezTo>
                    <a:pt x="11047" y="7958"/>
                    <a:pt x="14015" y="10232"/>
                    <a:pt x="16653" y="10232"/>
                  </a:cubicBezTo>
                  <a:cubicBezTo>
                    <a:pt x="18797" y="11368"/>
                    <a:pt x="21600" y="9095"/>
                    <a:pt x="21600" y="12505"/>
                  </a:cubicBezTo>
                  <a:cubicBezTo>
                    <a:pt x="21600" y="18189"/>
                    <a:pt x="18467" y="20463"/>
                    <a:pt x="16324" y="21600"/>
                  </a:cubicBezTo>
                  <a:cubicBezTo>
                    <a:pt x="11542" y="21600"/>
                    <a:pt x="6101" y="21600"/>
                    <a:pt x="495" y="12505"/>
                  </a:cubicBezTo>
                  <a:cubicBezTo>
                    <a:pt x="330" y="12505"/>
                    <a:pt x="0" y="10232"/>
                    <a:pt x="0" y="10232"/>
                  </a:cubicBezTo>
                  <a:cubicBezTo>
                    <a:pt x="330" y="6821"/>
                    <a:pt x="824" y="2274"/>
                    <a:pt x="1154"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sp>
        <p:nvSpPr>
          <p:cNvPr id="489" name="Title Text"/>
          <p:cNvSpPr txBox="1">
            <a:spLocks noGrp="1"/>
          </p:cNvSpPr>
          <p:nvPr>
            <p:ph type="title"/>
          </p:nvPr>
        </p:nvSpPr>
        <p:spPr>
          <a:xfrm>
            <a:off x="539999" y="179999"/>
            <a:ext cx="9000002" cy="900003"/>
          </a:xfrm>
          <a:prstGeom prst="rect">
            <a:avLst/>
          </a:prstGeom>
        </p:spPr>
        <p:txBody>
          <a:bodyPr>
            <a:normAutofit/>
          </a:bodyPr>
          <a:lstStyle>
            <a:lvl1pPr algn="l">
              <a:defRPr sz="4400" spc="0"/>
            </a:lvl1pPr>
          </a:lstStyle>
          <a:p>
            <a:r>
              <a:t>Title Text</a:t>
            </a:r>
          </a:p>
        </p:txBody>
      </p:sp>
      <p:sp>
        <p:nvSpPr>
          <p:cNvPr id="490" name="Body Level One…"/>
          <p:cNvSpPr txBox="1">
            <a:spLocks noGrp="1"/>
          </p:cNvSpPr>
          <p:nvPr>
            <p:ph type="body" sz="half" idx="1"/>
          </p:nvPr>
        </p:nvSpPr>
        <p:spPr>
          <a:xfrm>
            <a:off x="539999" y="1260000"/>
            <a:ext cx="4391643" cy="3240000"/>
          </a:xfrm>
          <a:prstGeom prst="rect">
            <a:avLst/>
          </a:prstGeom>
        </p:spPr>
        <p:txBody>
          <a:bodyPr anchor="t"/>
          <a:lstStyle>
            <a:lvl1pPr marL="228600" indent="-228600">
              <a:buClrTx/>
              <a:buSzPct val="100000"/>
              <a:buFont typeface="Arial"/>
              <a:buChar char="•"/>
              <a:defRPr sz="2800" spc="0"/>
            </a:lvl1pPr>
            <a:lvl2pPr marL="723900" indent="-266700">
              <a:buClrTx/>
              <a:buSzPct val="100000"/>
              <a:buFont typeface="Arial"/>
              <a:buChar char="•"/>
              <a:defRPr sz="2800" spc="0"/>
            </a:lvl2pPr>
            <a:lvl3pPr marL="1234438" indent="-320038">
              <a:buClrTx/>
              <a:buSzPct val="100000"/>
              <a:buFont typeface="Arial"/>
              <a:buChar char="•"/>
              <a:defRPr sz="2800" spc="0"/>
            </a:lvl3pPr>
            <a:lvl4pPr marL="1727200" indent="-355600">
              <a:buClrTx/>
              <a:buSzPct val="100000"/>
              <a:buFont typeface="Arial"/>
              <a:buChar char="•"/>
              <a:defRPr sz="2800" spc="0"/>
            </a:lvl4pPr>
            <a:lvl5pPr marL="2184400" indent="-355600">
              <a:buClrTx/>
              <a:buSzPct val="100000"/>
              <a:buFont typeface="Arial"/>
              <a:buChar char="•"/>
              <a:defRPr sz="2800" spc="0"/>
            </a:lvl5pPr>
          </a:lstStyle>
          <a:p>
            <a:r>
              <a:t>Body Level One</a:t>
            </a:r>
          </a:p>
          <a:p>
            <a:pPr lvl="1"/>
            <a:r>
              <a:t>Body Level Two</a:t>
            </a:r>
          </a:p>
          <a:p>
            <a:pPr lvl="2"/>
            <a:r>
              <a:t>Body Level Three</a:t>
            </a:r>
          </a:p>
          <a:p>
            <a:pPr lvl="3"/>
            <a:r>
              <a:t>Body Level Four</a:t>
            </a:r>
          </a:p>
          <a:p>
            <a:pPr lvl="4"/>
            <a:r>
              <a:t>Body Level Five</a:t>
            </a:r>
          </a:p>
        </p:txBody>
      </p:sp>
      <p:sp>
        <p:nvSpPr>
          <p:cNvPr id="49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x">
  <p:cSld name="Title, 2 Content over Content">
    <p:spTree>
      <p:nvGrpSpPr>
        <p:cNvPr id="1" name=""/>
        <p:cNvGrpSpPr/>
        <p:nvPr/>
      </p:nvGrpSpPr>
      <p:grpSpPr>
        <a:xfrm>
          <a:off x="0" y="0"/>
          <a:ext cx="0" cy="0"/>
          <a:chOff x="0" y="0"/>
          <a:chExt cx="0" cy="0"/>
        </a:xfrm>
      </p:grpSpPr>
      <p:sp>
        <p:nvSpPr>
          <p:cNvPr id="498" name="Rectangle 131"/>
          <p:cNvSpPr/>
          <p:nvPr/>
        </p:nvSpPr>
        <p:spPr>
          <a:xfrm>
            <a:off x="-1" y="5040000"/>
            <a:ext cx="10080002" cy="630002"/>
          </a:xfrm>
          <a:prstGeom prst="rect">
            <a:avLst/>
          </a:prstGeom>
          <a:solidFill>
            <a:srgbClr val="9ECF6C"/>
          </a:solidFill>
          <a:ln w="12700">
            <a:miter lim="400000"/>
          </a:ln>
        </p:spPr>
        <p:txBody>
          <a:bodyPr lIns="45718" tIns="45718" rIns="45718" bIns="45718" anchor="ctr"/>
          <a:lstStyle/>
          <a:p>
            <a:pPr>
              <a:defRPr spc="-1"/>
            </a:pPr>
            <a:endParaRPr/>
          </a:p>
        </p:txBody>
      </p:sp>
      <p:sp>
        <p:nvSpPr>
          <p:cNvPr id="499" name="Rectangle 136"/>
          <p:cNvSpPr/>
          <p:nvPr/>
        </p:nvSpPr>
        <p:spPr>
          <a:xfrm>
            <a:off x="9180359" y="4140000"/>
            <a:ext cx="180002" cy="900002"/>
          </a:xfrm>
          <a:prstGeom prst="rect">
            <a:avLst/>
          </a:prstGeom>
          <a:solidFill>
            <a:srgbClr val="74B531"/>
          </a:solidFill>
          <a:ln w="12700">
            <a:miter lim="400000"/>
          </a:ln>
        </p:spPr>
        <p:txBody>
          <a:bodyPr lIns="45718" tIns="45718" rIns="45718" bIns="45718" anchor="ctr"/>
          <a:lstStyle/>
          <a:p>
            <a:pPr>
              <a:defRPr spc="-1"/>
            </a:pPr>
            <a:endParaRPr/>
          </a:p>
        </p:txBody>
      </p:sp>
      <p:sp>
        <p:nvSpPr>
          <p:cNvPr id="500" name="Rounded Rectangle 137"/>
          <p:cNvSpPr/>
          <p:nvPr/>
        </p:nvSpPr>
        <p:spPr>
          <a:xfrm>
            <a:off x="8820360" y="4500000"/>
            <a:ext cx="90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501" name="Rounded Rectangle 138"/>
          <p:cNvSpPr/>
          <p:nvPr/>
        </p:nvSpPr>
        <p:spPr>
          <a:xfrm>
            <a:off x="8910359" y="4319999"/>
            <a:ext cx="72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502" name="Rounded Rectangle 139"/>
          <p:cNvSpPr/>
          <p:nvPr/>
        </p:nvSpPr>
        <p:spPr>
          <a:xfrm>
            <a:off x="9000720" y="4140000"/>
            <a:ext cx="54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503" name="Rounded Rectangle 140"/>
          <p:cNvSpPr/>
          <p:nvPr/>
        </p:nvSpPr>
        <p:spPr>
          <a:xfrm>
            <a:off x="9090359" y="3960000"/>
            <a:ext cx="36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504" name="Rectangle 141"/>
          <p:cNvSpPr/>
          <p:nvPr/>
        </p:nvSpPr>
        <p:spPr>
          <a:xfrm>
            <a:off x="8190720" y="4140000"/>
            <a:ext cx="180002" cy="900002"/>
          </a:xfrm>
          <a:prstGeom prst="rect">
            <a:avLst/>
          </a:prstGeom>
          <a:solidFill>
            <a:srgbClr val="74B531"/>
          </a:solidFill>
          <a:ln w="12700">
            <a:miter lim="400000"/>
          </a:ln>
        </p:spPr>
        <p:txBody>
          <a:bodyPr lIns="45718" tIns="45718" rIns="45718" bIns="45718" anchor="ctr"/>
          <a:lstStyle/>
          <a:p>
            <a:pPr>
              <a:defRPr spc="-1"/>
            </a:pPr>
            <a:endParaRPr/>
          </a:p>
        </p:txBody>
      </p:sp>
      <p:sp>
        <p:nvSpPr>
          <p:cNvPr id="505" name="Rounded Rectangle 142"/>
          <p:cNvSpPr/>
          <p:nvPr/>
        </p:nvSpPr>
        <p:spPr>
          <a:xfrm>
            <a:off x="7920359" y="4409999"/>
            <a:ext cx="72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506" name="Rounded Rectangle 143"/>
          <p:cNvSpPr/>
          <p:nvPr/>
        </p:nvSpPr>
        <p:spPr>
          <a:xfrm>
            <a:off x="8010720" y="4229999"/>
            <a:ext cx="54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507" name="Rounded Rectangle 144"/>
          <p:cNvSpPr/>
          <p:nvPr/>
        </p:nvSpPr>
        <p:spPr>
          <a:xfrm>
            <a:off x="8100359" y="4050000"/>
            <a:ext cx="36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grpSp>
        <p:nvGrpSpPr>
          <p:cNvPr id="516" name="Group 145"/>
          <p:cNvGrpSpPr/>
          <p:nvPr/>
        </p:nvGrpSpPr>
        <p:grpSpPr>
          <a:xfrm>
            <a:off x="8639997" y="3689872"/>
            <a:ext cx="360061" cy="270130"/>
            <a:chOff x="-1" y="-2"/>
            <a:chExt cx="360059" cy="270128"/>
          </a:xfrm>
        </p:grpSpPr>
        <p:sp>
          <p:nvSpPr>
            <p:cNvPr id="508" name="Freeform 146"/>
            <p:cNvSpPr/>
            <p:nvPr/>
          </p:nvSpPr>
          <p:spPr>
            <a:xfrm>
              <a:off x="148666" y="-3"/>
              <a:ext cx="87366" cy="156729"/>
            </a:xfrm>
            <a:custGeom>
              <a:avLst/>
              <a:gdLst/>
              <a:ahLst/>
              <a:cxnLst>
                <a:cxn ang="0">
                  <a:pos x="wd2" y="hd2"/>
                </a:cxn>
                <a:cxn ang="5400000">
                  <a:pos x="wd2" y="hd2"/>
                </a:cxn>
                <a:cxn ang="10800000">
                  <a:pos x="wd2" y="hd2"/>
                </a:cxn>
                <a:cxn ang="16200000">
                  <a:pos x="wd2" y="hd2"/>
                </a:cxn>
              </a:cxnLst>
              <a:rect l="0" t="0" r="r" b="b"/>
              <a:pathLst>
                <a:path w="18992" h="21084" extrusionOk="0">
                  <a:moveTo>
                    <a:pt x="15655" y="6797"/>
                  </a:moveTo>
                  <a:cubicBezTo>
                    <a:pt x="12290" y="2874"/>
                    <a:pt x="5090" y="-516"/>
                    <a:pt x="2116" y="65"/>
                  </a:cubicBezTo>
                  <a:cubicBezTo>
                    <a:pt x="-76" y="695"/>
                    <a:pt x="2429" y="3310"/>
                    <a:pt x="4464" y="4714"/>
                  </a:cubicBezTo>
                  <a:cubicBezTo>
                    <a:pt x="4698" y="4811"/>
                    <a:pt x="4542" y="5005"/>
                    <a:pt x="4229" y="5005"/>
                  </a:cubicBezTo>
                  <a:cubicBezTo>
                    <a:pt x="3290" y="4860"/>
                    <a:pt x="2194" y="4860"/>
                    <a:pt x="1724" y="5199"/>
                  </a:cubicBezTo>
                  <a:cubicBezTo>
                    <a:pt x="629" y="6022"/>
                    <a:pt x="2194" y="7184"/>
                    <a:pt x="3524" y="7959"/>
                  </a:cubicBezTo>
                  <a:cubicBezTo>
                    <a:pt x="3759" y="8056"/>
                    <a:pt x="3603" y="8298"/>
                    <a:pt x="3290" y="8250"/>
                  </a:cubicBezTo>
                  <a:cubicBezTo>
                    <a:pt x="2116" y="8105"/>
                    <a:pt x="942" y="8105"/>
                    <a:pt x="550" y="8395"/>
                  </a:cubicBezTo>
                  <a:cubicBezTo>
                    <a:pt x="-1093" y="9606"/>
                    <a:pt x="1333" y="13141"/>
                    <a:pt x="2742" y="14449"/>
                  </a:cubicBezTo>
                  <a:cubicBezTo>
                    <a:pt x="4464" y="15999"/>
                    <a:pt x="6264" y="17549"/>
                    <a:pt x="8533" y="18759"/>
                  </a:cubicBezTo>
                  <a:cubicBezTo>
                    <a:pt x="10881" y="20019"/>
                    <a:pt x="13777" y="20939"/>
                    <a:pt x="16829" y="21084"/>
                  </a:cubicBezTo>
                  <a:cubicBezTo>
                    <a:pt x="16985" y="21084"/>
                    <a:pt x="17142" y="21084"/>
                    <a:pt x="17220" y="21084"/>
                  </a:cubicBezTo>
                  <a:cubicBezTo>
                    <a:pt x="17377" y="21036"/>
                    <a:pt x="17455" y="20890"/>
                    <a:pt x="17533" y="20793"/>
                  </a:cubicBezTo>
                  <a:cubicBezTo>
                    <a:pt x="18081" y="19922"/>
                    <a:pt x="18237" y="19583"/>
                    <a:pt x="18472" y="18856"/>
                  </a:cubicBezTo>
                  <a:cubicBezTo>
                    <a:pt x="18707" y="15902"/>
                    <a:pt x="20507" y="12560"/>
                    <a:pt x="15655" y="679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509" name="Freeform 147"/>
            <p:cNvSpPr/>
            <p:nvPr/>
          </p:nvSpPr>
          <p:spPr>
            <a:xfrm>
              <a:off x="-2" y="137"/>
              <a:ext cx="326524" cy="269990"/>
            </a:xfrm>
            <a:custGeom>
              <a:avLst/>
              <a:gdLst/>
              <a:ahLst/>
              <a:cxnLst>
                <a:cxn ang="0">
                  <a:pos x="wd2" y="hd2"/>
                </a:cxn>
                <a:cxn ang="5400000">
                  <a:pos x="wd2" y="hd2"/>
                </a:cxn>
                <a:cxn ang="10800000">
                  <a:pos x="wd2" y="hd2"/>
                </a:cxn>
                <a:cxn ang="16200000">
                  <a:pos x="wd2" y="hd2"/>
                </a:cxn>
              </a:cxnLst>
              <a:rect l="0" t="0" r="r" b="b"/>
              <a:pathLst>
                <a:path w="21576" h="21231" extrusionOk="0">
                  <a:moveTo>
                    <a:pt x="17889" y="8067"/>
                  </a:moveTo>
                  <a:cubicBezTo>
                    <a:pt x="16652" y="8294"/>
                    <a:pt x="15391" y="9681"/>
                    <a:pt x="14749" y="10926"/>
                  </a:cubicBezTo>
                  <a:cubicBezTo>
                    <a:pt x="14725" y="11011"/>
                    <a:pt x="14654" y="11096"/>
                    <a:pt x="14582" y="11125"/>
                  </a:cubicBezTo>
                  <a:cubicBezTo>
                    <a:pt x="14487" y="11125"/>
                    <a:pt x="14416" y="11040"/>
                    <a:pt x="14344" y="10983"/>
                  </a:cubicBezTo>
                  <a:cubicBezTo>
                    <a:pt x="13678" y="10247"/>
                    <a:pt x="12798" y="9313"/>
                    <a:pt x="11704" y="7699"/>
                  </a:cubicBezTo>
                  <a:cubicBezTo>
                    <a:pt x="11228" y="6991"/>
                    <a:pt x="8873" y="3623"/>
                    <a:pt x="6566" y="1698"/>
                  </a:cubicBezTo>
                  <a:cubicBezTo>
                    <a:pt x="4567" y="56"/>
                    <a:pt x="2046" y="-369"/>
                    <a:pt x="1189" y="310"/>
                  </a:cubicBezTo>
                  <a:cubicBezTo>
                    <a:pt x="785" y="622"/>
                    <a:pt x="714" y="1330"/>
                    <a:pt x="880" y="1867"/>
                  </a:cubicBezTo>
                  <a:cubicBezTo>
                    <a:pt x="1070" y="2405"/>
                    <a:pt x="1689" y="3028"/>
                    <a:pt x="2165" y="3283"/>
                  </a:cubicBezTo>
                  <a:cubicBezTo>
                    <a:pt x="1570" y="3198"/>
                    <a:pt x="809" y="3764"/>
                    <a:pt x="809" y="4444"/>
                  </a:cubicBezTo>
                  <a:cubicBezTo>
                    <a:pt x="809" y="5633"/>
                    <a:pt x="2593" y="6935"/>
                    <a:pt x="3164" y="7133"/>
                  </a:cubicBezTo>
                  <a:cubicBezTo>
                    <a:pt x="2664" y="7161"/>
                    <a:pt x="2260" y="7841"/>
                    <a:pt x="2379" y="8407"/>
                  </a:cubicBezTo>
                  <a:cubicBezTo>
                    <a:pt x="2593" y="9511"/>
                    <a:pt x="4306" y="10021"/>
                    <a:pt x="4829" y="10105"/>
                  </a:cubicBezTo>
                  <a:cubicBezTo>
                    <a:pt x="4353" y="10219"/>
                    <a:pt x="4092" y="10926"/>
                    <a:pt x="4258" y="11464"/>
                  </a:cubicBezTo>
                  <a:cubicBezTo>
                    <a:pt x="4520" y="12314"/>
                    <a:pt x="6233" y="12851"/>
                    <a:pt x="6708" y="12965"/>
                  </a:cubicBezTo>
                  <a:cubicBezTo>
                    <a:pt x="6280" y="13418"/>
                    <a:pt x="6447" y="14154"/>
                    <a:pt x="6899" y="14550"/>
                  </a:cubicBezTo>
                  <a:cubicBezTo>
                    <a:pt x="7279" y="14918"/>
                    <a:pt x="7803" y="15144"/>
                    <a:pt x="8302" y="15229"/>
                  </a:cubicBezTo>
                  <a:cubicBezTo>
                    <a:pt x="7018" y="15060"/>
                    <a:pt x="5519" y="14833"/>
                    <a:pt x="4258" y="14805"/>
                  </a:cubicBezTo>
                  <a:cubicBezTo>
                    <a:pt x="3021" y="14776"/>
                    <a:pt x="1142" y="15258"/>
                    <a:pt x="0" y="16475"/>
                  </a:cubicBezTo>
                  <a:cubicBezTo>
                    <a:pt x="1641" y="17268"/>
                    <a:pt x="3544" y="18938"/>
                    <a:pt x="4282" y="21231"/>
                  </a:cubicBezTo>
                  <a:cubicBezTo>
                    <a:pt x="5495" y="21174"/>
                    <a:pt x="6352" y="20382"/>
                    <a:pt x="7303" y="19532"/>
                  </a:cubicBezTo>
                  <a:cubicBezTo>
                    <a:pt x="7446" y="19391"/>
                    <a:pt x="7589" y="19249"/>
                    <a:pt x="7779" y="19221"/>
                  </a:cubicBezTo>
                  <a:cubicBezTo>
                    <a:pt x="7898" y="19221"/>
                    <a:pt x="8041" y="19249"/>
                    <a:pt x="8159" y="19306"/>
                  </a:cubicBezTo>
                  <a:cubicBezTo>
                    <a:pt x="8683" y="19504"/>
                    <a:pt x="11085" y="20948"/>
                    <a:pt x="14130" y="20778"/>
                  </a:cubicBezTo>
                  <a:cubicBezTo>
                    <a:pt x="16462" y="20637"/>
                    <a:pt x="18484" y="19476"/>
                    <a:pt x="19435" y="17353"/>
                  </a:cubicBezTo>
                  <a:cubicBezTo>
                    <a:pt x="20363" y="15286"/>
                    <a:pt x="20458" y="13078"/>
                    <a:pt x="20553" y="12455"/>
                  </a:cubicBezTo>
                  <a:cubicBezTo>
                    <a:pt x="20648" y="11861"/>
                    <a:pt x="21124" y="11549"/>
                    <a:pt x="21576" y="11379"/>
                  </a:cubicBezTo>
                  <a:cubicBezTo>
                    <a:pt x="21529" y="10785"/>
                    <a:pt x="21600" y="10021"/>
                    <a:pt x="21529" y="9398"/>
                  </a:cubicBezTo>
                  <a:cubicBezTo>
                    <a:pt x="20577" y="8464"/>
                    <a:pt x="19126" y="7841"/>
                    <a:pt x="17889" y="806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510" name="Freeform 148"/>
            <p:cNvSpPr/>
            <p:nvPr/>
          </p:nvSpPr>
          <p:spPr>
            <a:xfrm>
              <a:off x="320443" y="118923"/>
              <a:ext cx="39616" cy="27362"/>
            </a:xfrm>
            <a:custGeom>
              <a:avLst/>
              <a:gdLst/>
              <a:ahLst/>
              <a:cxnLst>
                <a:cxn ang="0">
                  <a:pos x="wd2" y="hd2"/>
                </a:cxn>
                <a:cxn ang="5400000">
                  <a:pos x="wd2" y="hd2"/>
                </a:cxn>
                <a:cxn ang="10800000">
                  <a:pos x="wd2" y="hd2"/>
                </a:cxn>
                <a:cxn ang="16200000">
                  <a:pos x="wd2" y="hd2"/>
                </a:cxn>
              </a:cxnLst>
              <a:rect l="0" t="0" r="r" b="b"/>
              <a:pathLst>
                <a:path w="21035" h="21600" extrusionOk="0">
                  <a:moveTo>
                    <a:pt x="4566" y="284"/>
                  </a:moveTo>
                  <a:cubicBezTo>
                    <a:pt x="3992" y="0"/>
                    <a:pt x="3228" y="0"/>
                    <a:pt x="2654" y="0"/>
                  </a:cubicBezTo>
                  <a:cubicBezTo>
                    <a:pt x="1508" y="284"/>
                    <a:pt x="1125" y="853"/>
                    <a:pt x="743" y="2274"/>
                  </a:cubicBezTo>
                  <a:cubicBezTo>
                    <a:pt x="-404" y="5684"/>
                    <a:pt x="-22" y="17053"/>
                    <a:pt x="552" y="19326"/>
                  </a:cubicBezTo>
                  <a:cubicBezTo>
                    <a:pt x="934" y="20747"/>
                    <a:pt x="1508" y="21600"/>
                    <a:pt x="2654" y="21600"/>
                  </a:cubicBezTo>
                  <a:cubicBezTo>
                    <a:pt x="3037" y="21600"/>
                    <a:pt x="3610" y="21316"/>
                    <a:pt x="3992" y="21032"/>
                  </a:cubicBezTo>
                  <a:cubicBezTo>
                    <a:pt x="5331" y="20463"/>
                    <a:pt x="6860" y="19611"/>
                    <a:pt x="8389" y="19042"/>
                  </a:cubicBezTo>
                  <a:cubicBezTo>
                    <a:pt x="12212" y="17053"/>
                    <a:pt x="15844" y="15347"/>
                    <a:pt x="19476" y="13358"/>
                  </a:cubicBezTo>
                  <a:cubicBezTo>
                    <a:pt x="20049" y="13074"/>
                    <a:pt x="20814" y="12789"/>
                    <a:pt x="21005" y="11937"/>
                  </a:cubicBezTo>
                  <a:cubicBezTo>
                    <a:pt x="21196" y="10800"/>
                    <a:pt x="20431" y="9663"/>
                    <a:pt x="19858" y="8811"/>
                  </a:cubicBezTo>
                  <a:cubicBezTo>
                    <a:pt x="14888" y="5400"/>
                    <a:pt x="9727" y="2558"/>
                    <a:pt x="4566" y="28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511" name="Freeform 149"/>
            <p:cNvSpPr/>
            <p:nvPr/>
          </p:nvSpPr>
          <p:spPr>
            <a:xfrm>
              <a:off x="274681" y="121083"/>
              <a:ext cx="20882" cy="2016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29"/>
                    <a:pt x="745" y="14657"/>
                    <a:pt x="1490" y="16200"/>
                  </a:cubicBezTo>
                  <a:cubicBezTo>
                    <a:pt x="2234" y="17743"/>
                    <a:pt x="3724" y="19286"/>
                    <a:pt x="5214" y="20057"/>
                  </a:cubicBezTo>
                  <a:cubicBezTo>
                    <a:pt x="7076" y="21214"/>
                    <a:pt x="8938" y="21600"/>
                    <a:pt x="10800" y="21600"/>
                  </a:cubicBezTo>
                  <a:cubicBezTo>
                    <a:pt x="12662" y="21600"/>
                    <a:pt x="14524" y="21214"/>
                    <a:pt x="16014" y="20057"/>
                  </a:cubicBezTo>
                  <a:cubicBezTo>
                    <a:pt x="17876" y="19286"/>
                    <a:pt x="19366" y="17743"/>
                    <a:pt x="20110" y="16200"/>
                  </a:cubicBezTo>
                  <a:cubicBezTo>
                    <a:pt x="21228" y="14657"/>
                    <a:pt x="21600" y="12729"/>
                    <a:pt x="21600" y="10800"/>
                  </a:cubicBezTo>
                  <a:cubicBezTo>
                    <a:pt x="21600" y="8871"/>
                    <a:pt x="21228" y="6943"/>
                    <a:pt x="20110" y="5400"/>
                  </a:cubicBezTo>
                  <a:cubicBezTo>
                    <a:pt x="18993" y="3857"/>
                    <a:pt x="17876" y="2314"/>
                    <a:pt x="16014" y="1543"/>
                  </a:cubicBezTo>
                  <a:cubicBezTo>
                    <a:pt x="14524" y="386"/>
                    <a:pt x="12662" y="0"/>
                    <a:pt x="10800" y="0"/>
                  </a:cubicBezTo>
                  <a:cubicBezTo>
                    <a:pt x="8938" y="0"/>
                    <a:pt x="7076" y="386"/>
                    <a:pt x="5214" y="1543"/>
                  </a:cubicBezTo>
                  <a:cubicBezTo>
                    <a:pt x="3724" y="2314"/>
                    <a:pt x="2234" y="3857"/>
                    <a:pt x="1490" y="5400"/>
                  </a:cubicBezTo>
                  <a:cubicBezTo>
                    <a:pt x="745" y="6943"/>
                    <a:pt x="0" y="8871"/>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512" name="Freeform 150"/>
            <p:cNvSpPr/>
            <p:nvPr/>
          </p:nvSpPr>
          <p:spPr>
            <a:xfrm>
              <a:off x="24479" y="41883"/>
              <a:ext cx="50042" cy="20274"/>
            </a:xfrm>
            <a:custGeom>
              <a:avLst/>
              <a:gdLst/>
              <a:ahLst/>
              <a:cxnLst>
                <a:cxn ang="0">
                  <a:pos x="wd2" y="hd2"/>
                </a:cxn>
                <a:cxn ang="5400000">
                  <a:pos x="wd2" y="hd2"/>
                </a:cxn>
                <a:cxn ang="10800000">
                  <a:pos x="wd2" y="hd2"/>
                </a:cxn>
                <a:cxn ang="16200000">
                  <a:pos x="wd2" y="hd2"/>
                </a:cxn>
              </a:cxnLst>
              <a:rect l="0" t="0" r="r" b="b"/>
              <a:pathLst>
                <a:path w="21600" h="20970" extrusionOk="0">
                  <a:moveTo>
                    <a:pt x="11965" y="10055"/>
                  </a:moveTo>
                  <a:cubicBezTo>
                    <a:pt x="12432" y="10800"/>
                    <a:pt x="15540" y="14152"/>
                    <a:pt x="18337" y="16759"/>
                  </a:cubicBezTo>
                  <a:cubicBezTo>
                    <a:pt x="19735" y="17876"/>
                    <a:pt x="21600" y="19366"/>
                    <a:pt x="21600" y="20110"/>
                  </a:cubicBezTo>
                  <a:cubicBezTo>
                    <a:pt x="21600" y="21600"/>
                    <a:pt x="19891" y="20855"/>
                    <a:pt x="18492" y="20110"/>
                  </a:cubicBezTo>
                  <a:cubicBezTo>
                    <a:pt x="14918" y="18248"/>
                    <a:pt x="11033" y="15269"/>
                    <a:pt x="7770" y="11172"/>
                  </a:cubicBezTo>
                  <a:cubicBezTo>
                    <a:pt x="6837" y="10428"/>
                    <a:pt x="1399" y="3352"/>
                    <a:pt x="0" y="1117"/>
                  </a:cubicBezTo>
                  <a:cubicBezTo>
                    <a:pt x="1088" y="0"/>
                    <a:pt x="2642" y="0"/>
                    <a:pt x="3729" y="0"/>
                  </a:cubicBezTo>
                  <a:cubicBezTo>
                    <a:pt x="6527" y="4097"/>
                    <a:pt x="9013" y="7076"/>
                    <a:pt x="11965" y="1005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513" name="Freeform 151"/>
            <p:cNvSpPr/>
            <p:nvPr/>
          </p:nvSpPr>
          <p:spPr>
            <a:xfrm>
              <a:off x="41399" y="90253"/>
              <a:ext cx="56882" cy="12702"/>
            </a:xfrm>
            <a:custGeom>
              <a:avLst/>
              <a:gdLst/>
              <a:ahLst/>
              <a:cxnLst>
                <a:cxn ang="0">
                  <a:pos x="wd2" y="hd2"/>
                </a:cxn>
                <a:cxn ang="5400000">
                  <a:pos x="wd2" y="hd2"/>
                </a:cxn>
                <a:cxn ang="10800000">
                  <a:pos x="wd2" y="hd2"/>
                </a:cxn>
                <a:cxn ang="16200000">
                  <a:pos x="wd2" y="hd2"/>
                </a:cxn>
              </a:cxnLst>
              <a:rect l="0" t="0" r="r" b="b"/>
              <a:pathLst>
                <a:path w="21600" h="21600" extrusionOk="0">
                  <a:moveTo>
                    <a:pt x="17089" y="15525"/>
                  </a:moveTo>
                  <a:cubicBezTo>
                    <a:pt x="18592" y="16875"/>
                    <a:pt x="21600" y="16875"/>
                    <a:pt x="21600" y="19575"/>
                  </a:cubicBezTo>
                  <a:cubicBezTo>
                    <a:pt x="21600" y="21600"/>
                    <a:pt x="19003" y="21600"/>
                    <a:pt x="17362" y="21600"/>
                  </a:cubicBezTo>
                  <a:cubicBezTo>
                    <a:pt x="11484" y="21600"/>
                    <a:pt x="5058" y="17550"/>
                    <a:pt x="0" y="5400"/>
                  </a:cubicBezTo>
                  <a:cubicBezTo>
                    <a:pt x="547" y="2700"/>
                    <a:pt x="1777" y="0"/>
                    <a:pt x="2597" y="0"/>
                  </a:cubicBezTo>
                  <a:cubicBezTo>
                    <a:pt x="8203" y="10800"/>
                    <a:pt x="15038" y="14175"/>
                    <a:pt x="17089" y="1552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514" name="Freeform 152"/>
            <p:cNvSpPr/>
            <p:nvPr/>
          </p:nvSpPr>
          <p:spPr>
            <a:xfrm>
              <a:off x="67304" y="125873"/>
              <a:ext cx="51510" cy="12702"/>
            </a:xfrm>
            <a:custGeom>
              <a:avLst/>
              <a:gdLst/>
              <a:ahLst/>
              <a:cxnLst>
                <a:cxn ang="0">
                  <a:pos x="wd2" y="hd2"/>
                </a:cxn>
                <a:cxn ang="5400000">
                  <a:pos x="wd2" y="hd2"/>
                </a:cxn>
                <a:cxn ang="10800000">
                  <a:pos x="wd2" y="hd2"/>
                </a:cxn>
                <a:cxn ang="16200000">
                  <a:pos x="wd2" y="hd2"/>
                </a:cxn>
              </a:cxnLst>
              <a:rect l="0" t="0" r="r" b="b"/>
              <a:pathLst>
                <a:path w="21314" h="19524" extrusionOk="0">
                  <a:moveTo>
                    <a:pt x="15797" y="8836"/>
                  </a:moveTo>
                  <a:cubicBezTo>
                    <a:pt x="18777" y="10800"/>
                    <a:pt x="21160" y="8836"/>
                    <a:pt x="21309" y="11782"/>
                  </a:cubicBezTo>
                  <a:cubicBezTo>
                    <a:pt x="21458" y="16691"/>
                    <a:pt x="18330" y="17673"/>
                    <a:pt x="16691" y="17673"/>
                  </a:cubicBezTo>
                  <a:cubicBezTo>
                    <a:pt x="11775" y="19636"/>
                    <a:pt x="8349" y="21600"/>
                    <a:pt x="2837" y="14727"/>
                  </a:cubicBezTo>
                  <a:cubicBezTo>
                    <a:pt x="2241" y="14727"/>
                    <a:pt x="-142" y="11782"/>
                    <a:pt x="7" y="9818"/>
                  </a:cubicBezTo>
                  <a:cubicBezTo>
                    <a:pt x="454" y="5891"/>
                    <a:pt x="1646" y="982"/>
                    <a:pt x="2390" y="0"/>
                  </a:cubicBezTo>
                  <a:cubicBezTo>
                    <a:pt x="5519" y="4909"/>
                    <a:pt x="12669" y="7855"/>
                    <a:pt x="15797" y="883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515" name="Freeform 153"/>
            <p:cNvSpPr/>
            <p:nvPr/>
          </p:nvSpPr>
          <p:spPr>
            <a:xfrm>
              <a:off x="98999" y="162433"/>
              <a:ext cx="47162" cy="12702"/>
            </a:xfrm>
            <a:custGeom>
              <a:avLst/>
              <a:gdLst/>
              <a:ahLst/>
              <a:cxnLst>
                <a:cxn ang="0">
                  <a:pos x="wd2" y="hd2"/>
                </a:cxn>
                <a:cxn ang="5400000">
                  <a:pos x="wd2" y="hd2"/>
                </a:cxn>
                <a:cxn ang="10800000">
                  <a:pos x="wd2" y="hd2"/>
                </a:cxn>
                <a:cxn ang="16200000">
                  <a:pos x="wd2" y="hd2"/>
                </a:cxn>
              </a:cxnLst>
              <a:rect l="0" t="0" r="r" b="b"/>
              <a:pathLst>
                <a:path w="21600" h="21600" extrusionOk="0">
                  <a:moveTo>
                    <a:pt x="1154" y="0"/>
                  </a:moveTo>
                  <a:cubicBezTo>
                    <a:pt x="3957" y="3411"/>
                    <a:pt x="6266" y="5684"/>
                    <a:pt x="9069" y="6821"/>
                  </a:cubicBezTo>
                  <a:cubicBezTo>
                    <a:pt x="11047" y="7958"/>
                    <a:pt x="14015" y="10232"/>
                    <a:pt x="16653" y="10232"/>
                  </a:cubicBezTo>
                  <a:cubicBezTo>
                    <a:pt x="18797" y="11368"/>
                    <a:pt x="21600" y="9095"/>
                    <a:pt x="21600" y="12505"/>
                  </a:cubicBezTo>
                  <a:cubicBezTo>
                    <a:pt x="21600" y="18189"/>
                    <a:pt x="18467" y="20463"/>
                    <a:pt x="16324" y="21600"/>
                  </a:cubicBezTo>
                  <a:cubicBezTo>
                    <a:pt x="11542" y="21600"/>
                    <a:pt x="6101" y="21600"/>
                    <a:pt x="495" y="12505"/>
                  </a:cubicBezTo>
                  <a:cubicBezTo>
                    <a:pt x="330" y="12505"/>
                    <a:pt x="0" y="10232"/>
                    <a:pt x="0" y="10232"/>
                  </a:cubicBezTo>
                  <a:cubicBezTo>
                    <a:pt x="330" y="6821"/>
                    <a:pt x="824" y="2274"/>
                    <a:pt x="1154"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grpSp>
        <p:nvGrpSpPr>
          <p:cNvPr id="525" name="Group 154"/>
          <p:cNvGrpSpPr/>
          <p:nvPr/>
        </p:nvGrpSpPr>
        <p:grpSpPr>
          <a:xfrm>
            <a:off x="9179999" y="3509872"/>
            <a:ext cx="360059" cy="270130"/>
            <a:chOff x="-1" y="-2"/>
            <a:chExt cx="360058" cy="270129"/>
          </a:xfrm>
        </p:grpSpPr>
        <p:sp>
          <p:nvSpPr>
            <p:cNvPr id="517" name="Freeform 155"/>
            <p:cNvSpPr/>
            <p:nvPr/>
          </p:nvSpPr>
          <p:spPr>
            <a:xfrm>
              <a:off x="148666" y="-3"/>
              <a:ext cx="87366" cy="156730"/>
            </a:xfrm>
            <a:custGeom>
              <a:avLst/>
              <a:gdLst/>
              <a:ahLst/>
              <a:cxnLst>
                <a:cxn ang="0">
                  <a:pos x="wd2" y="hd2"/>
                </a:cxn>
                <a:cxn ang="5400000">
                  <a:pos x="wd2" y="hd2"/>
                </a:cxn>
                <a:cxn ang="10800000">
                  <a:pos x="wd2" y="hd2"/>
                </a:cxn>
                <a:cxn ang="16200000">
                  <a:pos x="wd2" y="hd2"/>
                </a:cxn>
              </a:cxnLst>
              <a:rect l="0" t="0" r="r" b="b"/>
              <a:pathLst>
                <a:path w="18992" h="21084" extrusionOk="0">
                  <a:moveTo>
                    <a:pt x="15655" y="6797"/>
                  </a:moveTo>
                  <a:cubicBezTo>
                    <a:pt x="12290" y="2874"/>
                    <a:pt x="5090" y="-516"/>
                    <a:pt x="2116" y="65"/>
                  </a:cubicBezTo>
                  <a:cubicBezTo>
                    <a:pt x="-76" y="695"/>
                    <a:pt x="2429" y="3310"/>
                    <a:pt x="4464" y="4714"/>
                  </a:cubicBezTo>
                  <a:cubicBezTo>
                    <a:pt x="4698" y="4811"/>
                    <a:pt x="4542" y="5005"/>
                    <a:pt x="4229" y="5005"/>
                  </a:cubicBezTo>
                  <a:cubicBezTo>
                    <a:pt x="3290" y="4860"/>
                    <a:pt x="2194" y="4860"/>
                    <a:pt x="1724" y="5199"/>
                  </a:cubicBezTo>
                  <a:cubicBezTo>
                    <a:pt x="629" y="6022"/>
                    <a:pt x="2194" y="7184"/>
                    <a:pt x="3524" y="7959"/>
                  </a:cubicBezTo>
                  <a:cubicBezTo>
                    <a:pt x="3759" y="8056"/>
                    <a:pt x="3603" y="8298"/>
                    <a:pt x="3290" y="8250"/>
                  </a:cubicBezTo>
                  <a:cubicBezTo>
                    <a:pt x="2116" y="8105"/>
                    <a:pt x="942" y="8105"/>
                    <a:pt x="550" y="8395"/>
                  </a:cubicBezTo>
                  <a:cubicBezTo>
                    <a:pt x="-1093" y="9606"/>
                    <a:pt x="1333" y="13141"/>
                    <a:pt x="2742" y="14449"/>
                  </a:cubicBezTo>
                  <a:cubicBezTo>
                    <a:pt x="4464" y="15999"/>
                    <a:pt x="6264" y="17549"/>
                    <a:pt x="8533" y="18759"/>
                  </a:cubicBezTo>
                  <a:cubicBezTo>
                    <a:pt x="10881" y="20019"/>
                    <a:pt x="13777" y="20939"/>
                    <a:pt x="16829" y="21084"/>
                  </a:cubicBezTo>
                  <a:cubicBezTo>
                    <a:pt x="16985" y="21084"/>
                    <a:pt x="17142" y="21084"/>
                    <a:pt x="17220" y="21084"/>
                  </a:cubicBezTo>
                  <a:cubicBezTo>
                    <a:pt x="17377" y="21036"/>
                    <a:pt x="17455" y="20890"/>
                    <a:pt x="17533" y="20793"/>
                  </a:cubicBezTo>
                  <a:cubicBezTo>
                    <a:pt x="18081" y="19922"/>
                    <a:pt x="18237" y="19583"/>
                    <a:pt x="18472" y="18856"/>
                  </a:cubicBezTo>
                  <a:cubicBezTo>
                    <a:pt x="18707" y="15902"/>
                    <a:pt x="20507" y="12560"/>
                    <a:pt x="15655" y="679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518" name="Freeform 156"/>
            <p:cNvSpPr/>
            <p:nvPr/>
          </p:nvSpPr>
          <p:spPr>
            <a:xfrm>
              <a:off x="-2" y="137"/>
              <a:ext cx="326523" cy="269990"/>
            </a:xfrm>
            <a:custGeom>
              <a:avLst/>
              <a:gdLst/>
              <a:ahLst/>
              <a:cxnLst>
                <a:cxn ang="0">
                  <a:pos x="wd2" y="hd2"/>
                </a:cxn>
                <a:cxn ang="5400000">
                  <a:pos x="wd2" y="hd2"/>
                </a:cxn>
                <a:cxn ang="10800000">
                  <a:pos x="wd2" y="hd2"/>
                </a:cxn>
                <a:cxn ang="16200000">
                  <a:pos x="wd2" y="hd2"/>
                </a:cxn>
              </a:cxnLst>
              <a:rect l="0" t="0" r="r" b="b"/>
              <a:pathLst>
                <a:path w="21576" h="21231" extrusionOk="0">
                  <a:moveTo>
                    <a:pt x="17889" y="8067"/>
                  </a:moveTo>
                  <a:cubicBezTo>
                    <a:pt x="16652" y="8294"/>
                    <a:pt x="15391" y="9681"/>
                    <a:pt x="14749" y="10926"/>
                  </a:cubicBezTo>
                  <a:cubicBezTo>
                    <a:pt x="14725" y="11011"/>
                    <a:pt x="14654" y="11096"/>
                    <a:pt x="14582" y="11125"/>
                  </a:cubicBezTo>
                  <a:cubicBezTo>
                    <a:pt x="14487" y="11125"/>
                    <a:pt x="14416" y="11040"/>
                    <a:pt x="14344" y="10983"/>
                  </a:cubicBezTo>
                  <a:cubicBezTo>
                    <a:pt x="13678" y="10247"/>
                    <a:pt x="12798" y="9313"/>
                    <a:pt x="11704" y="7699"/>
                  </a:cubicBezTo>
                  <a:cubicBezTo>
                    <a:pt x="11228" y="6991"/>
                    <a:pt x="8873" y="3623"/>
                    <a:pt x="6566" y="1698"/>
                  </a:cubicBezTo>
                  <a:cubicBezTo>
                    <a:pt x="4567" y="56"/>
                    <a:pt x="2046" y="-369"/>
                    <a:pt x="1189" y="310"/>
                  </a:cubicBezTo>
                  <a:cubicBezTo>
                    <a:pt x="785" y="622"/>
                    <a:pt x="714" y="1330"/>
                    <a:pt x="880" y="1867"/>
                  </a:cubicBezTo>
                  <a:cubicBezTo>
                    <a:pt x="1070" y="2405"/>
                    <a:pt x="1689" y="3028"/>
                    <a:pt x="2165" y="3283"/>
                  </a:cubicBezTo>
                  <a:cubicBezTo>
                    <a:pt x="1570" y="3198"/>
                    <a:pt x="809" y="3764"/>
                    <a:pt x="809" y="4444"/>
                  </a:cubicBezTo>
                  <a:cubicBezTo>
                    <a:pt x="809" y="5633"/>
                    <a:pt x="2593" y="6935"/>
                    <a:pt x="3164" y="7133"/>
                  </a:cubicBezTo>
                  <a:cubicBezTo>
                    <a:pt x="2664" y="7161"/>
                    <a:pt x="2260" y="7841"/>
                    <a:pt x="2379" y="8407"/>
                  </a:cubicBezTo>
                  <a:cubicBezTo>
                    <a:pt x="2593" y="9511"/>
                    <a:pt x="4306" y="10021"/>
                    <a:pt x="4829" y="10105"/>
                  </a:cubicBezTo>
                  <a:cubicBezTo>
                    <a:pt x="4353" y="10219"/>
                    <a:pt x="4092" y="10926"/>
                    <a:pt x="4258" y="11464"/>
                  </a:cubicBezTo>
                  <a:cubicBezTo>
                    <a:pt x="4520" y="12314"/>
                    <a:pt x="6233" y="12851"/>
                    <a:pt x="6708" y="12965"/>
                  </a:cubicBezTo>
                  <a:cubicBezTo>
                    <a:pt x="6280" y="13418"/>
                    <a:pt x="6447" y="14154"/>
                    <a:pt x="6899" y="14550"/>
                  </a:cubicBezTo>
                  <a:cubicBezTo>
                    <a:pt x="7279" y="14918"/>
                    <a:pt x="7803" y="15144"/>
                    <a:pt x="8302" y="15229"/>
                  </a:cubicBezTo>
                  <a:cubicBezTo>
                    <a:pt x="7018" y="15060"/>
                    <a:pt x="5519" y="14833"/>
                    <a:pt x="4258" y="14805"/>
                  </a:cubicBezTo>
                  <a:cubicBezTo>
                    <a:pt x="3021" y="14776"/>
                    <a:pt x="1142" y="15258"/>
                    <a:pt x="0" y="16475"/>
                  </a:cubicBezTo>
                  <a:cubicBezTo>
                    <a:pt x="1641" y="17268"/>
                    <a:pt x="3544" y="18938"/>
                    <a:pt x="4282" y="21231"/>
                  </a:cubicBezTo>
                  <a:cubicBezTo>
                    <a:pt x="5495" y="21174"/>
                    <a:pt x="6352" y="20382"/>
                    <a:pt x="7303" y="19532"/>
                  </a:cubicBezTo>
                  <a:cubicBezTo>
                    <a:pt x="7446" y="19391"/>
                    <a:pt x="7589" y="19249"/>
                    <a:pt x="7779" y="19221"/>
                  </a:cubicBezTo>
                  <a:cubicBezTo>
                    <a:pt x="7898" y="19221"/>
                    <a:pt x="8041" y="19249"/>
                    <a:pt x="8159" y="19306"/>
                  </a:cubicBezTo>
                  <a:cubicBezTo>
                    <a:pt x="8683" y="19504"/>
                    <a:pt x="11085" y="20948"/>
                    <a:pt x="14130" y="20778"/>
                  </a:cubicBezTo>
                  <a:cubicBezTo>
                    <a:pt x="16462" y="20637"/>
                    <a:pt x="18484" y="19476"/>
                    <a:pt x="19435" y="17353"/>
                  </a:cubicBezTo>
                  <a:cubicBezTo>
                    <a:pt x="20363" y="15286"/>
                    <a:pt x="20458" y="13078"/>
                    <a:pt x="20553" y="12455"/>
                  </a:cubicBezTo>
                  <a:cubicBezTo>
                    <a:pt x="20648" y="11861"/>
                    <a:pt x="21124" y="11549"/>
                    <a:pt x="21576" y="11379"/>
                  </a:cubicBezTo>
                  <a:cubicBezTo>
                    <a:pt x="21529" y="10785"/>
                    <a:pt x="21600" y="10021"/>
                    <a:pt x="21529" y="9398"/>
                  </a:cubicBezTo>
                  <a:cubicBezTo>
                    <a:pt x="20577" y="8464"/>
                    <a:pt x="19126" y="7841"/>
                    <a:pt x="17889" y="806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519" name="Freeform 157"/>
            <p:cNvSpPr/>
            <p:nvPr/>
          </p:nvSpPr>
          <p:spPr>
            <a:xfrm>
              <a:off x="320442" y="118923"/>
              <a:ext cx="39616" cy="27363"/>
            </a:xfrm>
            <a:custGeom>
              <a:avLst/>
              <a:gdLst/>
              <a:ahLst/>
              <a:cxnLst>
                <a:cxn ang="0">
                  <a:pos x="wd2" y="hd2"/>
                </a:cxn>
                <a:cxn ang="5400000">
                  <a:pos x="wd2" y="hd2"/>
                </a:cxn>
                <a:cxn ang="10800000">
                  <a:pos x="wd2" y="hd2"/>
                </a:cxn>
                <a:cxn ang="16200000">
                  <a:pos x="wd2" y="hd2"/>
                </a:cxn>
              </a:cxnLst>
              <a:rect l="0" t="0" r="r" b="b"/>
              <a:pathLst>
                <a:path w="21035" h="21600" extrusionOk="0">
                  <a:moveTo>
                    <a:pt x="4566" y="284"/>
                  </a:moveTo>
                  <a:cubicBezTo>
                    <a:pt x="3992" y="0"/>
                    <a:pt x="3228" y="0"/>
                    <a:pt x="2654" y="0"/>
                  </a:cubicBezTo>
                  <a:cubicBezTo>
                    <a:pt x="1508" y="284"/>
                    <a:pt x="1125" y="853"/>
                    <a:pt x="743" y="2274"/>
                  </a:cubicBezTo>
                  <a:cubicBezTo>
                    <a:pt x="-404" y="5684"/>
                    <a:pt x="-22" y="17053"/>
                    <a:pt x="552" y="19326"/>
                  </a:cubicBezTo>
                  <a:cubicBezTo>
                    <a:pt x="934" y="20747"/>
                    <a:pt x="1508" y="21600"/>
                    <a:pt x="2654" y="21600"/>
                  </a:cubicBezTo>
                  <a:cubicBezTo>
                    <a:pt x="3037" y="21600"/>
                    <a:pt x="3610" y="21316"/>
                    <a:pt x="3992" y="21032"/>
                  </a:cubicBezTo>
                  <a:cubicBezTo>
                    <a:pt x="5331" y="20463"/>
                    <a:pt x="6860" y="19611"/>
                    <a:pt x="8389" y="19042"/>
                  </a:cubicBezTo>
                  <a:cubicBezTo>
                    <a:pt x="12212" y="17053"/>
                    <a:pt x="15844" y="15347"/>
                    <a:pt x="19476" y="13358"/>
                  </a:cubicBezTo>
                  <a:cubicBezTo>
                    <a:pt x="20049" y="13074"/>
                    <a:pt x="20814" y="12789"/>
                    <a:pt x="21005" y="11937"/>
                  </a:cubicBezTo>
                  <a:cubicBezTo>
                    <a:pt x="21196" y="10800"/>
                    <a:pt x="20431" y="9663"/>
                    <a:pt x="19858" y="8811"/>
                  </a:cubicBezTo>
                  <a:cubicBezTo>
                    <a:pt x="14888" y="5400"/>
                    <a:pt x="9727" y="2558"/>
                    <a:pt x="4566" y="28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520" name="Freeform 158"/>
            <p:cNvSpPr/>
            <p:nvPr/>
          </p:nvSpPr>
          <p:spPr>
            <a:xfrm>
              <a:off x="274680" y="121083"/>
              <a:ext cx="20882" cy="2016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29"/>
                    <a:pt x="745" y="14657"/>
                    <a:pt x="1490" y="16200"/>
                  </a:cubicBezTo>
                  <a:cubicBezTo>
                    <a:pt x="2234" y="17743"/>
                    <a:pt x="3724" y="19286"/>
                    <a:pt x="5214" y="20057"/>
                  </a:cubicBezTo>
                  <a:cubicBezTo>
                    <a:pt x="7076" y="21214"/>
                    <a:pt x="8938" y="21600"/>
                    <a:pt x="10800" y="21600"/>
                  </a:cubicBezTo>
                  <a:cubicBezTo>
                    <a:pt x="12662" y="21600"/>
                    <a:pt x="14524" y="21214"/>
                    <a:pt x="16014" y="20057"/>
                  </a:cubicBezTo>
                  <a:cubicBezTo>
                    <a:pt x="17876" y="19286"/>
                    <a:pt x="19366" y="17743"/>
                    <a:pt x="20110" y="16200"/>
                  </a:cubicBezTo>
                  <a:cubicBezTo>
                    <a:pt x="21228" y="14657"/>
                    <a:pt x="21600" y="12729"/>
                    <a:pt x="21600" y="10800"/>
                  </a:cubicBezTo>
                  <a:cubicBezTo>
                    <a:pt x="21600" y="8871"/>
                    <a:pt x="21228" y="6943"/>
                    <a:pt x="20110" y="5400"/>
                  </a:cubicBezTo>
                  <a:cubicBezTo>
                    <a:pt x="18993" y="3857"/>
                    <a:pt x="17876" y="2314"/>
                    <a:pt x="16014" y="1543"/>
                  </a:cubicBezTo>
                  <a:cubicBezTo>
                    <a:pt x="14524" y="386"/>
                    <a:pt x="12662" y="0"/>
                    <a:pt x="10800" y="0"/>
                  </a:cubicBezTo>
                  <a:cubicBezTo>
                    <a:pt x="8938" y="0"/>
                    <a:pt x="7076" y="386"/>
                    <a:pt x="5214" y="1543"/>
                  </a:cubicBezTo>
                  <a:cubicBezTo>
                    <a:pt x="3724" y="2314"/>
                    <a:pt x="2234" y="3857"/>
                    <a:pt x="1490" y="5400"/>
                  </a:cubicBezTo>
                  <a:cubicBezTo>
                    <a:pt x="745" y="6943"/>
                    <a:pt x="0" y="8871"/>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521" name="Freeform 159"/>
            <p:cNvSpPr/>
            <p:nvPr/>
          </p:nvSpPr>
          <p:spPr>
            <a:xfrm>
              <a:off x="24479" y="41883"/>
              <a:ext cx="50042" cy="20274"/>
            </a:xfrm>
            <a:custGeom>
              <a:avLst/>
              <a:gdLst/>
              <a:ahLst/>
              <a:cxnLst>
                <a:cxn ang="0">
                  <a:pos x="wd2" y="hd2"/>
                </a:cxn>
                <a:cxn ang="5400000">
                  <a:pos x="wd2" y="hd2"/>
                </a:cxn>
                <a:cxn ang="10800000">
                  <a:pos x="wd2" y="hd2"/>
                </a:cxn>
                <a:cxn ang="16200000">
                  <a:pos x="wd2" y="hd2"/>
                </a:cxn>
              </a:cxnLst>
              <a:rect l="0" t="0" r="r" b="b"/>
              <a:pathLst>
                <a:path w="21600" h="20970" extrusionOk="0">
                  <a:moveTo>
                    <a:pt x="11965" y="10055"/>
                  </a:moveTo>
                  <a:cubicBezTo>
                    <a:pt x="12432" y="10800"/>
                    <a:pt x="15540" y="14152"/>
                    <a:pt x="18337" y="16759"/>
                  </a:cubicBezTo>
                  <a:cubicBezTo>
                    <a:pt x="19735" y="17876"/>
                    <a:pt x="21600" y="19366"/>
                    <a:pt x="21600" y="20110"/>
                  </a:cubicBezTo>
                  <a:cubicBezTo>
                    <a:pt x="21600" y="21600"/>
                    <a:pt x="19891" y="20855"/>
                    <a:pt x="18492" y="20110"/>
                  </a:cubicBezTo>
                  <a:cubicBezTo>
                    <a:pt x="14918" y="18248"/>
                    <a:pt x="11033" y="15269"/>
                    <a:pt x="7770" y="11172"/>
                  </a:cubicBezTo>
                  <a:cubicBezTo>
                    <a:pt x="6837" y="10428"/>
                    <a:pt x="1399" y="3352"/>
                    <a:pt x="0" y="1117"/>
                  </a:cubicBezTo>
                  <a:cubicBezTo>
                    <a:pt x="1088" y="0"/>
                    <a:pt x="2642" y="0"/>
                    <a:pt x="3729" y="0"/>
                  </a:cubicBezTo>
                  <a:cubicBezTo>
                    <a:pt x="6527" y="4097"/>
                    <a:pt x="9013" y="7076"/>
                    <a:pt x="11965" y="1005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522" name="Freeform 160"/>
            <p:cNvSpPr/>
            <p:nvPr/>
          </p:nvSpPr>
          <p:spPr>
            <a:xfrm>
              <a:off x="41399" y="90253"/>
              <a:ext cx="56882" cy="12702"/>
            </a:xfrm>
            <a:custGeom>
              <a:avLst/>
              <a:gdLst/>
              <a:ahLst/>
              <a:cxnLst>
                <a:cxn ang="0">
                  <a:pos x="wd2" y="hd2"/>
                </a:cxn>
                <a:cxn ang="5400000">
                  <a:pos x="wd2" y="hd2"/>
                </a:cxn>
                <a:cxn ang="10800000">
                  <a:pos x="wd2" y="hd2"/>
                </a:cxn>
                <a:cxn ang="16200000">
                  <a:pos x="wd2" y="hd2"/>
                </a:cxn>
              </a:cxnLst>
              <a:rect l="0" t="0" r="r" b="b"/>
              <a:pathLst>
                <a:path w="21600" h="21600" extrusionOk="0">
                  <a:moveTo>
                    <a:pt x="17089" y="15525"/>
                  </a:moveTo>
                  <a:cubicBezTo>
                    <a:pt x="18592" y="16875"/>
                    <a:pt x="21600" y="16875"/>
                    <a:pt x="21600" y="19575"/>
                  </a:cubicBezTo>
                  <a:cubicBezTo>
                    <a:pt x="21600" y="21600"/>
                    <a:pt x="19003" y="21600"/>
                    <a:pt x="17362" y="21600"/>
                  </a:cubicBezTo>
                  <a:cubicBezTo>
                    <a:pt x="11484" y="21600"/>
                    <a:pt x="5058" y="17550"/>
                    <a:pt x="0" y="5400"/>
                  </a:cubicBezTo>
                  <a:cubicBezTo>
                    <a:pt x="547" y="2700"/>
                    <a:pt x="1777" y="0"/>
                    <a:pt x="2597" y="0"/>
                  </a:cubicBezTo>
                  <a:cubicBezTo>
                    <a:pt x="8203" y="10800"/>
                    <a:pt x="15038" y="14175"/>
                    <a:pt x="17089" y="1552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523" name="Freeform 161"/>
            <p:cNvSpPr/>
            <p:nvPr/>
          </p:nvSpPr>
          <p:spPr>
            <a:xfrm>
              <a:off x="67303" y="125873"/>
              <a:ext cx="51511" cy="12702"/>
            </a:xfrm>
            <a:custGeom>
              <a:avLst/>
              <a:gdLst/>
              <a:ahLst/>
              <a:cxnLst>
                <a:cxn ang="0">
                  <a:pos x="wd2" y="hd2"/>
                </a:cxn>
                <a:cxn ang="5400000">
                  <a:pos x="wd2" y="hd2"/>
                </a:cxn>
                <a:cxn ang="10800000">
                  <a:pos x="wd2" y="hd2"/>
                </a:cxn>
                <a:cxn ang="16200000">
                  <a:pos x="wd2" y="hd2"/>
                </a:cxn>
              </a:cxnLst>
              <a:rect l="0" t="0" r="r" b="b"/>
              <a:pathLst>
                <a:path w="21314" h="19524" extrusionOk="0">
                  <a:moveTo>
                    <a:pt x="15797" y="8836"/>
                  </a:moveTo>
                  <a:cubicBezTo>
                    <a:pt x="18777" y="10800"/>
                    <a:pt x="21160" y="8836"/>
                    <a:pt x="21309" y="11782"/>
                  </a:cubicBezTo>
                  <a:cubicBezTo>
                    <a:pt x="21458" y="16691"/>
                    <a:pt x="18330" y="17673"/>
                    <a:pt x="16691" y="17673"/>
                  </a:cubicBezTo>
                  <a:cubicBezTo>
                    <a:pt x="11775" y="19636"/>
                    <a:pt x="8349" y="21600"/>
                    <a:pt x="2837" y="14727"/>
                  </a:cubicBezTo>
                  <a:cubicBezTo>
                    <a:pt x="2241" y="14727"/>
                    <a:pt x="-142" y="11782"/>
                    <a:pt x="7" y="9818"/>
                  </a:cubicBezTo>
                  <a:cubicBezTo>
                    <a:pt x="454" y="5891"/>
                    <a:pt x="1646" y="982"/>
                    <a:pt x="2390" y="0"/>
                  </a:cubicBezTo>
                  <a:cubicBezTo>
                    <a:pt x="5519" y="4909"/>
                    <a:pt x="12669" y="7855"/>
                    <a:pt x="15797" y="883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524" name="Freeform 162"/>
            <p:cNvSpPr/>
            <p:nvPr/>
          </p:nvSpPr>
          <p:spPr>
            <a:xfrm>
              <a:off x="98999" y="162434"/>
              <a:ext cx="47162" cy="12702"/>
            </a:xfrm>
            <a:custGeom>
              <a:avLst/>
              <a:gdLst/>
              <a:ahLst/>
              <a:cxnLst>
                <a:cxn ang="0">
                  <a:pos x="wd2" y="hd2"/>
                </a:cxn>
                <a:cxn ang="5400000">
                  <a:pos x="wd2" y="hd2"/>
                </a:cxn>
                <a:cxn ang="10800000">
                  <a:pos x="wd2" y="hd2"/>
                </a:cxn>
                <a:cxn ang="16200000">
                  <a:pos x="wd2" y="hd2"/>
                </a:cxn>
              </a:cxnLst>
              <a:rect l="0" t="0" r="r" b="b"/>
              <a:pathLst>
                <a:path w="21600" h="21600" extrusionOk="0">
                  <a:moveTo>
                    <a:pt x="1154" y="0"/>
                  </a:moveTo>
                  <a:cubicBezTo>
                    <a:pt x="3957" y="3411"/>
                    <a:pt x="6266" y="5684"/>
                    <a:pt x="9069" y="6821"/>
                  </a:cubicBezTo>
                  <a:cubicBezTo>
                    <a:pt x="11047" y="7958"/>
                    <a:pt x="14015" y="10232"/>
                    <a:pt x="16653" y="10232"/>
                  </a:cubicBezTo>
                  <a:cubicBezTo>
                    <a:pt x="18797" y="11368"/>
                    <a:pt x="21600" y="9095"/>
                    <a:pt x="21600" y="12505"/>
                  </a:cubicBezTo>
                  <a:cubicBezTo>
                    <a:pt x="21600" y="18189"/>
                    <a:pt x="18467" y="20463"/>
                    <a:pt x="16324" y="21600"/>
                  </a:cubicBezTo>
                  <a:cubicBezTo>
                    <a:pt x="11542" y="21600"/>
                    <a:pt x="6101" y="21600"/>
                    <a:pt x="495" y="12505"/>
                  </a:cubicBezTo>
                  <a:cubicBezTo>
                    <a:pt x="330" y="12505"/>
                    <a:pt x="0" y="10232"/>
                    <a:pt x="0" y="10232"/>
                  </a:cubicBezTo>
                  <a:cubicBezTo>
                    <a:pt x="330" y="6821"/>
                    <a:pt x="824" y="2274"/>
                    <a:pt x="1154"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sp>
        <p:nvSpPr>
          <p:cNvPr id="526" name="Title Text"/>
          <p:cNvSpPr txBox="1">
            <a:spLocks noGrp="1"/>
          </p:cNvSpPr>
          <p:nvPr>
            <p:ph type="title"/>
          </p:nvPr>
        </p:nvSpPr>
        <p:spPr>
          <a:xfrm>
            <a:off x="539999" y="179999"/>
            <a:ext cx="9000002" cy="900003"/>
          </a:xfrm>
          <a:prstGeom prst="rect">
            <a:avLst/>
          </a:prstGeom>
        </p:spPr>
        <p:txBody>
          <a:bodyPr>
            <a:normAutofit/>
          </a:bodyPr>
          <a:lstStyle>
            <a:lvl1pPr algn="l">
              <a:defRPr sz="4400" spc="0"/>
            </a:lvl1pPr>
          </a:lstStyle>
          <a:p>
            <a:r>
              <a:t>Title Text</a:t>
            </a:r>
          </a:p>
        </p:txBody>
      </p:sp>
      <p:sp>
        <p:nvSpPr>
          <p:cNvPr id="527" name="Body Level One…"/>
          <p:cNvSpPr txBox="1">
            <a:spLocks noGrp="1"/>
          </p:cNvSpPr>
          <p:nvPr>
            <p:ph type="body" sz="quarter" idx="1"/>
          </p:nvPr>
        </p:nvSpPr>
        <p:spPr>
          <a:xfrm>
            <a:off x="539999" y="1260000"/>
            <a:ext cx="4391643" cy="1545122"/>
          </a:xfrm>
          <a:prstGeom prst="rect">
            <a:avLst/>
          </a:prstGeom>
        </p:spPr>
        <p:txBody>
          <a:bodyPr anchor="t"/>
          <a:lstStyle>
            <a:lvl1pPr marL="228600" indent="-228600">
              <a:buClrTx/>
              <a:buSzPct val="100000"/>
              <a:buFont typeface="Arial"/>
              <a:buChar char="•"/>
              <a:defRPr sz="2800" spc="0"/>
            </a:lvl1pPr>
            <a:lvl2pPr marL="723900" indent="-266700">
              <a:buClrTx/>
              <a:buSzPct val="100000"/>
              <a:buFont typeface="Arial"/>
              <a:buChar char="•"/>
              <a:defRPr sz="2800" spc="0"/>
            </a:lvl2pPr>
            <a:lvl3pPr marL="1234438" indent="-320038">
              <a:buClrTx/>
              <a:buSzPct val="100000"/>
              <a:buFont typeface="Arial"/>
              <a:buChar char="•"/>
              <a:defRPr sz="2800" spc="0"/>
            </a:lvl3pPr>
            <a:lvl4pPr marL="1727200" indent="-355600">
              <a:buClrTx/>
              <a:buSzPct val="100000"/>
              <a:buFont typeface="Arial"/>
              <a:buChar char="•"/>
              <a:defRPr sz="2800" spc="0"/>
            </a:lvl4pPr>
            <a:lvl5pPr marL="2184400" indent="-355600">
              <a:buClrTx/>
              <a:buSzPct val="100000"/>
              <a:buFont typeface="Arial"/>
              <a:buChar char="•"/>
              <a:defRPr sz="2800" spc="0"/>
            </a:lvl5pPr>
          </a:lstStyle>
          <a:p>
            <a:r>
              <a:t>Body Level One</a:t>
            </a:r>
          </a:p>
          <a:p>
            <a:pPr lvl="1"/>
            <a:r>
              <a:t>Body Level Two</a:t>
            </a:r>
          </a:p>
          <a:p>
            <a:pPr lvl="2"/>
            <a:r>
              <a:t>Body Level Three</a:t>
            </a:r>
          </a:p>
          <a:p>
            <a:pPr lvl="3"/>
            <a:r>
              <a:t>Body Level Four</a:t>
            </a:r>
          </a:p>
          <a:p>
            <a:pPr lvl="4"/>
            <a:r>
              <a:t>Body Level Five</a:t>
            </a:r>
          </a:p>
        </p:txBody>
      </p:sp>
      <p:sp>
        <p:nvSpPr>
          <p:cNvPr id="52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x">
  <p:cSld name="Title, Content over Content">
    <p:spTree>
      <p:nvGrpSpPr>
        <p:cNvPr id="1" name=""/>
        <p:cNvGrpSpPr/>
        <p:nvPr/>
      </p:nvGrpSpPr>
      <p:grpSpPr>
        <a:xfrm>
          <a:off x="0" y="0"/>
          <a:ext cx="0" cy="0"/>
          <a:chOff x="0" y="0"/>
          <a:chExt cx="0" cy="0"/>
        </a:xfrm>
      </p:grpSpPr>
      <p:sp>
        <p:nvSpPr>
          <p:cNvPr id="535" name="Rectangle 131"/>
          <p:cNvSpPr/>
          <p:nvPr/>
        </p:nvSpPr>
        <p:spPr>
          <a:xfrm>
            <a:off x="-1" y="5040000"/>
            <a:ext cx="10080002" cy="630002"/>
          </a:xfrm>
          <a:prstGeom prst="rect">
            <a:avLst/>
          </a:prstGeom>
          <a:solidFill>
            <a:srgbClr val="9ECF6C"/>
          </a:solidFill>
          <a:ln w="12700">
            <a:miter lim="400000"/>
          </a:ln>
        </p:spPr>
        <p:txBody>
          <a:bodyPr lIns="45718" tIns="45718" rIns="45718" bIns="45718" anchor="ctr"/>
          <a:lstStyle/>
          <a:p>
            <a:pPr>
              <a:defRPr spc="-1"/>
            </a:pPr>
            <a:endParaRPr/>
          </a:p>
        </p:txBody>
      </p:sp>
      <p:sp>
        <p:nvSpPr>
          <p:cNvPr id="536" name="Rectangle 136"/>
          <p:cNvSpPr/>
          <p:nvPr/>
        </p:nvSpPr>
        <p:spPr>
          <a:xfrm>
            <a:off x="9180359" y="4140000"/>
            <a:ext cx="180002" cy="900002"/>
          </a:xfrm>
          <a:prstGeom prst="rect">
            <a:avLst/>
          </a:prstGeom>
          <a:solidFill>
            <a:srgbClr val="74B531"/>
          </a:solidFill>
          <a:ln w="12700">
            <a:miter lim="400000"/>
          </a:ln>
        </p:spPr>
        <p:txBody>
          <a:bodyPr lIns="45718" tIns="45718" rIns="45718" bIns="45718" anchor="ctr"/>
          <a:lstStyle/>
          <a:p>
            <a:pPr>
              <a:defRPr spc="-1"/>
            </a:pPr>
            <a:endParaRPr/>
          </a:p>
        </p:txBody>
      </p:sp>
      <p:sp>
        <p:nvSpPr>
          <p:cNvPr id="537" name="Rounded Rectangle 137"/>
          <p:cNvSpPr/>
          <p:nvPr/>
        </p:nvSpPr>
        <p:spPr>
          <a:xfrm>
            <a:off x="8820360" y="4500000"/>
            <a:ext cx="90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538" name="Rounded Rectangle 138"/>
          <p:cNvSpPr/>
          <p:nvPr/>
        </p:nvSpPr>
        <p:spPr>
          <a:xfrm>
            <a:off x="8910359" y="4319999"/>
            <a:ext cx="72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539" name="Rounded Rectangle 139"/>
          <p:cNvSpPr/>
          <p:nvPr/>
        </p:nvSpPr>
        <p:spPr>
          <a:xfrm>
            <a:off x="9000720" y="4140000"/>
            <a:ext cx="54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540" name="Rounded Rectangle 140"/>
          <p:cNvSpPr/>
          <p:nvPr/>
        </p:nvSpPr>
        <p:spPr>
          <a:xfrm>
            <a:off x="9090359" y="3960000"/>
            <a:ext cx="36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541" name="Rectangle 141"/>
          <p:cNvSpPr/>
          <p:nvPr/>
        </p:nvSpPr>
        <p:spPr>
          <a:xfrm>
            <a:off x="8190720" y="4140000"/>
            <a:ext cx="180002" cy="900002"/>
          </a:xfrm>
          <a:prstGeom prst="rect">
            <a:avLst/>
          </a:prstGeom>
          <a:solidFill>
            <a:srgbClr val="74B531"/>
          </a:solidFill>
          <a:ln w="12700">
            <a:miter lim="400000"/>
          </a:ln>
        </p:spPr>
        <p:txBody>
          <a:bodyPr lIns="45718" tIns="45718" rIns="45718" bIns="45718" anchor="ctr"/>
          <a:lstStyle/>
          <a:p>
            <a:pPr>
              <a:defRPr spc="-1"/>
            </a:pPr>
            <a:endParaRPr/>
          </a:p>
        </p:txBody>
      </p:sp>
      <p:sp>
        <p:nvSpPr>
          <p:cNvPr id="542" name="Rounded Rectangle 142"/>
          <p:cNvSpPr/>
          <p:nvPr/>
        </p:nvSpPr>
        <p:spPr>
          <a:xfrm>
            <a:off x="7920359" y="4409999"/>
            <a:ext cx="72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543" name="Rounded Rectangle 143"/>
          <p:cNvSpPr/>
          <p:nvPr/>
        </p:nvSpPr>
        <p:spPr>
          <a:xfrm>
            <a:off x="8010720" y="4229999"/>
            <a:ext cx="54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544" name="Rounded Rectangle 144"/>
          <p:cNvSpPr/>
          <p:nvPr/>
        </p:nvSpPr>
        <p:spPr>
          <a:xfrm>
            <a:off x="8100359" y="4050000"/>
            <a:ext cx="36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grpSp>
        <p:nvGrpSpPr>
          <p:cNvPr id="553" name="Group 145"/>
          <p:cNvGrpSpPr/>
          <p:nvPr/>
        </p:nvGrpSpPr>
        <p:grpSpPr>
          <a:xfrm>
            <a:off x="8639997" y="3689872"/>
            <a:ext cx="360061" cy="270130"/>
            <a:chOff x="-1" y="-2"/>
            <a:chExt cx="360059" cy="270128"/>
          </a:xfrm>
        </p:grpSpPr>
        <p:sp>
          <p:nvSpPr>
            <p:cNvPr id="545" name="Freeform 146"/>
            <p:cNvSpPr/>
            <p:nvPr/>
          </p:nvSpPr>
          <p:spPr>
            <a:xfrm>
              <a:off x="148666" y="-3"/>
              <a:ext cx="87366" cy="156729"/>
            </a:xfrm>
            <a:custGeom>
              <a:avLst/>
              <a:gdLst/>
              <a:ahLst/>
              <a:cxnLst>
                <a:cxn ang="0">
                  <a:pos x="wd2" y="hd2"/>
                </a:cxn>
                <a:cxn ang="5400000">
                  <a:pos x="wd2" y="hd2"/>
                </a:cxn>
                <a:cxn ang="10800000">
                  <a:pos x="wd2" y="hd2"/>
                </a:cxn>
                <a:cxn ang="16200000">
                  <a:pos x="wd2" y="hd2"/>
                </a:cxn>
              </a:cxnLst>
              <a:rect l="0" t="0" r="r" b="b"/>
              <a:pathLst>
                <a:path w="18992" h="21084" extrusionOk="0">
                  <a:moveTo>
                    <a:pt x="15655" y="6797"/>
                  </a:moveTo>
                  <a:cubicBezTo>
                    <a:pt x="12290" y="2874"/>
                    <a:pt x="5090" y="-516"/>
                    <a:pt x="2116" y="65"/>
                  </a:cubicBezTo>
                  <a:cubicBezTo>
                    <a:pt x="-76" y="695"/>
                    <a:pt x="2429" y="3310"/>
                    <a:pt x="4464" y="4714"/>
                  </a:cubicBezTo>
                  <a:cubicBezTo>
                    <a:pt x="4698" y="4811"/>
                    <a:pt x="4542" y="5005"/>
                    <a:pt x="4229" y="5005"/>
                  </a:cubicBezTo>
                  <a:cubicBezTo>
                    <a:pt x="3290" y="4860"/>
                    <a:pt x="2194" y="4860"/>
                    <a:pt x="1724" y="5199"/>
                  </a:cubicBezTo>
                  <a:cubicBezTo>
                    <a:pt x="629" y="6022"/>
                    <a:pt x="2194" y="7184"/>
                    <a:pt x="3524" y="7959"/>
                  </a:cubicBezTo>
                  <a:cubicBezTo>
                    <a:pt x="3759" y="8056"/>
                    <a:pt x="3603" y="8298"/>
                    <a:pt x="3290" y="8250"/>
                  </a:cubicBezTo>
                  <a:cubicBezTo>
                    <a:pt x="2116" y="8105"/>
                    <a:pt x="942" y="8105"/>
                    <a:pt x="550" y="8395"/>
                  </a:cubicBezTo>
                  <a:cubicBezTo>
                    <a:pt x="-1093" y="9606"/>
                    <a:pt x="1333" y="13141"/>
                    <a:pt x="2742" y="14449"/>
                  </a:cubicBezTo>
                  <a:cubicBezTo>
                    <a:pt x="4464" y="15999"/>
                    <a:pt x="6264" y="17549"/>
                    <a:pt x="8533" y="18759"/>
                  </a:cubicBezTo>
                  <a:cubicBezTo>
                    <a:pt x="10881" y="20019"/>
                    <a:pt x="13777" y="20939"/>
                    <a:pt x="16829" y="21084"/>
                  </a:cubicBezTo>
                  <a:cubicBezTo>
                    <a:pt x="16985" y="21084"/>
                    <a:pt x="17142" y="21084"/>
                    <a:pt x="17220" y="21084"/>
                  </a:cubicBezTo>
                  <a:cubicBezTo>
                    <a:pt x="17377" y="21036"/>
                    <a:pt x="17455" y="20890"/>
                    <a:pt x="17533" y="20793"/>
                  </a:cubicBezTo>
                  <a:cubicBezTo>
                    <a:pt x="18081" y="19922"/>
                    <a:pt x="18237" y="19583"/>
                    <a:pt x="18472" y="18856"/>
                  </a:cubicBezTo>
                  <a:cubicBezTo>
                    <a:pt x="18707" y="15902"/>
                    <a:pt x="20507" y="12560"/>
                    <a:pt x="15655" y="679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546" name="Freeform 147"/>
            <p:cNvSpPr/>
            <p:nvPr/>
          </p:nvSpPr>
          <p:spPr>
            <a:xfrm>
              <a:off x="-2" y="137"/>
              <a:ext cx="326524" cy="269990"/>
            </a:xfrm>
            <a:custGeom>
              <a:avLst/>
              <a:gdLst/>
              <a:ahLst/>
              <a:cxnLst>
                <a:cxn ang="0">
                  <a:pos x="wd2" y="hd2"/>
                </a:cxn>
                <a:cxn ang="5400000">
                  <a:pos x="wd2" y="hd2"/>
                </a:cxn>
                <a:cxn ang="10800000">
                  <a:pos x="wd2" y="hd2"/>
                </a:cxn>
                <a:cxn ang="16200000">
                  <a:pos x="wd2" y="hd2"/>
                </a:cxn>
              </a:cxnLst>
              <a:rect l="0" t="0" r="r" b="b"/>
              <a:pathLst>
                <a:path w="21576" h="21231" extrusionOk="0">
                  <a:moveTo>
                    <a:pt x="17889" y="8067"/>
                  </a:moveTo>
                  <a:cubicBezTo>
                    <a:pt x="16652" y="8294"/>
                    <a:pt x="15391" y="9681"/>
                    <a:pt x="14749" y="10926"/>
                  </a:cubicBezTo>
                  <a:cubicBezTo>
                    <a:pt x="14725" y="11011"/>
                    <a:pt x="14654" y="11096"/>
                    <a:pt x="14582" y="11125"/>
                  </a:cubicBezTo>
                  <a:cubicBezTo>
                    <a:pt x="14487" y="11125"/>
                    <a:pt x="14416" y="11040"/>
                    <a:pt x="14344" y="10983"/>
                  </a:cubicBezTo>
                  <a:cubicBezTo>
                    <a:pt x="13678" y="10247"/>
                    <a:pt x="12798" y="9313"/>
                    <a:pt x="11704" y="7699"/>
                  </a:cubicBezTo>
                  <a:cubicBezTo>
                    <a:pt x="11228" y="6991"/>
                    <a:pt x="8873" y="3623"/>
                    <a:pt x="6566" y="1698"/>
                  </a:cubicBezTo>
                  <a:cubicBezTo>
                    <a:pt x="4567" y="56"/>
                    <a:pt x="2046" y="-369"/>
                    <a:pt x="1189" y="310"/>
                  </a:cubicBezTo>
                  <a:cubicBezTo>
                    <a:pt x="785" y="622"/>
                    <a:pt x="714" y="1330"/>
                    <a:pt x="880" y="1867"/>
                  </a:cubicBezTo>
                  <a:cubicBezTo>
                    <a:pt x="1070" y="2405"/>
                    <a:pt x="1689" y="3028"/>
                    <a:pt x="2165" y="3283"/>
                  </a:cubicBezTo>
                  <a:cubicBezTo>
                    <a:pt x="1570" y="3198"/>
                    <a:pt x="809" y="3764"/>
                    <a:pt x="809" y="4444"/>
                  </a:cubicBezTo>
                  <a:cubicBezTo>
                    <a:pt x="809" y="5633"/>
                    <a:pt x="2593" y="6935"/>
                    <a:pt x="3164" y="7133"/>
                  </a:cubicBezTo>
                  <a:cubicBezTo>
                    <a:pt x="2664" y="7161"/>
                    <a:pt x="2260" y="7841"/>
                    <a:pt x="2379" y="8407"/>
                  </a:cubicBezTo>
                  <a:cubicBezTo>
                    <a:pt x="2593" y="9511"/>
                    <a:pt x="4306" y="10021"/>
                    <a:pt x="4829" y="10105"/>
                  </a:cubicBezTo>
                  <a:cubicBezTo>
                    <a:pt x="4353" y="10219"/>
                    <a:pt x="4092" y="10926"/>
                    <a:pt x="4258" y="11464"/>
                  </a:cubicBezTo>
                  <a:cubicBezTo>
                    <a:pt x="4520" y="12314"/>
                    <a:pt x="6233" y="12851"/>
                    <a:pt x="6708" y="12965"/>
                  </a:cubicBezTo>
                  <a:cubicBezTo>
                    <a:pt x="6280" y="13418"/>
                    <a:pt x="6447" y="14154"/>
                    <a:pt x="6899" y="14550"/>
                  </a:cubicBezTo>
                  <a:cubicBezTo>
                    <a:pt x="7279" y="14918"/>
                    <a:pt x="7803" y="15144"/>
                    <a:pt x="8302" y="15229"/>
                  </a:cubicBezTo>
                  <a:cubicBezTo>
                    <a:pt x="7018" y="15060"/>
                    <a:pt x="5519" y="14833"/>
                    <a:pt x="4258" y="14805"/>
                  </a:cubicBezTo>
                  <a:cubicBezTo>
                    <a:pt x="3021" y="14776"/>
                    <a:pt x="1142" y="15258"/>
                    <a:pt x="0" y="16475"/>
                  </a:cubicBezTo>
                  <a:cubicBezTo>
                    <a:pt x="1641" y="17268"/>
                    <a:pt x="3544" y="18938"/>
                    <a:pt x="4282" y="21231"/>
                  </a:cubicBezTo>
                  <a:cubicBezTo>
                    <a:pt x="5495" y="21174"/>
                    <a:pt x="6352" y="20382"/>
                    <a:pt x="7303" y="19532"/>
                  </a:cubicBezTo>
                  <a:cubicBezTo>
                    <a:pt x="7446" y="19391"/>
                    <a:pt x="7589" y="19249"/>
                    <a:pt x="7779" y="19221"/>
                  </a:cubicBezTo>
                  <a:cubicBezTo>
                    <a:pt x="7898" y="19221"/>
                    <a:pt x="8041" y="19249"/>
                    <a:pt x="8159" y="19306"/>
                  </a:cubicBezTo>
                  <a:cubicBezTo>
                    <a:pt x="8683" y="19504"/>
                    <a:pt x="11085" y="20948"/>
                    <a:pt x="14130" y="20778"/>
                  </a:cubicBezTo>
                  <a:cubicBezTo>
                    <a:pt x="16462" y="20637"/>
                    <a:pt x="18484" y="19476"/>
                    <a:pt x="19435" y="17353"/>
                  </a:cubicBezTo>
                  <a:cubicBezTo>
                    <a:pt x="20363" y="15286"/>
                    <a:pt x="20458" y="13078"/>
                    <a:pt x="20553" y="12455"/>
                  </a:cubicBezTo>
                  <a:cubicBezTo>
                    <a:pt x="20648" y="11861"/>
                    <a:pt x="21124" y="11549"/>
                    <a:pt x="21576" y="11379"/>
                  </a:cubicBezTo>
                  <a:cubicBezTo>
                    <a:pt x="21529" y="10785"/>
                    <a:pt x="21600" y="10021"/>
                    <a:pt x="21529" y="9398"/>
                  </a:cubicBezTo>
                  <a:cubicBezTo>
                    <a:pt x="20577" y="8464"/>
                    <a:pt x="19126" y="7841"/>
                    <a:pt x="17889" y="806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547" name="Freeform 148"/>
            <p:cNvSpPr/>
            <p:nvPr/>
          </p:nvSpPr>
          <p:spPr>
            <a:xfrm>
              <a:off x="320443" y="118923"/>
              <a:ext cx="39616" cy="27362"/>
            </a:xfrm>
            <a:custGeom>
              <a:avLst/>
              <a:gdLst/>
              <a:ahLst/>
              <a:cxnLst>
                <a:cxn ang="0">
                  <a:pos x="wd2" y="hd2"/>
                </a:cxn>
                <a:cxn ang="5400000">
                  <a:pos x="wd2" y="hd2"/>
                </a:cxn>
                <a:cxn ang="10800000">
                  <a:pos x="wd2" y="hd2"/>
                </a:cxn>
                <a:cxn ang="16200000">
                  <a:pos x="wd2" y="hd2"/>
                </a:cxn>
              </a:cxnLst>
              <a:rect l="0" t="0" r="r" b="b"/>
              <a:pathLst>
                <a:path w="21035" h="21600" extrusionOk="0">
                  <a:moveTo>
                    <a:pt x="4566" y="284"/>
                  </a:moveTo>
                  <a:cubicBezTo>
                    <a:pt x="3992" y="0"/>
                    <a:pt x="3228" y="0"/>
                    <a:pt x="2654" y="0"/>
                  </a:cubicBezTo>
                  <a:cubicBezTo>
                    <a:pt x="1508" y="284"/>
                    <a:pt x="1125" y="853"/>
                    <a:pt x="743" y="2274"/>
                  </a:cubicBezTo>
                  <a:cubicBezTo>
                    <a:pt x="-404" y="5684"/>
                    <a:pt x="-22" y="17053"/>
                    <a:pt x="552" y="19326"/>
                  </a:cubicBezTo>
                  <a:cubicBezTo>
                    <a:pt x="934" y="20747"/>
                    <a:pt x="1508" y="21600"/>
                    <a:pt x="2654" y="21600"/>
                  </a:cubicBezTo>
                  <a:cubicBezTo>
                    <a:pt x="3037" y="21600"/>
                    <a:pt x="3610" y="21316"/>
                    <a:pt x="3992" y="21032"/>
                  </a:cubicBezTo>
                  <a:cubicBezTo>
                    <a:pt x="5331" y="20463"/>
                    <a:pt x="6860" y="19611"/>
                    <a:pt x="8389" y="19042"/>
                  </a:cubicBezTo>
                  <a:cubicBezTo>
                    <a:pt x="12212" y="17053"/>
                    <a:pt x="15844" y="15347"/>
                    <a:pt x="19476" y="13358"/>
                  </a:cubicBezTo>
                  <a:cubicBezTo>
                    <a:pt x="20049" y="13074"/>
                    <a:pt x="20814" y="12789"/>
                    <a:pt x="21005" y="11937"/>
                  </a:cubicBezTo>
                  <a:cubicBezTo>
                    <a:pt x="21196" y="10800"/>
                    <a:pt x="20431" y="9663"/>
                    <a:pt x="19858" y="8811"/>
                  </a:cubicBezTo>
                  <a:cubicBezTo>
                    <a:pt x="14888" y="5400"/>
                    <a:pt x="9727" y="2558"/>
                    <a:pt x="4566" y="28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548" name="Freeform 149"/>
            <p:cNvSpPr/>
            <p:nvPr/>
          </p:nvSpPr>
          <p:spPr>
            <a:xfrm>
              <a:off x="274681" y="121083"/>
              <a:ext cx="20882" cy="2016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29"/>
                    <a:pt x="745" y="14657"/>
                    <a:pt x="1490" y="16200"/>
                  </a:cubicBezTo>
                  <a:cubicBezTo>
                    <a:pt x="2234" y="17743"/>
                    <a:pt x="3724" y="19286"/>
                    <a:pt x="5214" y="20057"/>
                  </a:cubicBezTo>
                  <a:cubicBezTo>
                    <a:pt x="7076" y="21214"/>
                    <a:pt x="8938" y="21600"/>
                    <a:pt x="10800" y="21600"/>
                  </a:cubicBezTo>
                  <a:cubicBezTo>
                    <a:pt x="12662" y="21600"/>
                    <a:pt x="14524" y="21214"/>
                    <a:pt x="16014" y="20057"/>
                  </a:cubicBezTo>
                  <a:cubicBezTo>
                    <a:pt x="17876" y="19286"/>
                    <a:pt x="19366" y="17743"/>
                    <a:pt x="20110" y="16200"/>
                  </a:cubicBezTo>
                  <a:cubicBezTo>
                    <a:pt x="21228" y="14657"/>
                    <a:pt x="21600" y="12729"/>
                    <a:pt x="21600" y="10800"/>
                  </a:cubicBezTo>
                  <a:cubicBezTo>
                    <a:pt x="21600" y="8871"/>
                    <a:pt x="21228" y="6943"/>
                    <a:pt x="20110" y="5400"/>
                  </a:cubicBezTo>
                  <a:cubicBezTo>
                    <a:pt x="18993" y="3857"/>
                    <a:pt x="17876" y="2314"/>
                    <a:pt x="16014" y="1543"/>
                  </a:cubicBezTo>
                  <a:cubicBezTo>
                    <a:pt x="14524" y="386"/>
                    <a:pt x="12662" y="0"/>
                    <a:pt x="10800" y="0"/>
                  </a:cubicBezTo>
                  <a:cubicBezTo>
                    <a:pt x="8938" y="0"/>
                    <a:pt x="7076" y="386"/>
                    <a:pt x="5214" y="1543"/>
                  </a:cubicBezTo>
                  <a:cubicBezTo>
                    <a:pt x="3724" y="2314"/>
                    <a:pt x="2234" y="3857"/>
                    <a:pt x="1490" y="5400"/>
                  </a:cubicBezTo>
                  <a:cubicBezTo>
                    <a:pt x="745" y="6943"/>
                    <a:pt x="0" y="8871"/>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549" name="Freeform 150"/>
            <p:cNvSpPr/>
            <p:nvPr/>
          </p:nvSpPr>
          <p:spPr>
            <a:xfrm>
              <a:off x="24479" y="41883"/>
              <a:ext cx="50042" cy="20274"/>
            </a:xfrm>
            <a:custGeom>
              <a:avLst/>
              <a:gdLst/>
              <a:ahLst/>
              <a:cxnLst>
                <a:cxn ang="0">
                  <a:pos x="wd2" y="hd2"/>
                </a:cxn>
                <a:cxn ang="5400000">
                  <a:pos x="wd2" y="hd2"/>
                </a:cxn>
                <a:cxn ang="10800000">
                  <a:pos x="wd2" y="hd2"/>
                </a:cxn>
                <a:cxn ang="16200000">
                  <a:pos x="wd2" y="hd2"/>
                </a:cxn>
              </a:cxnLst>
              <a:rect l="0" t="0" r="r" b="b"/>
              <a:pathLst>
                <a:path w="21600" h="20970" extrusionOk="0">
                  <a:moveTo>
                    <a:pt x="11965" y="10055"/>
                  </a:moveTo>
                  <a:cubicBezTo>
                    <a:pt x="12432" y="10800"/>
                    <a:pt x="15540" y="14152"/>
                    <a:pt x="18337" y="16759"/>
                  </a:cubicBezTo>
                  <a:cubicBezTo>
                    <a:pt x="19735" y="17876"/>
                    <a:pt x="21600" y="19366"/>
                    <a:pt x="21600" y="20110"/>
                  </a:cubicBezTo>
                  <a:cubicBezTo>
                    <a:pt x="21600" y="21600"/>
                    <a:pt x="19891" y="20855"/>
                    <a:pt x="18492" y="20110"/>
                  </a:cubicBezTo>
                  <a:cubicBezTo>
                    <a:pt x="14918" y="18248"/>
                    <a:pt x="11033" y="15269"/>
                    <a:pt x="7770" y="11172"/>
                  </a:cubicBezTo>
                  <a:cubicBezTo>
                    <a:pt x="6837" y="10428"/>
                    <a:pt x="1399" y="3352"/>
                    <a:pt x="0" y="1117"/>
                  </a:cubicBezTo>
                  <a:cubicBezTo>
                    <a:pt x="1088" y="0"/>
                    <a:pt x="2642" y="0"/>
                    <a:pt x="3729" y="0"/>
                  </a:cubicBezTo>
                  <a:cubicBezTo>
                    <a:pt x="6527" y="4097"/>
                    <a:pt x="9013" y="7076"/>
                    <a:pt x="11965" y="1005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550" name="Freeform 151"/>
            <p:cNvSpPr/>
            <p:nvPr/>
          </p:nvSpPr>
          <p:spPr>
            <a:xfrm>
              <a:off x="41399" y="90253"/>
              <a:ext cx="56882" cy="12702"/>
            </a:xfrm>
            <a:custGeom>
              <a:avLst/>
              <a:gdLst/>
              <a:ahLst/>
              <a:cxnLst>
                <a:cxn ang="0">
                  <a:pos x="wd2" y="hd2"/>
                </a:cxn>
                <a:cxn ang="5400000">
                  <a:pos x="wd2" y="hd2"/>
                </a:cxn>
                <a:cxn ang="10800000">
                  <a:pos x="wd2" y="hd2"/>
                </a:cxn>
                <a:cxn ang="16200000">
                  <a:pos x="wd2" y="hd2"/>
                </a:cxn>
              </a:cxnLst>
              <a:rect l="0" t="0" r="r" b="b"/>
              <a:pathLst>
                <a:path w="21600" h="21600" extrusionOk="0">
                  <a:moveTo>
                    <a:pt x="17089" y="15525"/>
                  </a:moveTo>
                  <a:cubicBezTo>
                    <a:pt x="18592" y="16875"/>
                    <a:pt x="21600" y="16875"/>
                    <a:pt x="21600" y="19575"/>
                  </a:cubicBezTo>
                  <a:cubicBezTo>
                    <a:pt x="21600" y="21600"/>
                    <a:pt x="19003" y="21600"/>
                    <a:pt x="17362" y="21600"/>
                  </a:cubicBezTo>
                  <a:cubicBezTo>
                    <a:pt x="11484" y="21600"/>
                    <a:pt x="5058" y="17550"/>
                    <a:pt x="0" y="5400"/>
                  </a:cubicBezTo>
                  <a:cubicBezTo>
                    <a:pt x="547" y="2700"/>
                    <a:pt x="1777" y="0"/>
                    <a:pt x="2597" y="0"/>
                  </a:cubicBezTo>
                  <a:cubicBezTo>
                    <a:pt x="8203" y="10800"/>
                    <a:pt x="15038" y="14175"/>
                    <a:pt x="17089" y="1552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551" name="Freeform 152"/>
            <p:cNvSpPr/>
            <p:nvPr/>
          </p:nvSpPr>
          <p:spPr>
            <a:xfrm>
              <a:off x="67304" y="125873"/>
              <a:ext cx="51510" cy="12702"/>
            </a:xfrm>
            <a:custGeom>
              <a:avLst/>
              <a:gdLst/>
              <a:ahLst/>
              <a:cxnLst>
                <a:cxn ang="0">
                  <a:pos x="wd2" y="hd2"/>
                </a:cxn>
                <a:cxn ang="5400000">
                  <a:pos x="wd2" y="hd2"/>
                </a:cxn>
                <a:cxn ang="10800000">
                  <a:pos x="wd2" y="hd2"/>
                </a:cxn>
                <a:cxn ang="16200000">
                  <a:pos x="wd2" y="hd2"/>
                </a:cxn>
              </a:cxnLst>
              <a:rect l="0" t="0" r="r" b="b"/>
              <a:pathLst>
                <a:path w="21314" h="19524" extrusionOk="0">
                  <a:moveTo>
                    <a:pt x="15797" y="8836"/>
                  </a:moveTo>
                  <a:cubicBezTo>
                    <a:pt x="18777" y="10800"/>
                    <a:pt x="21160" y="8836"/>
                    <a:pt x="21309" y="11782"/>
                  </a:cubicBezTo>
                  <a:cubicBezTo>
                    <a:pt x="21458" y="16691"/>
                    <a:pt x="18330" y="17673"/>
                    <a:pt x="16691" y="17673"/>
                  </a:cubicBezTo>
                  <a:cubicBezTo>
                    <a:pt x="11775" y="19636"/>
                    <a:pt x="8349" y="21600"/>
                    <a:pt x="2837" y="14727"/>
                  </a:cubicBezTo>
                  <a:cubicBezTo>
                    <a:pt x="2241" y="14727"/>
                    <a:pt x="-142" y="11782"/>
                    <a:pt x="7" y="9818"/>
                  </a:cubicBezTo>
                  <a:cubicBezTo>
                    <a:pt x="454" y="5891"/>
                    <a:pt x="1646" y="982"/>
                    <a:pt x="2390" y="0"/>
                  </a:cubicBezTo>
                  <a:cubicBezTo>
                    <a:pt x="5519" y="4909"/>
                    <a:pt x="12669" y="7855"/>
                    <a:pt x="15797" y="883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552" name="Freeform 153"/>
            <p:cNvSpPr/>
            <p:nvPr/>
          </p:nvSpPr>
          <p:spPr>
            <a:xfrm>
              <a:off x="98999" y="162433"/>
              <a:ext cx="47162" cy="12702"/>
            </a:xfrm>
            <a:custGeom>
              <a:avLst/>
              <a:gdLst/>
              <a:ahLst/>
              <a:cxnLst>
                <a:cxn ang="0">
                  <a:pos x="wd2" y="hd2"/>
                </a:cxn>
                <a:cxn ang="5400000">
                  <a:pos x="wd2" y="hd2"/>
                </a:cxn>
                <a:cxn ang="10800000">
                  <a:pos x="wd2" y="hd2"/>
                </a:cxn>
                <a:cxn ang="16200000">
                  <a:pos x="wd2" y="hd2"/>
                </a:cxn>
              </a:cxnLst>
              <a:rect l="0" t="0" r="r" b="b"/>
              <a:pathLst>
                <a:path w="21600" h="21600" extrusionOk="0">
                  <a:moveTo>
                    <a:pt x="1154" y="0"/>
                  </a:moveTo>
                  <a:cubicBezTo>
                    <a:pt x="3957" y="3411"/>
                    <a:pt x="6266" y="5684"/>
                    <a:pt x="9069" y="6821"/>
                  </a:cubicBezTo>
                  <a:cubicBezTo>
                    <a:pt x="11047" y="7958"/>
                    <a:pt x="14015" y="10232"/>
                    <a:pt x="16653" y="10232"/>
                  </a:cubicBezTo>
                  <a:cubicBezTo>
                    <a:pt x="18797" y="11368"/>
                    <a:pt x="21600" y="9095"/>
                    <a:pt x="21600" y="12505"/>
                  </a:cubicBezTo>
                  <a:cubicBezTo>
                    <a:pt x="21600" y="18189"/>
                    <a:pt x="18467" y="20463"/>
                    <a:pt x="16324" y="21600"/>
                  </a:cubicBezTo>
                  <a:cubicBezTo>
                    <a:pt x="11542" y="21600"/>
                    <a:pt x="6101" y="21600"/>
                    <a:pt x="495" y="12505"/>
                  </a:cubicBezTo>
                  <a:cubicBezTo>
                    <a:pt x="330" y="12505"/>
                    <a:pt x="0" y="10232"/>
                    <a:pt x="0" y="10232"/>
                  </a:cubicBezTo>
                  <a:cubicBezTo>
                    <a:pt x="330" y="6821"/>
                    <a:pt x="824" y="2274"/>
                    <a:pt x="1154"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grpSp>
        <p:nvGrpSpPr>
          <p:cNvPr id="562" name="Group 154"/>
          <p:cNvGrpSpPr/>
          <p:nvPr/>
        </p:nvGrpSpPr>
        <p:grpSpPr>
          <a:xfrm>
            <a:off x="9179999" y="3509872"/>
            <a:ext cx="360059" cy="270130"/>
            <a:chOff x="-1" y="-2"/>
            <a:chExt cx="360058" cy="270129"/>
          </a:xfrm>
        </p:grpSpPr>
        <p:sp>
          <p:nvSpPr>
            <p:cNvPr id="554" name="Freeform 155"/>
            <p:cNvSpPr/>
            <p:nvPr/>
          </p:nvSpPr>
          <p:spPr>
            <a:xfrm>
              <a:off x="148666" y="-3"/>
              <a:ext cx="87366" cy="156730"/>
            </a:xfrm>
            <a:custGeom>
              <a:avLst/>
              <a:gdLst/>
              <a:ahLst/>
              <a:cxnLst>
                <a:cxn ang="0">
                  <a:pos x="wd2" y="hd2"/>
                </a:cxn>
                <a:cxn ang="5400000">
                  <a:pos x="wd2" y="hd2"/>
                </a:cxn>
                <a:cxn ang="10800000">
                  <a:pos x="wd2" y="hd2"/>
                </a:cxn>
                <a:cxn ang="16200000">
                  <a:pos x="wd2" y="hd2"/>
                </a:cxn>
              </a:cxnLst>
              <a:rect l="0" t="0" r="r" b="b"/>
              <a:pathLst>
                <a:path w="18992" h="21084" extrusionOk="0">
                  <a:moveTo>
                    <a:pt x="15655" y="6797"/>
                  </a:moveTo>
                  <a:cubicBezTo>
                    <a:pt x="12290" y="2874"/>
                    <a:pt x="5090" y="-516"/>
                    <a:pt x="2116" y="65"/>
                  </a:cubicBezTo>
                  <a:cubicBezTo>
                    <a:pt x="-76" y="695"/>
                    <a:pt x="2429" y="3310"/>
                    <a:pt x="4464" y="4714"/>
                  </a:cubicBezTo>
                  <a:cubicBezTo>
                    <a:pt x="4698" y="4811"/>
                    <a:pt x="4542" y="5005"/>
                    <a:pt x="4229" y="5005"/>
                  </a:cubicBezTo>
                  <a:cubicBezTo>
                    <a:pt x="3290" y="4860"/>
                    <a:pt x="2194" y="4860"/>
                    <a:pt x="1724" y="5199"/>
                  </a:cubicBezTo>
                  <a:cubicBezTo>
                    <a:pt x="629" y="6022"/>
                    <a:pt x="2194" y="7184"/>
                    <a:pt x="3524" y="7959"/>
                  </a:cubicBezTo>
                  <a:cubicBezTo>
                    <a:pt x="3759" y="8056"/>
                    <a:pt x="3603" y="8298"/>
                    <a:pt x="3290" y="8250"/>
                  </a:cubicBezTo>
                  <a:cubicBezTo>
                    <a:pt x="2116" y="8105"/>
                    <a:pt x="942" y="8105"/>
                    <a:pt x="550" y="8395"/>
                  </a:cubicBezTo>
                  <a:cubicBezTo>
                    <a:pt x="-1093" y="9606"/>
                    <a:pt x="1333" y="13141"/>
                    <a:pt x="2742" y="14449"/>
                  </a:cubicBezTo>
                  <a:cubicBezTo>
                    <a:pt x="4464" y="15999"/>
                    <a:pt x="6264" y="17549"/>
                    <a:pt x="8533" y="18759"/>
                  </a:cubicBezTo>
                  <a:cubicBezTo>
                    <a:pt x="10881" y="20019"/>
                    <a:pt x="13777" y="20939"/>
                    <a:pt x="16829" y="21084"/>
                  </a:cubicBezTo>
                  <a:cubicBezTo>
                    <a:pt x="16985" y="21084"/>
                    <a:pt x="17142" y="21084"/>
                    <a:pt x="17220" y="21084"/>
                  </a:cubicBezTo>
                  <a:cubicBezTo>
                    <a:pt x="17377" y="21036"/>
                    <a:pt x="17455" y="20890"/>
                    <a:pt x="17533" y="20793"/>
                  </a:cubicBezTo>
                  <a:cubicBezTo>
                    <a:pt x="18081" y="19922"/>
                    <a:pt x="18237" y="19583"/>
                    <a:pt x="18472" y="18856"/>
                  </a:cubicBezTo>
                  <a:cubicBezTo>
                    <a:pt x="18707" y="15902"/>
                    <a:pt x="20507" y="12560"/>
                    <a:pt x="15655" y="679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555" name="Freeform 156"/>
            <p:cNvSpPr/>
            <p:nvPr/>
          </p:nvSpPr>
          <p:spPr>
            <a:xfrm>
              <a:off x="-2" y="137"/>
              <a:ext cx="326523" cy="269990"/>
            </a:xfrm>
            <a:custGeom>
              <a:avLst/>
              <a:gdLst/>
              <a:ahLst/>
              <a:cxnLst>
                <a:cxn ang="0">
                  <a:pos x="wd2" y="hd2"/>
                </a:cxn>
                <a:cxn ang="5400000">
                  <a:pos x="wd2" y="hd2"/>
                </a:cxn>
                <a:cxn ang="10800000">
                  <a:pos x="wd2" y="hd2"/>
                </a:cxn>
                <a:cxn ang="16200000">
                  <a:pos x="wd2" y="hd2"/>
                </a:cxn>
              </a:cxnLst>
              <a:rect l="0" t="0" r="r" b="b"/>
              <a:pathLst>
                <a:path w="21576" h="21231" extrusionOk="0">
                  <a:moveTo>
                    <a:pt x="17889" y="8067"/>
                  </a:moveTo>
                  <a:cubicBezTo>
                    <a:pt x="16652" y="8294"/>
                    <a:pt x="15391" y="9681"/>
                    <a:pt x="14749" y="10926"/>
                  </a:cubicBezTo>
                  <a:cubicBezTo>
                    <a:pt x="14725" y="11011"/>
                    <a:pt x="14654" y="11096"/>
                    <a:pt x="14582" y="11125"/>
                  </a:cubicBezTo>
                  <a:cubicBezTo>
                    <a:pt x="14487" y="11125"/>
                    <a:pt x="14416" y="11040"/>
                    <a:pt x="14344" y="10983"/>
                  </a:cubicBezTo>
                  <a:cubicBezTo>
                    <a:pt x="13678" y="10247"/>
                    <a:pt x="12798" y="9313"/>
                    <a:pt x="11704" y="7699"/>
                  </a:cubicBezTo>
                  <a:cubicBezTo>
                    <a:pt x="11228" y="6991"/>
                    <a:pt x="8873" y="3623"/>
                    <a:pt x="6566" y="1698"/>
                  </a:cubicBezTo>
                  <a:cubicBezTo>
                    <a:pt x="4567" y="56"/>
                    <a:pt x="2046" y="-369"/>
                    <a:pt x="1189" y="310"/>
                  </a:cubicBezTo>
                  <a:cubicBezTo>
                    <a:pt x="785" y="622"/>
                    <a:pt x="714" y="1330"/>
                    <a:pt x="880" y="1867"/>
                  </a:cubicBezTo>
                  <a:cubicBezTo>
                    <a:pt x="1070" y="2405"/>
                    <a:pt x="1689" y="3028"/>
                    <a:pt x="2165" y="3283"/>
                  </a:cubicBezTo>
                  <a:cubicBezTo>
                    <a:pt x="1570" y="3198"/>
                    <a:pt x="809" y="3764"/>
                    <a:pt x="809" y="4444"/>
                  </a:cubicBezTo>
                  <a:cubicBezTo>
                    <a:pt x="809" y="5633"/>
                    <a:pt x="2593" y="6935"/>
                    <a:pt x="3164" y="7133"/>
                  </a:cubicBezTo>
                  <a:cubicBezTo>
                    <a:pt x="2664" y="7161"/>
                    <a:pt x="2260" y="7841"/>
                    <a:pt x="2379" y="8407"/>
                  </a:cubicBezTo>
                  <a:cubicBezTo>
                    <a:pt x="2593" y="9511"/>
                    <a:pt x="4306" y="10021"/>
                    <a:pt x="4829" y="10105"/>
                  </a:cubicBezTo>
                  <a:cubicBezTo>
                    <a:pt x="4353" y="10219"/>
                    <a:pt x="4092" y="10926"/>
                    <a:pt x="4258" y="11464"/>
                  </a:cubicBezTo>
                  <a:cubicBezTo>
                    <a:pt x="4520" y="12314"/>
                    <a:pt x="6233" y="12851"/>
                    <a:pt x="6708" y="12965"/>
                  </a:cubicBezTo>
                  <a:cubicBezTo>
                    <a:pt x="6280" y="13418"/>
                    <a:pt x="6447" y="14154"/>
                    <a:pt x="6899" y="14550"/>
                  </a:cubicBezTo>
                  <a:cubicBezTo>
                    <a:pt x="7279" y="14918"/>
                    <a:pt x="7803" y="15144"/>
                    <a:pt x="8302" y="15229"/>
                  </a:cubicBezTo>
                  <a:cubicBezTo>
                    <a:pt x="7018" y="15060"/>
                    <a:pt x="5519" y="14833"/>
                    <a:pt x="4258" y="14805"/>
                  </a:cubicBezTo>
                  <a:cubicBezTo>
                    <a:pt x="3021" y="14776"/>
                    <a:pt x="1142" y="15258"/>
                    <a:pt x="0" y="16475"/>
                  </a:cubicBezTo>
                  <a:cubicBezTo>
                    <a:pt x="1641" y="17268"/>
                    <a:pt x="3544" y="18938"/>
                    <a:pt x="4282" y="21231"/>
                  </a:cubicBezTo>
                  <a:cubicBezTo>
                    <a:pt x="5495" y="21174"/>
                    <a:pt x="6352" y="20382"/>
                    <a:pt x="7303" y="19532"/>
                  </a:cubicBezTo>
                  <a:cubicBezTo>
                    <a:pt x="7446" y="19391"/>
                    <a:pt x="7589" y="19249"/>
                    <a:pt x="7779" y="19221"/>
                  </a:cubicBezTo>
                  <a:cubicBezTo>
                    <a:pt x="7898" y="19221"/>
                    <a:pt x="8041" y="19249"/>
                    <a:pt x="8159" y="19306"/>
                  </a:cubicBezTo>
                  <a:cubicBezTo>
                    <a:pt x="8683" y="19504"/>
                    <a:pt x="11085" y="20948"/>
                    <a:pt x="14130" y="20778"/>
                  </a:cubicBezTo>
                  <a:cubicBezTo>
                    <a:pt x="16462" y="20637"/>
                    <a:pt x="18484" y="19476"/>
                    <a:pt x="19435" y="17353"/>
                  </a:cubicBezTo>
                  <a:cubicBezTo>
                    <a:pt x="20363" y="15286"/>
                    <a:pt x="20458" y="13078"/>
                    <a:pt x="20553" y="12455"/>
                  </a:cubicBezTo>
                  <a:cubicBezTo>
                    <a:pt x="20648" y="11861"/>
                    <a:pt x="21124" y="11549"/>
                    <a:pt x="21576" y="11379"/>
                  </a:cubicBezTo>
                  <a:cubicBezTo>
                    <a:pt x="21529" y="10785"/>
                    <a:pt x="21600" y="10021"/>
                    <a:pt x="21529" y="9398"/>
                  </a:cubicBezTo>
                  <a:cubicBezTo>
                    <a:pt x="20577" y="8464"/>
                    <a:pt x="19126" y="7841"/>
                    <a:pt x="17889" y="806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556" name="Freeform 157"/>
            <p:cNvSpPr/>
            <p:nvPr/>
          </p:nvSpPr>
          <p:spPr>
            <a:xfrm>
              <a:off x="320442" y="118923"/>
              <a:ext cx="39616" cy="27363"/>
            </a:xfrm>
            <a:custGeom>
              <a:avLst/>
              <a:gdLst/>
              <a:ahLst/>
              <a:cxnLst>
                <a:cxn ang="0">
                  <a:pos x="wd2" y="hd2"/>
                </a:cxn>
                <a:cxn ang="5400000">
                  <a:pos x="wd2" y="hd2"/>
                </a:cxn>
                <a:cxn ang="10800000">
                  <a:pos x="wd2" y="hd2"/>
                </a:cxn>
                <a:cxn ang="16200000">
                  <a:pos x="wd2" y="hd2"/>
                </a:cxn>
              </a:cxnLst>
              <a:rect l="0" t="0" r="r" b="b"/>
              <a:pathLst>
                <a:path w="21035" h="21600" extrusionOk="0">
                  <a:moveTo>
                    <a:pt x="4566" y="284"/>
                  </a:moveTo>
                  <a:cubicBezTo>
                    <a:pt x="3992" y="0"/>
                    <a:pt x="3228" y="0"/>
                    <a:pt x="2654" y="0"/>
                  </a:cubicBezTo>
                  <a:cubicBezTo>
                    <a:pt x="1508" y="284"/>
                    <a:pt x="1125" y="853"/>
                    <a:pt x="743" y="2274"/>
                  </a:cubicBezTo>
                  <a:cubicBezTo>
                    <a:pt x="-404" y="5684"/>
                    <a:pt x="-22" y="17053"/>
                    <a:pt x="552" y="19326"/>
                  </a:cubicBezTo>
                  <a:cubicBezTo>
                    <a:pt x="934" y="20747"/>
                    <a:pt x="1508" y="21600"/>
                    <a:pt x="2654" y="21600"/>
                  </a:cubicBezTo>
                  <a:cubicBezTo>
                    <a:pt x="3037" y="21600"/>
                    <a:pt x="3610" y="21316"/>
                    <a:pt x="3992" y="21032"/>
                  </a:cubicBezTo>
                  <a:cubicBezTo>
                    <a:pt x="5331" y="20463"/>
                    <a:pt x="6860" y="19611"/>
                    <a:pt x="8389" y="19042"/>
                  </a:cubicBezTo>
                  <a:cubicBezTo>
                    <a:pt x="12212" y="17053"/>
                    <a:pt x="15844" y="15347"/>
                    <a:pt x="19476" y="13358"/>
                  </a:cubicBezTo>
                  <a:cubicBezTo>
                    <a:pt x="20049" y="13074"/>
                    <a:pt x="20814" y="12789"/>
                    <a:pt x="21005" y="11937"/>
                  </a:cubicBezTo>
                  <a:cubicBezTo>
                    <a:pt x="21196" y="10800"/>
                    <a:pt x="20431" y="9663"/>
                    <a:pt x="19858" y="8811"/>
                  </a:cubicBezTo>
                  <a:cubicBezTo>
                    <a:pt x="14888" y="5400"/>
                    <a:pt x="9727" y="2558"/>
                    <a:pt x="4566" y="28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557" name="Freeform 158"/>
            <p:cNvSpPr/>
            <p:nvPr/>
          </p:nvSpPr>
          <p:spPr>
            <a:xfrm>
              <a:off x="274680" y="121083"/>
              <a:ext cx="20882" cy="2016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29"/>
                    <a:pt x="745" y="14657"/>
                    <a:pt x="1490" y="16200"/>
                  </a:cubicBezTo>
                  <a:cubicBezTo>
                    <a:pt x="2234" y="17743"/>
                    <a:pt x="3724" y="19286"/>
                    <a:pt x="5214" y="20057"/>
                  </a:cubicBezTo>
                  <a:cubicBezTo>
                    <a:pt x="7076" y="21214"/>
                    <a:pt x="8938" y="21600"/>
                    <a:pt x="10800" y="21600"/>
                  </a:cubicBezTo>
                  <a:cubicBezTo>
                    <a:pt x="12662" y="21600"/>
                    <a:pt x="14524" y="21214"/>
                    <a:pt x="16014" y="20057"/>
                  </a:cubicBezTo>
                  <a:cubicBezTo>
                    <a:pt x="17876" y="19286"/>
                    <a:pt x="19366" y="17743"/>
                    <a:pt x="20110" y="16200"/>
                  </a:cubicBezTo>
                  <a:cubicBezTo>
                    <a:pt x="21228" y="14657"/>
                    <a:pt x="21600" y="12729"/>
                    <a:pt x="21600" y="10800"/>
                  </a:cubicBezTo>
                  <a:cubicBezTo>
                    <a:pt x="21600" y="8871"/>
                    <a:pt x="21228" y="6943"/>
                    <a:pt x="20110" y="5400"/>
                  </a:cubicBezTo>
                  <a:cubicBezTo>
                    <a:pt x="18993" y="3857"/>
                    <a:pt x="17876" y="2314"/>
                    <a:pt x="16014" y="1543"/>
                  </a:cubicBezTo>
                  <a:cubicBezTo>
                    <a:pt x="14524" y="386"/>
                    <a:pt x="12662" y="0"/>
                    <a:pt x="10800" y="0"/>
                  </a:cubicBezTo>
                  <a:cubicBezTo>
                    <a:pt x="8938" y="0"/>
                    <a:pt x="7076" y="386"/>
                    <a:pt x="5214" y="1543"/>
                  </a:cubicBezTo>
                  <a:cubicBezTo>
                    <a:pt x="3724" y="2314"/>
                    <a:pt x="2234" y="3857"/>
                    <a:pt x="1490" y="5400"/>
                  </a:cubicBezTo>
                  <a:cubicBezTo>
                    <a:pt x="745" y="6943"/>
                    <a:pt x="0" y="8871"/>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558" name="Freeform 159"/>
            <p:cNvSpPr/>
            <p:nvPr/>
          </p:nvSpPr>
          <p:spPr>
            <a:xfrm>
              <a:off x="24479" y="41883"/>
              <a:ext cx="50042" cy="20274"/>
            </a:xfrm>
            <a:custGeom>
              <a:avLst/>
              <a:gdLst/>
              <a:ahLst/>
              <a:cxnLst>
                <a:cxn ang="0">
                  <a:pos x="wd2" y="hd2"/>
                </a:cxn>
                <a:cxn ang="5400000">
                  <a:pos x="wd2" y="hd2"/>
                </a:cxn>
                <a:cxn ang="10800000">
                  <a:pos x="wd2" y="hd2"/>
                </a:cxn>
                <a:cxn ang="16200000">
                  <a:pos x="wd2" y="hd2"/>
                </a:cxn>
              </a:cxnLst>
              <a:rect l="0" t="0" r="r" b="b"/>
              <a:pathLst>
                <a:path w="21600" h="20970" extrusionOk="0">
                  <a:moveTo>
                    <a:pt x="11965" y="10055"/>
                  </a:moveTo>
                  <a:cubicBezTo>
                    <a:pt x="12432" y="10800"/>
                    <a:pt x="15540" y="14152"/>
                    <a:pt x="18337" y="16759"/>
                  </a:cubicBezTo>
                  <a:cubicBezTo>
                    <a:pt x="19735" y="17876"/>
                    <a:pt x="21600" y="19366"/>
                    <a:pt x="21600" y="20110"/>
                  </a:cubicBezTo>
                  <a:cubicBezTo>
                    <a:pt x="21600" y="21600"/>
                    <a:pt x="19891" y="20855"/>
                    <a:pt x="18492" y="20110"/>
                  </a:cubicBezTo>
                  <a:cubicBezTo>
                    <a:pt x="14918" y="18248"/>
                    <a:pt x="11033" y="15269"/>
                    <a:pt x="7770" y="11172"/>
                  </a:cubicBezTo>
                  <a:cubicBezTo>
                    <a:pt x="6837" y="10428"/>
                    <a:pt x="1399" y="3352"/>
                    <a:pt x="0" y="1117"/>
                  </a:cubicBezTo>
                  <a:cubicBezTo>
                    <a:pt x="1088" y="0"/>
                    <a:pt x="2642" y="0"/>
                    <a:pt x="3729" y="0"/>
                  </a:cubicBezTo>
                  <a:cubicBezTo>
                    <a:pt x="6527" y="4097"/>
                    <a:pt x="9013" y="7076"/>
                    <a:pt x="11965" y="1005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559" name="Freeform 160"/>
            <p:cNvSpPr/>
            <p:nvPr/>
          </p:nvSpPr>
          <p:spPr>
            <a:xfrm>
              <a:off x="41399" y="90253"/>
              <a:ext cx="56882" cy="12702"/>
            </a:xfrm>
            <a:custGeom>
              <a:avLst/>
              <a:gdLst/>
              <a:ahLst/>
              <a:cxnLst>
                <a:cxn ang="0">
                  <a:pos x="wd2" y="hd2"/>
                </a:cxn>
                <a:cxn ang="5400000">
                  <a:pos x="wd2" y="hd2"/>
                </a:cxn>
                <a:cxn ang="10800000">
                  <a:pos x="wd2" y="hd2"/>
                </a:cxn>
                <a:cxn ang="16200000">
                  <a:pos x="wd2" y="hd2"/>
                </a:cxn>
              </a:cxnLst>
              <a:rect l="0" t="0" r="r" b="b"/>
              <a:pathLst>
                <a:path w="21600" h="21600" extrusionOk="0">
                  <a:moveTo>
                    <a:pt x="17089" y="15525"/>
                  </a:moveTo>
                  <a:cubicBezTo>
                    <a:pt x="18592" y="16875"/>
                    <a:pt x="21600" y="16875"/>
                    <a:pt x="21600" y="19575"/>
                  </a:cubicBezTo>
                  <a:cubicBezTo>
                    <a:pt x="21600" y="21600"/>
                    <a:pt x="19003" y="21600"/>
                    <a:pt x="17362" y="21600"/>
                  </a:cubicBezTo>
                  <a:cubicBezTo>
                    <a:pt x="11484" y="21600"/>
                    <a:pt x="5058" y="17550"/>
                    <a:pt x="0" y="5400"/>
                  </a:cubicBezTo>
                  <a:cubicBezTo>
                    <a:pt x="547" y="2700"/>
                    <a:pt x="1777" y="0"/>
                    <a:pt x="2597" y="0"/>
                  </a:cubicBezTo>
                  <a:cubicBezTo>
                    <a:pt x="8203" y="10800"/>
                    <a:pt x="15038" y="14175"/>
                    <a:pt x="17089" y="1552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560" name="Freeform 161"/>
            <p:cNvSpPr/>
            <p:nvPr/>
          </p:nvSpPr>
          <p:spPr>
            <a:xfrm>
              <a:off x="67303" y="125873"/>
              <a:ext cx="51511" cy="12702"/>
            </a:xfrm>
            <a:custGeom>
              <a:avLst/>
              <a:gdLst/>
              <a:ahLst/>
              <a:cxnLst>
                <a:cxn ang="0">
                  <a:pos x="wd2" y="hd2"/>
                </a:cxn>
                <a:cxn ang="5400000">
                  <a:pos x="wd2" y="hd2"/>
                </a:cxn>
                <a:cxn ang="10800000">
                  <a:pos x="wd2" y="hd2"/>
                </a:cxn>
                <a:cxn ang="16200000">
                  <a:pos x="wd2" y="hd2"/>
                </a:cxn>
              </a:cxnLst>
              <a:rect l="0" t="0" r="r" b="b"/>
              <a:pathLst>
                <a:path w="21314" h="19524" extrusionOk="0">
                  <a:moveTo>
                    <a:pt x="15797" y="8836"/>
                  </a:moveTo>
                  <a:cubicBezTo>
                    <a:pt x="18777" y="10800"/>
                    <a:pt x="21160" y="8836"/>
                    <a:pt x="21309" y="11782"/>
                  </a:cubicBezTo>
                  <a:cubicBezTo>
                    <a:pt x="21458" y="16691"/>
                    <a:pt x="18330" y="17673"/>
                    <a:pt x="16691" y="17673"/>
                  </a:cubicBezTo>
                  <a:cubicBezTo>
                    <a:pt x="11775" y="19636"/>
                    <a:pt x="8349" y="21600"/>
                    <a:pt x="2837" y="14727"/>
                  </a:cubicBezTo>
                  <a:cubicBezTo>
                    <a:pt x="2241" y="14727"/>
                    <a:pt x="-142" y="11782"/>
                    <a:pt x="7" y="9818"/>
                  </a:cubicBezTo>
                  <a:cubicBezTo>
                    <a:pt x="454" y="5891"/>
                    <a:pt x="1646" y="982"/>
                    <a:pt x="2390" y="0"/>
                  </a:cubicBezTo>
                  <a:cubicBezTo>
                    <a:pt x="5519" y="4909"/>
                    <a:pt x="12669" y="7855"/>
                    <a:pt x="15797" y="883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561" name="Freeform 162"/>
            <p:cNvSpPr/>
            <p:nvPr/>
          </p:nvSpPr>
          <p:spPr>
            <a:xfrm>
              <a:off x="98999" y="162434"/>
              <a:ext cx="47162" cy="12702"/>
            </a:xfrm>
            <a:custGeom>
              <a:avLst/>
              <a:gdLst/>
              <a:ahLst/>
              <a:cxnLst>
                <a:cxn ang="0">
                  <a:pos x="wd2" y="hd2"/>
                </a:cxn>
                <a:cxn ang="5400000">
                  <a:pos x="wd2" y="hd2"/>
                </a:cxn>
                <a:cxn ang="10800000">
                  <a:pos x="wd2" y="hd2"/>
                </a:cxn>
                <a:cxn ang="16200000">
                  <a:pos x="wd2" y="hd2"/>
                </a:cxn>
              </a:cxnLst>
              <a:rect l="0" t="0" r="r" b="b"/>
              <a:pathLst>
                <a:path w="21600" h="21600" extrusionOk="0">
                  <a:moveTo>
                    <a:pt x="1154" y="0"/>
                  </a:moveTo>
                  <a:cubicBezTo>
                    <a:pt x="3957" y="3411"/>
                    <a:pt x="6266" y="5684"/>
                    <a:pt x="9069" y="6821"/>
                  </a:cubicBezTo>
                  <a:cubicBezTo>
                    <a:pt x="11047" y="7958"/>
                    <a:pt x="14015" y="10232"/>
                    <a:pt x="16653" y="10232"/>
                  </a:cubicBezTo>
                  <a:cubicBezTo>
                    <a:pt x="18797" y="11368"/>
                    <a:pt x="21600" y="9095"/>
                    <a:pt x="21600" y="12505"/>
                  </a:cubicBezTo>
                  <a:cubicBezTo>
                    <a:pt x="21600" y="18189"/>
                    <a:pt x="18467" y="20463"/>
                    <a:pt x="16324" y="21600"/>
                  </a:cubicBezTo>
                  <a:cubicBezTo>
                    <a:pt x="11542" y="21600"/>
                    <a:pt x="6101" y="21600"/>
                    <a:pt x="495" y="12505"/>
                  </a:cubicBezTo>
                  <a:cubicBezTo>
                    <a:pt x="330" y="12505"/>
                    <a:pt x="0" y="10232"/>
                    <a:pt x="0" y="10232"/>
                  </a:cubicBezTo>
                  <a:cubicBezTo>
                    <a:pt x="330" y="6821"/>
                    <a:pt x="824" y="2274"/>
                    <a:pt x="1154"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sp>
        <p:nvSpPr>
          <p:cNvPr id="563" name="Title Text"/>
          <p:cNvSpPr txBox="1">
            <a:spLocks noGrp="1"/>
          </p:cNvSpPr>
          <p:nvPr>
            <p:ph type="title"/>
          </p:nvPr>
        </p:nvSpPr>
        <p:spPr>
          <a:xfrm>
            <a:off x="539999" y="179999"/>
            <a:ext cx="9000002" cy="900003"/>
          </a:xfrm>
          <a:prstGeom prst="rect">
            <a:avLst/>
          </a:prstGeom>
        </p:spPr>
        <p:txBody>
          <a:bodyPr>
            <a:normAutofit/>
          </a:bodyPr>
          <a:lstStyle>
            <a:lvl1pPr algn="l">
              <a:defRPr sz="4400" spc="0"/>
            </a:lvl1pPr>
          </a:lstStyle>
          <a:p>
            <a:r>
              <a:t>Title Text</a:t>
            </a:r>
          </a:p>
        </p:txBody>
      </p:sp>
      <p:sp>
        <p:nvSpPr>
          <p:cNvPr id="564" name="Body Level One…"/>
          <p:cNvSpPr txBox="1">
            <a:spLocks noGrp="1"/>
          </p:cNvSpPr>
          <p:nvPr>
            <p:ph type="body" sz="half" idx="1"/>
          </p:nvPr>
        </p:nvSpPr>
        <p:spPr>
          <a:xfrm>
            <a:off x="539999" y="1260000"/>
            <a:ext cx="9000002" cy="1545122"/>
          </a:xfrm>
          <a:prstGeom prst="rect">
            <a:avLst/>
          </a:prstGeom>
        </p:spPr>
        <p:txBody>
          <a:bodyPr anchor="t"/>
          <a:lstStyle>
            <a:lvl1pPr marL="228600" indent="-228600">
              <a:buClrTx/>
              <a:buSzPct val="100000"/>
              <a:buFont typeface="Arial"/>
              <a:buChar char="•"/>
              <a:defRPr sz="2800" spc="0"/>
            </a:lvl1pPr>
            <a:lvl2pPr marL="723900" indent="-266700">
              <a:buClrTx/>
              <a:buSzPct val="100000"/>
              <a:buFont typeface="Arial"/>
              <a:buChar char="•"/>
              <a:defRPr sz="2800" spc="0"/>
            </a:lvl2pPr>
            <a:lvl3pPr marL="1234438" indent="-320038">
              <a:buClrTx/>
              <a:buSzPct val="100000"/>
              <a:buFont typeface="Arial"/>
              <a:buChar char="•"/>
              <a:defRPr sz="2800" spc="0"/>
            </a:lvl3pPr>
            <a:lvl4pPr marL="1727200" indent="-355600">
              <a:buClrTx/>
              <a:buSzPct val="100000"/>
              <a:buFont typeface="Arial"/>
              <a:buChar char="•"/>
              <a:defRPr sz="2800" spc="0"/>
            </a:lvl4pPr>
            <a:lvl5pPr marL="2184400" indent="-355600">
              <a:buClrTx/>
              <a:buSzPct val="100000"/>
              <a:buFont typeface="Arial"/>
              <a:buChar char="•"/>
              <a:defRPr sz="2800" spc="0"/>
            </a:lvl5pPr>
          </a:lstStyle>
          <a:p>
            <a:r>
              <a:t>Body Level One</a:t>
            </a:r>
          </a:p>
          <a:p>
            <a:pPr lvl="1"/>
            <a:r>
              <a:t>Body Level Two</a:t>
            </a:r>
          </a:p>
          <a:p>
            <a:pPr lvl="2"/>
            <a:r>
              <a:t>Body Level Three</a:t>
            </a:r>
          </a:p>
          <a:p>
            <a:pPr lvl="3"/>
            <a:r>
              <a:t>Body Level Four</a:t>
            </a:r>
          </a:p>
          <a:p>
            <a:pPr lvl="4"/>
            <a:r>
              <a:t>Body Level Five</a:t>
            </a:r>
          </a:p>
        </p:txBody>
      </p:sp>
      <p:sp>
        <p:nvSpPr>
          <p:cNvPr id="56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x">
  <p:cSld name="Title, 4 Content">
    <p:spTree>
      <p:nvGrpSpPr>
        <p:cNvPr id="1" name=""/>
        <p:cNvGrpSpPr/>
        <p:nvPr/>
      </p:nvGrpSpPr>
      <p:grpSpPr>
        <a:xfrm>
          <a:off x="0" y="0"/>
          <a:ext cx="0" cy="0"/>
          <a:chOff x="0" y="0"/>
          <a:chExt cx="0" cy="0"/>
        </a:xfrm>
      </p:grpSpPr>
      <p:sp>
        <p:nvSpPr>
          <p:cNvPr id="572" name="Rectangle 131"/>
          <p:cNvSpPr/>
          <p:nvPr/>
        </p:nvSpPr>
        <p:spPr>
          <a:xfrm>
            <a:off x="-1" y="5040000"/>
            <a:ext cx="10080002" cy="630002"/>
          </a:xfrm>
          <a:prstGeom prst="rect">
            <a:avLst/>
          </a:prstGeom>
          <a:solidFill>
            <a:srgbClr val="9ECF6C"/>
          </a:solidFill>
          <a:ln w="12700">
            <a:miter lim="400000"/>
          </a:ln>
        </p:spPr>
        <p:txBody>
          <a:bodyPr lIns="45718" tIns="45718" rIns="45718" bIns="45718" anchor="ctr"/>
          <a:lstStyle/>
          <a:p>
            <a:pPr>
              <a:defRPr spc="-1"/>
            </a:pPr>
            <a:endParaRPr/>
          </a:p>
        </p:txBody>
      </p:sp>
      <p:sp>
        <p:nvSpPr>
          <p:cNvPr id="573" name="Rectangle 136"/>
          <p:cNvSpPr/>
          <p:nvPr/>
        </p:nvSpPr>
        <p:spPr>
          <a:xfrm>
            <a:off x="9180359" y="4140000"/>
            <a:ext cx="180002" cy="900002"/>
          </a:xfrm>
          <a:prstGeom prst="rect">
            <a:avLst/>
          </a:prstGeom>
          <a:solidFill>
            <a:srgbClr val="74B531"/>
          </a:solidFill>
          <a:ln w="12700">
            <a:miter lim="400000"/>
          </a:ln>
        </p:spPr>
        <p:txBody>
          <a:bodyPr lIns="45718" tIns="45718" rIns="45718" bIns="45718" anchor="ctr"/>
          <a:lstStyle/>
          <a:p>
            <a:pPr>
              <a:defRPr spc="-1"/>
            </a:pPr>
            <a:endParaRPr/>
          </a:p>
        </p:txBody>
      </p:sp>
      <p:sp>
        <p:nvSpPr>
          <p:cNvPr id="574" name="Rounded Rectangle 137"/>
          <p:cNvSpPr/>
          <p:nvPr/>
        </p:nvSpPr>
        <p:spPr>
          <a:xfrm>
            <a:off x="8820360" y="4500000"/>
            <a:ext cx="90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575" name="Rounded Rectangle 138"/>
          <p:cNvSpPr/>
          <p:nvPr/>
        </p:nvSpPr>
        <p:spPr>
          <a:xfrm>
            <a:off x="8910359" y="4319999"/>
            <a:ext cx="72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576" name="Rounded Rectangle 139"/>
          <p:cNvSpPr/>
          <p:nvPr/>
        </p:nvSpPr>
        <p:spPr>
          <a:xfrm>
            <a:off x="9000720" y="4140000"/>
            <a:ext cx="54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577" name="Rounded Rectangle 140"/>
          <p:cNvSpPr/>
          <p:nvPr/>
        </p:nvSpPr>
        <p:spPr>
          <a:xfrm>
            <a:off x="9090359" y="3960000"/>
            <a:ext cx="36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578" name="Rectangle 141"/>
          <p:cNvSpPr/>
          <p:nvPr/>
        </p:nvSpPr>
        <p:spPr>
          <a:xfrm>
            <a:off x="8190720" y="4140000"/>
            <a:ext cx="180002" cy="900002"/>
          </a:xfrm>
          <a:prstGeom prst="rect">
            <a:avLst/>
          </a:prstGeom>
          <a:solidFill>
            <a:srgbClr val="74B531"/>
          </a:solidFill>
          <a:ln w="12700">
            <a:miter lim="400000"/>
          </a:ln>
        </p:spPr>
        <p:txBody>
          <a:bodyPr lIns="45718" tIns="45718" rIns="45718" bIns="45718" anchor="ctr"/>
          <a:lstStyle/>
          <a:p>
            <a:pPr>
              <a:defRPr spc="-1"/>
            </a:pPr>
            <a:endParaRPr/>
          </a:p>
        </p:txBody>
      </p:sp>
      <p:sp>
        <p:nvSpPr>
          <p:cNvPr id="579" name="Rounded Rectangle 142"/>
          <p:cNvSpPr/>
          <p:nvPr/>
        </p:nvSpPr>
        <p:spPr>
          <a:xfrm>
            <a:off x="7920359" y="4409999"/>
            <a:ext cx="72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580" name="Rounded Rectangle 143"/>
          <p:cNvSpPr/>
          <p:nvPr/>
        </p:nvSpPr>
        <p:spPr>
          <a:xfrm>
            <a:off x="8010720" y="4229999"/>
            <a:ext cx="54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581" name="Rounded Rectangle 144"/>
          <p:cNvSpPr/>
          <p:nvPr/>
        </p:nvSpPr>
        <p:spPr>
          <a:xfrm>
            <a:off x="8100359" y="4050000"/>
            <a:ext cx="36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grpSp>
        <p:nvGrpSpPr>
          <p:cNvPr id="590" name="Group 145"/>
          <p:cNvGrpSpPr/>
          <p:nvPr/>
        </p:nvGrpSpPr>
        <p:grpSpPr>
          <a:xfrm>
            <a:off x="8639997" y="3689872"/>
            <a:ext cx="360061" cy="270130"/>
            <a:chOff x="-1" y="-2"/>
            <a:chExt cx="360059" cy="270128"/>
          </a:xfrm>
        </p:grpSpPr>
        <p:sp>
          <p:nvSpPr>
            <p:cNvPr id="582" name="Freeform 146"/>
            <p:cNvSpPr/>
            <p:nvPr/>
          </p:nvSpPr>
          <p:spPr>
            <a:xfrm>
              <a:off x="148666" y="-3"/>
              <a:ext cx="87366" cy="156729"/>
            </a:xfrm>
            <a:custGeom>
              <a:avLst/>
              <a:gdLst/>
              <a:ahLst/>
              <a:cxnLst>
                <a:cxn ang="0">
                  <a:pos x="wd2" y="hd2"/>
                </a:cxn>
                <a:cxn ang="5400000">
                  <a:pos x="wd2" y="hd2"/>
                </a:cxn>
                <a:cxn ang="10800000">
                  <a:pos x="wd2" y="hd2"/>
                </a:cxn>
                <a:cxn ang="16200000">
                  <a:pos x="wd2" y="hd2"/>
                </a:cxn>
              </a:cxnLst>
              <a:rect l="0" t="0" r="r" b="b"/>
              <a:pathLst>
                <a:path w="18992" h="21084" extrusionOk="0">
                  <a:moveTo>
                    <a:pt x="15655" y="6797"/>
                  </a:moveTo>
                  <a:cubicBezTo>
                    <a:pt x="12290" y="2874"/>
                    <a:pt x="5090" y="-516"/>
                    <a:pt x="2116" y="65"/>
                  </a:cubicBezTo>
                  <a:cubicBezTo>
                    <a:pt x="-76" y="695"/>
                    <a:pt x="2429" y="3310"/>
                    <a:pt x="4464" y="4714"/>
                  </a:cubicBezTo>
                  <a:cubicBezTo>
                    <a:pt x="4698" y="4811"/>
                    <a:pt x="4542" y="5005"/>
                    <a:pt x="4229" y="5005"/>
                  </a:cubicBezTo>
                  <a:cubicBezTo>
                    <a:pt x="3290" y="4860"/>
                    <a:pt x="2194" y="4860"/>
                    <a:pt x="1724" y="5199"/>
                  </a:cubicBezTo>
                  <a:cubicBezTo>
                    <a:pt x="629" y="6022"/>
                    <a:pt x="2194" y="7184"/>
                    <a:pt x="3524" y="7959"/>
                  </a:cubicBezTo>
                  <a:cubicBezTo>
                    <a:pt x="3759" y="8056"/>
                    <a:pt x="3603" y="8298"/>
                    <a:pt x="3290" y="8250"/>
                  </a:cubicBezTo>
                  <a:cubicBezTo>
                    <a:pt x="2116" y="8105"/>
                    <a:pt x="942" y="8105"/>
                    <a:pt x="550" y="8395"/>
                  </a:cubicBezTo>
                  <a:cubicBezTo>
                    <a:pt x="-1093" y="9606"/>
                    <a:pt x="1333" y="13141"/>
                    <a:pt x="2742" y="14449"/>
                  </a:cubicBezTo>
                  <a:cubicBezTo>
                    <a:pt x="4464" y="15999"/>
                    <a:pt x="6264" y="17549"/>
                    <a:pt x="8533" y="18759"/>
                  </a:cubicBezTo>
                  <a:cubicBezTo>
                    <a:pt x="10881" y="20019"/>
                    <a:pt x="13777" y="20939"/>
                    <a:pt x="16829" y="21084"/>
                  </a:cubicBezTo>
                  <a:cubicBezTo>
                    <a:pt x="16985" y="21084"/>
                    <a:pt x="17142" y="21084"/>
                    <a:pt x="17220" y="21084"/>
                  </a:cubicBezTo>
                  <a:cubicBezTo>
                    <a:pt x="17377" y="21036"/>
                    <a:pt x="17455" y="20890"/>
                    <a:pt x="17533" y="20793"/>
                  </a:cubicBezTo>
                  <a:cubicBezTo>
                    <a:pt x="18081" y="19922"/>
                    <a:pt x="18237" y="19583"/>
                    <a:pt x="18472" y="18856"/>
                  </a:cubicBezTo>
                  <a:cubicBezTo>
                    <a:pt x="18707" y="15902"/>
                    <a:pt x="20507" y="12560"/>
                    <a:pt x="15655" y="679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583" name="Freeform 147"/>
            <p:cNvSpPr/>
            <p:nvPr/>
          </p:nvSpPr>
          <p:spPr>
            <a:xfrm>
              <a:off x="-2" y="137"/>
              <a:ext cx="326524" cy="269990"/>
            </a:xfrm>
            <a:custGeom>
              <a:avLst/>
              <a:gdLst/>
              <a:ahLst/>
              <a:cxnLst>
                <a:cxn ang="0">
                  <a:pos x="wd2" y="hd2"/>
                </a:cxn>
                <a:cxn ang="5400000">
                  <a:pos x="wd2" y="hd2"/>
                </a:cxn>
                <a:cxn ang="10800000">
                  <a:pos x="wd2" y="hd2"/>
                </a:cxn>
                <a:cxn ang="16200000">
                  <a:pos x="wd2" y="hd2"/>
                </a:cxn>
              </a:cxnLst>
              <a:rect l="0" t="0" r="r" b="b"/>
              <a:pathLst>
                <a:path w="21576" h="21231" extrusionOk="0">
                  <a:moveTo>
                    <a:pt x="17889" y="8067"/>
                  </a:moveTo>
                  <a:cubicBezTo>
                    <a:pt x="16652" y="8294"/>
                    <a:pt x="15391" y="9681"/>
                    <a:pt x="14749" y="10926"/>
                  </a:cubicBezTo>
                  <a:cubicBezTo>
                    <a:pt x="14725" y="11011"/>
                    <a:pt x="14654" y="11096"/>
                    <a:pt x="14582" y="11125"/>
                  </a:cubicBezTo>
                  <a:cubicBezTo>
                    <a:pt x="14487" y="11125"/>
                    <a:pt x="14416" y="11040"/>
                    <a:pt x="14344" y="10983"/>
                  </a:cubicBezTo>
                  <a:cubicBezTo>
                    <a:pt x="13678" y="10247"/>
                    <a:pt x="12798" y="9313"/>
                    <a:pt x="11704" y="7699"/>
                  </a:cubicBezTo>
                  <a:cubicBezTo>
                    <a:pt x="11228" y="6991"/>
                    <a:pt x="8873" y="3623"/>
                    <a:pt x="6566" y="1698"/>
                  </a:cubicBezTo>
                  <a:cubicBezTo>
                    <a:pt x="4567" y="56"/>
                    <a:pt x="2046" y="-369"/>
                    <a:pt x="1189" y="310"/>
                  </a:cubicBezTo>
                  <a:cubicBezTo>
                    <a:pt x="785" y="622"/>
                    <a:pt x="714" y="1330"/>
                    <a:pt x="880" y="1867"/>
                  </a:cubicBezTo>
                  <a:cubicBezTo>
                    <a:pt x="1070" y="2405"/>
                    <a:pt x="1689" y="3028"/>
                    <a:pt x="2165" y="3283"/>
                  </a:cubicBezTo>
                  <a:cubicBezTo>
                    <a:pt x="1570" y="3198"/>
                    <a:pt x="809" y="3764"/>
                    <a:pt x="809" y="4444"/>
                  </a:cubicBezTo>
                  <a:cubicBezTo>
                    <a:pt x="809" y="5633"/>
                    <a:pt x="2593" y="6935"/>
                    <a:pt x="3164" y="7133"/>
                  </a:cubicBezTo>
                  <a:cubicBezTo>
                    <a:pt x="2664" y="7161"/>
                    <a:pt x="2260" y="7841"/>
                    <a:pt x="2379" y="8407"/>
                  </a:cubicBezTo>
                  <a:cubicBezTo>
                    <a:pt x="2593" y="9511"/>
                    <a:pt x="4306" y="10021"/>
                    <a:pt x="4829" y="10105"/>
                  </a:cubicBezTo>
                  <a:cubicBezTo>
                    <a:pt x="4353" y="10219"/>
                    <a:pt x="4092" y="10926"/>
                    <a:pt x="4258" y="11464"/>
                  </a:cubicBezTo>
                  <a:cubicBezTo>
                    <a:pt x="4520" y="12314"/>
                    <a:pt x="6233" y="12851"/>
                    <a:pt x="6708" y="12965"/>
                  </a:cubicBezTo>
                  <a:cubicBezTo>
                    <a:pt x="6280" y="13418"/>
                    <a:pt x="6447" y="14154"/>
                    <a:pt x="6899" y="14550"/>
                  </a:cubicBezTo>
                  <a:cubicBezTo>
                    <a:pt x="7279" y="14918"/>
                    <a:pt x="7803" y="15144"/>
                    <a:pt x="8302" y="15229"/>
                  </a:cubicBezTo>
                  <a:cubicBezTo>
                    <a:pt x="7018" y="15060"/>
                    <a:pt x="5519" y="14833"/>
                    <a:pt x="4258" y="14805"/>
                  </a:cubicBezTo>
                  <a:cubicBezTo>
                    <a:pt x="3021" y="14776"/>
                    <a:pt x="1142" y="15258"/>
                    <a:pt x="0" y="16475"/>
                  </a:cubicBezTo>
                  <a:cubicBezTo>
                    <a:pt x="1641" y="17268"/>
                    <a:pt x="3544" y="18938"/>
                    <a:pt x="4282" y="21231"/>
                  </a:cubicBezTo>
                  <a:cubicBezTo>
                    <a:pt x="5495" y="21174"/>
                    <a:pt x="6352" y="20382"/>
                    <a:pt x="7303" y="19532"/>
                  </a:cubicBezTo>
                  <a:cubicBezTo>
                    <a:pt x="7446" y="19391"/>
                    <a:pt x="7589" y="19249"/>
                    <a:pt x="7779" y="19221"/>
                  </a:cubicBezTo>
                  <a:cubicBezTo>
                    <a:pt x="7898" y="19221"/>
                    <a:pt x="8041" y="19249"/>
                    <a:pt x="8159" y="19306"/>
                  </a:cubicBezTo>
                  <a:cubicBezTo>
                    <a:pt x="8683" y="19504"/>
                    <a:pt x="11085" y="20948"/>
                    <a:pt x="14130" y="20778"/>
                  </a:cubicBezTo>
                  <a:cubicBezTo>
                    <a:pt x="16462" y="20637"/>
                    <a:pt x="18484" y="19476"/>
                    <a:pt x="19435" y="17353"/>
                  </a:cubicBezTo>
                  <a:cubicBezTo>
                    <a:pt x="20363" y="15286"/>
                    <a:pt x="20458" y="13078"/>
                    <a:pt x="20553" y="12455"/>
                  </a:cubicBezTo>
                  <a:cubicBezTo>
                    <a:pt x="20648" y="11861"/>
                    <a:pt x="21124" y="11549"/>
                    <a:pt x="21576" y="11379"/>
                  </a:cubicBezTo>
                  <a:cubicBezTo>
                    <a:pt x="21529" y="10785"/>
                    <a:pt x="21600" y="10021"/>
                    <a:pt x="21529" y="9398"/>
                  </a:cubicBezTo>
                  <a:cubicBezTo>
                    <a:pt x="20577" y="8464"/>
                    <a:pt x="19126" y="7841"/>
                    <a:pt x="17889" y="806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584" name="Freeform 148"/>
            <p:cNvSpPr/>
            <p:nvPr/>
          </p:nvSpPr>
          <p:spPr>
            <a:xfrm>
              <a:off x="320443" y="118923"/>
              <a:ext cx="39616" cy="27362"/>
            </a:xfrm>
            <a:custGeom>
              <a:avLst/>
              <a:gdLst/>
              <a:ahLst/>
              <a:cxnLst>
                <a:cxn ang="0">
                  <a:pos x="wd2" y="hd2"/>
                </a:cxn>
                <a:cxn ang="5400000">
                  <a:pos x="wd2" y="hd2"/>
                </a:cxn>
                <a:cxn ang="10800000">
                  <a:pos x="wd2" y="hd2"/>
                </a:cxn>
                <a:cxn ang="16200000">
                  <a:pos x="wd2" y="hd2"/>
                </a:cxn>
              </a:cxnLst>
              <a:rect l="0" t="0" r="r" b="b"/>
              <a:pathLst>
                <a:path w="21035" h="21600" extrusionOk="0">
                  <a:moveTo>
                    <a:pt x="4566" y="284"/>
                  </a:moveTo>
                  <a:cubicBezTo>
                    <a:pt x="3992" y="0"/>
                    <a:pt x="3228" y="0"/>
                    <a:pt x="2654" y="0"/>
                  </a:cubicBezTo>
                  <a:cubicBezTo>
                    <a:pt x="1508" y="284"/>
                    <a:pt x="1125" y="853"/>
                    <a:pt x="743" y="2274"/>
                  </a:cubicBezTo>
                  <a:cubicBezTo>
                    <a:pt x="-404" y="5684"/>
                    <a:pt x="-22" y="17053"/>
                    <a:pt x="552" y="19326"/>
                  </a:cubicBezTo>
                  <a:cubicBezTo>
                    <a:pt x="934" y="20747"/>
                    <a:pt x="1508" y="21600"/>
                    <a:pt x="2654" y="21600"/>
                  </a:cubicBezTo>
                  <a:cubicBezTo>
                    <a:pt x="3037" y="21600"/>
                    <a:pt x="3610" y="21316"/>
                    <a:pt x="3992" y="21032"/>
                  </a:cubicBezTo>
                  <a:cubicBezTo>
                    <a:pt x="5331" y="20463"/>
                    <a:pt x="6860" y="19611"/>
                    <a:pt x="8389" y="19042"/>
                  </a:cubicBezTo>
                  <a:cubicBezTo>
                    <a:pt x="12212" y="17053"/>
                    <a:pt x="15844" y="15347"/>
                    <a:pt x="19476" y="13358"/>
                  </a:cubicBezTo>
                  <a:cubicBezTo>
                    <a:pt x="20049" y="13074"/>
                    <a:pt x="20814" y="12789"/>
                    <a:pt x="21005" y="11937"/>
                  </a:cubicBezTo>
                  <a:cubicBezTo>
                    <a:pt x="21196" y="10800"/>
                    <a:pt x="20431" y="9663"/>
                    <a:pt x="19858" y="8811"/>
                  </a:cubicBezTo>
                  <a:cubicBezTo>
                    <a:pt x="14888" y="5400"/>
                    <a:pt x="9727" y="2558"/>
                    <a:pt x="4566" y="28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585" name="Freeform 149"/>
            <p:cNvSpPr/>
            <p:nvPr/>
          </p:nvSpPr>
          <p:spPr>
            <a:xfrm>
              <a:off x="274681" y="121083"/>
              <a:ext cx="20882" cy="2016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29"/>
                    <a:pt x="745" y="14657"/>
                    <a:pt x="1490" y="16200"/>
                  </a:cubicBezTo>
                  <a:cubicBezTo>
                    <a:pt x="2234" y="17743"/>
                    <a:pt x="3724" y="19286"/>
                    <a:pt x="5214" y="20057"/>
                  </a:cubicBezTo>
                  <a:cubicBezTo>
                    <a:pt x="7076" y="21214"/>
                    <a:pt x="8938" y="21600"/>
                    <a:pt x="10800" y="21600"/>
                  </a:cubicBezTo>
                  <a:cubicBezTo>
                    <a:pt x="12662" y="21600"/>
                    <a:pt x="14524" y="21214"/>
                    <a:pt x="16014" y="20057"/>
                  </a:cubicBezTo>
                  <a:cubicBezTo>
                    <a:pt x="17876" y="19286"/>
                    <a:pt x="19366" y="17743"/>
                    <a:pt x="20110" y="16200"/>
                  </a:cubicBezTo>
                  <a:cubicBezTo>
                    <a:pt x="21228" y="14657"/>
                    <a:pt x="21600" y="12729"/>
                    <a:pt x="21600" y="10800"/>
                  </a:cubicBezTo>
                  <a:cubicBezTo>
                    <a:pt x="21600" y="8871"/>
                    <a:pt x="21228" y="6943"/>
                    <a:pt x="20110" y="5400"/>
                  </a:cubicBezTo>
                  <a:cubicBezTo>
                    <a:pt x="18993" y="3857"/>
                    <a:pt x="17876" y="2314"/>
                    <a:pt x="16014" y="1543"/>
                  </a:cubicBezTo>
                  <a:cubicBezTo>
                    <a:pt x="14524" y="386"/>
                    <a:pt x="12662" y="0"/>
                    <a:pt x="10800" y="0"/>
                  </a:cubicBezTo>
                  <a:cubicBezTo>
                    <a:pt x="8938" y="0"/>
                    <a:pt x="7076" y="386"/>
                    <a:pt x="5214" y="1543"/>
                  </a:cubicBezTo>
                  <a:cubicBezTo>
                    <a:pt x="3724" y="2314"/>
                    <a:pt x="2234" y="3857"/>
                    <a:pt x="1490" y="5400"/>
                  </a:cubicBezTo>
                  <a:cubicBezTo>
                    <a:pt x="745" y="6943"/>
                    <a:pt x="0" y="8871"/>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586" name="Freeform 150"/>
            <p:cNvSpPr/>
            <p:nvPr/>
          </p:nvSpPr>
          <p:spPr>
            <a:xfrm>
              <a:off x="24479" y="41883"/>
              <a:ext cx="50042" cy="20274"/>
            </a:xfrm>
            <a:custGeom>
              <a:avLst/>
              <a:gdLst/>
              <a:ahLst/>
              <a:cxnLst>
                <a:cxn ang="0">
                  <a:pos x="wd2" y="hd2"/>
                </a:cxn>
                <a:cxn ang="5400000">
                  <a:pos x="wd2" y="hd2"/>
                </a:cxn>
                <a:cxn ang="10800000">
                  <a:pos x="wd2" y="hd2"/>
                </a:cxn>
                <a:cxn ang="16200000">
                  <a:pos x="wd2" y="hd2"/>
                </a:cxn>
              </a:cxnLst>
              <a:rect l="0" t="0" r="r" b="b"/>
              <a:pathLst>
                <a:path w="21600" h="20970" extrusionOk="0">
                  <a:moveTo>
                    <a:pt x="11965" y="10055"/>
                  </a:moveTo>
                  <a:cubicBezTo>
                    <a:pt x="12432" y="10800"/>
                    <a:pt x="15540" y="14152"/>
                    <a:pt x="18337" y="16759"/>
                  </a:cubicBezTo>
                  <a:cubicBezTo>
                    <a:pt x="19735" y="17876"/>
                    <a:pt x="21600" y="19366"/>
                    <a:pt x="21600" y="20110"/>
                  </a:cubicBezTo>
                  <a:cubicBezTo>
                    <a:pt x="21600" y="21600"/>
                    <a:pt x="19891" y="20855"/>
                    <a:pt x="18492" y="20110"/>
                  </a:cubicBezTo>
                  <a:cubicBezTo>
                    <a:pt x="14918" y="18248"/>
                    <a:pt x="11033" y="15269"/>
                    <a:pt x="7770" y="11172"/>
                  </a:cubicBezTo>
                  <a:cubicBezTo>
                    <a:pt x="6837" y="10428"/>
                    <a:pt x="1399" y="3352"/>
                    <a:pt x="0" y="1117"/>
                  </a:cubicBezTo>
                  <a:cubicBezTo>
                    <a:pt x="1088" y="0"/>
                    <a:pt x="2642" y="0"/>
                    <a:pt x="3729" y="0"/>
                  </a:cubicBezTo>
                  <a:cubicBezTo>
                    <a:pt x="6527" y="4097"/>
                    <a:pt x="9013" y="7076"/>
                    <a:pt x="11965" y="1005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587" name="Freeform 151"/>
            <p:cNvSpPr/>
            <p:nvPr/>
          </p:nvSpPr>
          <p:spPr>
            <a:xfrm>
              <a:off x="41399" y="90253"/>
              <a:ext cx="56882" cy="12702"/>
            </a:xfrm>
            <a:custGeom>
              <a:avLst/>
              <a:gdLst/>
              <a:ahLst/>
              <a:cxnLst>
                <a:cxn ang="0">
                  <a:pos x="wd2" y="hd2"/>
                </a:cxn>
                <a:cxn ang="5400000">
                  <a:pos x="wd2" y="hd2"/>
                </a:cxn>
                <a:cxn ang="10800000">
                  <a:pos x="wd2" y="hd2"/>
                </a:cxn>
                <a:cxn ang="16200000">
                  <a:pos x="wd2" y="hd2"/>
                </a:cxn>
              </a:cxnLst>
              <a:rect l="0" t="0" r="r" b="b"/>
              <a:pathLst>
                <a:path w="21600" h="21600" extrusionOk="0">
                  <a:moveTo>
                    <a:pt x="17089" y="15525"/>
                  </a:moveTo>
                  <a:cubicBezTo>
                    <a:pt x="18592" y="16875"/>
                    <a:pt x="21600" y="16875"/>
                    <a:pt x="21600" y="19575"/>
                  </a:cubicBezTo>
                  <a:cubicBezTo>
                    <a:pt x="21600" y="21600"/>
                    <a:pt x="19003" y="21600"/>
                    <a:pt x="17362" y="21600"/>
                  </a:cubicBezTo>
                  <a:cubicBezTo>
                    <a:pt x="11484" y="21600"/>
                    <a:pt x="5058" y="17550"/>
                    <a:pt x="0" y="5400"/>
                  </a:cubicBezTo>
                  <a:cubicBezTo>
                    <a:pt x="547" y="2700"/>
                    <a:pt x="1777" y="0"/>
                    <a:pt x="2597" y="0"/>
                  </a:cubicBezTo>
                  <a:cubicBezTo>
                    <a:pt x="8203" y="10800"/>
                    <a:pt x="15038" y="14175"/>
                    <a:pt x="17089" y="1552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588" name="Freeform 152"/>
            <p:cNvSpPr/>
            <p:nvPr/>
          </p:nvSpPr>
          <p:spPr>
            <a:xfrm>
              <a:off x="67304" y="125873"/>
              <a:ext cx="51510" cy="12702"/>
            </a:xfrm>
            <a:custGeom>
              <a:avLst/>
              <a:gdLst/>
              <a:ahLst/>
              <a:cxnLst>
                <a:cxn ang="0">
                  <a:pos x="wd2" y="hd2"/>
                </a:cxn>
                <a:cxn ang="5400000">
                  <a:pos x="wd2" y="hd2"/>
                </a:cxn>
                <a:cxn ang="10800000">
                  <a:pos x="wd2" y="hd2"/>
                </a:cxn>
                <a:cxn ang="16200000">
                  <a:pos x="wd2" y="hd2"/>
                </a:cxn>
              </a:cxnLst>
              <a:rect l="0" t="0" r="r" b="b"/>
              <a:pathLst>
                <a:path w="21314" h="19524" extrusionOk="0">
                  <a:moveTo>
                    <a:pt x="15797" y="8836"/>
                  </a:moveTo>
                  <a:cubicBezTo>
                    <a:pt x="18777" y="10800"/>
                    <a:pt x="21160" y="8836"/>
                    <a:pt x="21309" y="11782"/>
                  </a:cubicBezTo>
                  <a:cubicBezTo>
                    <a:pt x="21458" y="16691"/>
                    <a:pt x="18330" y="17673"/>
                    <a:pt x="16691" y="17673"/>
                  </a:cubicBezTo>
                  <a:cubicBezTo>
                    <a:pt x="11775" y="19636"/>
                    <a:pt x="8349" y="21600"/>
                    <a:pt x="2837" y="14727"/>
                  </a:cubicBezTo>
                  <a:cubicBezTo>
                    <a:pt x="2241" y="14727"/>
                    <a:pt x="-142" y="11782"/>
                    <a:pt x="7" y="9818"/>
                  </a:cubicBezTo>
                  <a:cubicBezTo>
                    <a:pt x="454" y="5891"/>
                    <a:pt x="1646" y="982"/>
                    <a:pt x="2390" y="0"/>
                  </a:cubicBezTo>
                  <a:cubicBezTo>
                    <a:pt x="5519" y="4909"/>
                    <a:pt x="12669" y="7855"/>
                    <a:pt x="15797" y="883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589" name="Freeform 153"/>
            <p:cNvSpPr/>
            <p:nvPr/>
          </p:nvSpPr>
          <p:spPr>
            <a:xfrm>
              <a:off x="98999" y="162433"/>
              <a:ext cx="47162" cy="12702"/>
            </a:xfrm>
            <a:custGeom>
              <a:avLst/>
              <a:gdLst/>
              <a:ahLst/>
              <a:cxnLst>
                <a:cxn ang="0">
                  <a:pos x="wd2" y="hd2"/>
                </a:cxn>
                <a:cxn ang="5400000">
                  <a:pos x="wd2" y="hd2"/>
                </a:cxn>
                <a:cxn ang="10800000">
                  <a:pos x="wd2" y="hd2"/>
                </a:cxn>
                <a:cxn ang="16200000">
                  <a:pos x="wd2" y="hd2"/>
                </a:cxn>
              </a:cxnLst>
              <a:rect l="0" t="0" r="r" b="b"/>
              <a:pathLst>
                <a:path w="21600" h="21600" extrusionOk="0">
                  <a:moveTo>
                    <a:pt x="1154" y="0"/>
                  </a:moveTo>
                  <a:cubicBezTo>
                    <a:pt x="3957" y="3411"/>
                    <a:pt x="6266" y="5684"/>
                    <a:pt x="9069" y="6821"/>
                  </a:cubicBezTo>
                  <a:cubicBezTo>
                    <a:pt x="11047" y="7958"/>
                    <a:pt x="14015" y="10232"/>
                    <a:pt x="16653" y="10232"/>
                  </a:cubicBezTo>
                  <a:cubicBezTo>
                    <a:pt x="18797" y="11368"/>
                    <a:pt x="21600" y="9095"/>
                    <a:pt x="21600" y="12505"/>
                  </a:cubicBezTo>
                  <a:cubicBezTo>
                    <a:pt x="21600" y="18189"/>
                    <a:pt x="18467" y="20463"/>
                    <a:pt x="16324" y="21600"/>
                  </a:cubicBezTo>
                  <a:cubicBezTo>
                    <a:pt x="11542" y="21600"/>
                    <a:pt x="6101" y="21600"/>
                    <a:pt x="495" y="12505"/>
                  </a:cubicBezTo>
                  <a:cubicBezTo>
                    <a:pt x="330" y="12505"/>
                    <a:pt x="0" y="10232"/>
                    <a:pt x="0" y="10232"/>
                  </a:cubicBezTo>
                  <a:cubicBezTo>
                    <a:pt x="330" y="6821"/>
                    <a:pt x="824" y="2274"/>
                    <a:pt x="1154"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grpSp>
        <p:nvGrpSpPr>
          <p:cNvPr id="599" name="Group 154"/>
          <p:cNvGrpSpPr/>
          <p:nvPr/>
        </p:nvGrpSpPr>
        <p:grpSpPr>
          <a:xfrm>
            <a:off x="9179999" y="3509872"/>
            <a:ext cx="360059" cy="270130"/>
            <a:chOff x="-1" y="-2"/>
            <a:chExt cx="360058" cy="270129"/>
          </a:xfrm>
        </p:grpSpPr>
        <p:sp>
          <p:nvSpPr>
            <p:cNvPr id="591" name="Freeform 155"/>
            <p:cNvSpPr/>
            <p:nvPr/>
          </p:nvSpPr>
          <p:spPr>
            <a:xfrm>
              <a:off x="148666" y="-3"/>
              <a:ext cx="87366" cy="156730"/>
            </a:xfrm>
            <a:custGeom>
              <a:avLst/>
              <a:gdLst/>
              <a:ahLst/>
              <a:cxnLst>
                <a:cxn ang="0">
                  <a:pos x="wd2" y="hd2"/>
                </a:cxn>
                <a:cxn ang="5400000">
                  <a:pos x="wd2" y="hd2"/>
                </a:cxn>
                <a:cxn ang="10800000">
                  <a:pos x="wd2" y="hd2"/>
                </a:cxn>
                <a:cxn ang="16200000">
                  <a:pos x="wd2" y="hd2"/>
                </a:cxn>
              </a:cxnLst>
              <a:rect l="0" t="0" r="r" b="b"/>
              <a:pathLst>
                <a:path w="18992" h="21084" extrusionOk="0">
                  <a:moveTo>
                    <a:pt x="15655" y="6797"/>
                  </a:moveTo>
                  <a:cubicBezTo>
                    <a:pt x="12290" y="2874"/>
                    <a:pt x="5090" y="-516"/>
                    <a:pt x="2116" y="65"/>
                  </a:cubicBezTo>
                  <a:cubicBezTo>
                    <a:pt x="-76" y="695"/>
                    <a:pt x="2429" y="3310"/>
                    <a:pt x="4464" y="4714"/>
                  </a:cubicBezTo>
                  <a:cubicBezTo>
                    <a:pt x="4698" y="4811"/>
                    <a:pt x="4542" y="5005"/>
                    <a:pt x="4229" y="5005"/>
                  </a:cubicBezTo>
                  <a:cubicBezTo>
                    <a:pt x="3290" y="4860"/>
                    <a:pt x="2194" y="4860"/>
                    <a:pt x="1724" y="5199"/>
                  </a:cubicBezTo>
                  <a:cubicBezTo>
                    <a:pt x="629" y="6022"/>
                    <a:pt x="2194" y="7184"/>
                    <a:pt x="3524" y="7959"/>
                  </a:cubicBezTo>
                  <a:cubicBezTo>
                    <a:pt x="3759" y="8056"/>
                    <a:pt x="3603" y="8298"/>
                    <a:pt x="3290" y="8250"/>
                  </a:cubicBezTo>
                  <a:cubicBezTo>
                    <a:pt x="2116" y="8105"/>
                    <a:pt x="942" y="8105"/>
                    <a:pt x="550" y="8395"/>
                  </a:cubicBezTo>
                  <a:cubicBezTo>
                    <a:pt x="-1093" y="9606"/>
                    <a:pt x="1333" y="13141"/>
                    <a:pt x="2742" y="14449"/>
                  </a:cubicBezTo>
                  <a:cubicBezTo>
                    <a:pt x="4464" y="15999"/>
                    <a:pt x="6264" y="17549"/>
                    <a:pt x="8533" y="18759"/>
                  </a:cubicBezTo>
                  <a:cubicBezTo>
                    <a:pt x="10881" y="20019"/>
                    <a:pt x="13777" y="20939"/>
                    <a:pt x="16829" y="21084"/>
                  </a:cubicBezTo>
                  <a:cubicBezTo>
                    <a:pt x="16985" y="21084"/>
                    <a:pt x="17142" y="21084"/>
                    <a:pt x="17220" y="21084"/>
                  </a:cubicBezTo>
                  <a:cubicBezTo>
                    <a:pt x="17377" y="21036"/>
                    <a:pt x="17455" y="20890"/>
                    <a:pt x="17533" y="20793"/>
                  </a:cubicBezTo>
                  <a:cubicBezTo>
                    <a:pt x="18081" y="19922"/>
                    <a:pt x="18237" y="19583"/>
                    <a:pt x="18472" y="18856"/>
                  </a:cubicBezTo>
                  <a:cubicBezTo>
                    <a:pt x="18707" y="15902"/>
                    <a:pt x="20507" y="12560"/>
                    <a:pt x="15655" y="679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592" name="Freeform 156"/>
            <p:cNvSpPr/>
            <p:nvPr/>
          </p:nvSpPr>
          <p:spPr>
            <a:xfrm>
              <a:off x="-2" y="137"/>
              <a:ext cx="326523" cy="269990"/>
            </a:xfrm>
            <a:custGeom>
              <a:avLst/>
              <a:gdLst/>
              <a:ahLst/>
              <a:cxnLst>
                <a:cxn ang="0">
                  <a:pos x="wd2" y="hd2"/>
                </a:cxn>
                <a:cxn ang="5400000">
                  <a:pos x="wd2" y="hd2"/>
                </a:cxn>
                <a:cxn ang="10800000">
                  <a:pos x="wd2" y="hd2"/>
                </a:cxn>
                <a:cxn ang="16200000">
                  <a:pos x="wd2" y="hd2"/>
                </a:cxn>
              </a:cxnLst>
              <a:rect l="0" t="0" r="r" b="b"/>
              <a:pathLst>
                <a:path w="21576" h="21231" extrusionOk="0">
                  <a:moveTo>
                    <a:pt x="17889" y="8067"/>
                  </a:moveTo>
                  <a:cubicBezTo>
                    <a:pt x="16652" y="8294"/>
                    <a:pt x="15391" y="9681"/>
                    <a:pt x="14749" y="10926"/>
                  </a:cubicBezTo>
                  <a:cubicBezTo>
                    <a:pt x="14725" y="11011"/>
                    <a:pt x="14654" y="11096"/>
                    <a:pt x="14582" y="11125"/>
                  </a:cubicBezTo>
                  <a:cubicBezTo>
                    <a:pt x="14487" y="11125"/>
                    <a:pt x="14416" y="11040"/>
                    <a:pt x="14344" y="10983"/>
                  </a:cubicBezTo>
                  <a:cubicBezTo>
                    <a:pt x="13678" y="10247"/>
                    <a:pt x="12798" y="9313"/>
                    <a:pt x="11704" y="7699"/>
                  </a:cubicBezTo>
                  <a:cubicBezTo>
                    <a:pt x="11228" y="6991"/>
                    <a:pt x="8873" y="3623"/>
                    <a:pt x="6566" y="1698"/>
                  </a:cubicBezTo>
                  <a:cubicBezTo>
                    <a:pt x="4567" y="56"/>
                    <a:pt x="2046" y="-369"/>
                    <a:pt x="1189" y="310"/>
                  </a:cubicBezTo>
                  <a:cubicBezTo>
                    <a:pt x="785" y="622"/>
                    <a:pt x="714" y="1330"/>
                    <a:pt x="880" y="1867"/>
                  </a:cubicBezTo>
                  <a:cubicBezTo>
                    <a:pt x="1070" y="2405"/>
                    <a:pt x="1689" y="3028"/>
                    <a:pt x="2165" y="3283"/>
                  </a:cubicBezTo>
                  <a:cubicBezTo>
                    <a:pt x="1570" y="3198"/>
                    <a:pt x="809" y="3764"/>
                    <a:pt x="809" y="4444"/>
                  </a:cubicBezTo>
                  <a:cubicBezTo>
                    <a:pt x="809" y="5633"/>
                    <a:pt x="2593" y="6935"/>
                    <a:pt x="3164" y="7133"/>
                  </a:cubicBezTo>
                  <a:cubicBezTo>
                    <a:pt x="2664" y="7161"/>
                    <a:pt x="2260" y="7841"/>
                    <a:pt x="2379" y="8407"/>
                  </a:cubicBezTo>
                  <a:cubicBezTo>
                    <a:pt x="2593" y="9511"/>
                    <a:pt x="4306" y="10021"/>
                    <a:pt x="4829" y="10105"/>
                  </a:cubicBezTo>
                  <a:cubicBezTo>
                    <a:pt x="4353" y="10219"/>
                    <a:pt x="4092" y="10926"/>
                    <a:pt x="4258" y="11464"/>
                  </a:cubicBezTo>
                  <a:cubicBezTo>
                    <a:pt x="4520" y="12314"/>
                    <a:pt x="6233" y="12851"/>
                    <a:pt x="6708" y="12965"/>
                  </a:cubicBezTo>
                  <a:cubicBezTo>
                    <a:pt x="6280" y="13418"/>
                    <a:pt x="6447" y="14154"/>
                    <a:pt x="6899" y="14550"/>
                  </a:cubicBezTo>
                  <a:cubicBezTo>
                    <a:pt x="7279" y="14918"/>
                    <a:pt x="7803" y="15144"/>
                    <a:pt x="8302" y="15229"/>
                  </a:cubicBezTo>
                  <a:cubicBezTo>
                    <a:pt x="7018" y="15060"/>
                    <a:pt x="5519" y="14833"/>
                    <a:pt x="4258" y="14805"/>
                  </a:cubicBezTo>
                  <a:cubicBezTo>
                    <a:pt x="3021" y="14776"/>
                    <a:pt x="1142" y="15258"/>
                    <a:pt x="0" y="16475"/>
                  </a:cubicBezTo>
                  <a:cubicBezTo>
                    <a:pt x="1641" y="17268"/>
                    <a:pt x="3544" y="18938"/>
                    <a:pt x="4282" y="21231"/>
                  </a:cubicBezTo>
                  <a:cubicBezTo>
                    <a:pt x="5495" y="21174"/>
                    <a:pt x="6352" y="20382"/>
                    <a:pt x="7303" y="19532"/>
                  </a:cubicBezTo>
                  <a:cubicBezTo>
                    <a:pt x="7446" y="19391"/>
                    <a:pt x="7589" y="19249"/>
                    <a:pt x="7779" y="19221"/>
                  </a:cubicBezTo>
                  <a:cubicBezTo>
                    <a:pt x="7898" y="19221"/>
                    <a:pt x="8041" y="19249"/>
                    <a:pt x="8159" y="19306"/>
                  </a:cubicBezTo>
                  <a:cubicBezTo>
                    <a:pt x="8683" y="19504"/>
                    <a:pt x="11085" y="20948"/>
                    <a:pt x="14130" y="20778"/>
                  </a:cubicBezTo>
                  <a:cubicBezTo>
                    <a:pt x="16462" y="20637"/>
                    <a:pt x="18484" y="19476"/>
                    <a:pt x="19435" y="17353"/>
                  </a:cubicBezTo>
                  <a:cubicBezTo>
                    <a:pt x="20363" y="15286"/>
                    <a:pt x="20458" y="13078"/>
                    <a:pt x="20553" y="12455"/>
                  </a:cubicBezTo>
                  <a:cubicBezTo>
                    <a:pt x="20648" y="11861"/>
                    <a:pt x="21124" y="11549"/>
                    <a:pt x="21576" y="11379"/>
                  </a:cubicBezTo>
                  <a:cubicBezTo>
                    <a:pt x="21529" y="10785"/>
                    <a:pt x="21600" y="10021"/>
                    <a:pt x="21529" y="9398"/>
                  </a:cubicBezTo>
                  <a:cubicBezTo>
                    <a:pt x="20577" y="8464"/>
                    <a:pt x="19126" y="7841"/>
                    <a:pt x="17889" y="806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593" name="Freeform 157"/>
            <p:cNvSpPr/>
            <p:nvPr/>
          </p:nvSpPr>
          <p:spPr>
            <a:xfrm>
              <a:off x="320442" y="118923"/>
              <a:ext cx="39616" cy="27363"/>
            </a:xfrm>
            <a:custGeom>
              <a:avLst/>
              <a:gdLst/>
              <a:ahLst/>
              <a:cxnLst>
                <a:cxn ang="0">
                  <a:pos x="wd2" y="hd2"/>
                </a:cxn>
                <a:cxn ang="5400000">
                  <a:pos x="wd2" y="hd2"/>
                </a:cxn>
                <a:cxn ang="10800000">
                  <a:pos x="wd2" y="hd2"/>
                </a:cxn>
                <a:cxn ang="16200000">
                  <a:pos x="wd2" y="hd2"/>
                </a:cxn>
              </a:cxnLst>
              <a:rect l="0" t="0" r="r" b="b"/>
              <a:pathLst>
                <a:path w="21035" h="21600" extrusionOk="0">
                  <a:moveTo>
                    <a:pt x="4566" y="284"/>
                  </a:moveTo>
                  <a:cubicBezTo>
                    <a:pt x="3992" y="0"/>
                    <a:pt x="3228" y="0"/>
                    <a:pt x="2654" y="0"/>
                  </a:cubicBezTo>
                  <a:cubicBezTo>
                    <a:pt x="1508" y="284"/>
                    <a:pt x="1125" y="853"/>
                    <a:pt x="743" y="2274"/>
                  </a:cubicBezTo>
                  <a:cubicBezTo>
                    <a:pt x="-404" y="5684"/>
                    <a:pt x="-22" y="17053"/>
                    <a:pt x="552" y="19326"/>
                  </a:cubicBezTo>
                  <a:cubicBezTo>
                    <a:pt x="934" y="20747"/>
                    <a:pt x="1508" y="21600"/>
                    <a:pt x="2654" y="21600"/>
                  </a:cubicBezTo>
                  <a:cubicBezTo>
                    <a:pt x="3037" y="21600"/>
                    <a:pt x="3610" y="21316"/>
                    <a:pt x="3992" y="21032"/>
                  </a:cubicBezTo>
                  <a:cubicBezTo>
                    <a:pt x="5331" y="20463"/>
                    <a:pt x="6860" y="19611"/>
                    <a:pt x="8389" y="19042"/>
                  </a:cubicBezTo>
                  <a:cubicBezTo>
                    <a:pt x="12212" y="17053"/>
                    <a:pt x="15844" y="15347"/>
                    <a:pt x="19476" y="13358"/>
                  </a:cubicBezTo>
                  <a:cubicBezTo>
                    <a:pt x="20049" y="13074"/>
                    <a:pt x="20814" y="12789"/>
                    <a:pt x="21005" y="11937"/>
                  </a:cubicBezTo>
                  <a:cubicBezTo>
                    <a:pt x="21196" y="10800"/>
                    <a:pt x="20431" y="9663"/>
                    <a:pt x="19858" y="8811"/>
                  </a:cubicBezTo>
                  <a:cubicBezTo>
                    <a:pt x="14888" y="5400"/>
                    <a:pt x="9727" y="2558"/>
                    <a:pt x="4566" y="28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594" name="Freeform 158"/>
            <p:cNvSpPr/>
            <p:nvPr/>
          </p:nvSpPr>
          <p:spPr>
            <a:xfrm>
              <a:off x="274680" y="121083"/>
              <a:ext cx="20882" cy="2016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29"/>
                    <a:pt x="745" y="14657"/>
                    <a:pt x="1490" y="16200"/>
                  </a:cubicBezTo>
                  <a:cubicBezTo>
                    <a:pt x="2234" y="17743"/>
                    <a:pt x="3724" y="19286"/>
                    <a:pt x="5214" y="20057"/>
                  </a:cubicBezTo>
                  <a:cubicBezTo>
                    <a:pt x="7076" y="21214"/>
                    <a:pt x="8938" y="21600"/>
                    <a:pt x="10800" y="21600"/>
                  </a:cubicBezTo>
                  <a:cubicBezTo>
                    <a:pt x="12662" y="21600"/>
                    <a:pt x="14524" y="21214"/>
                    <a:pt x="16014" y="20057"/>
                  </a:cubicBezTo>
                  <a:cubicBezTo>
                    <a:pt x="17876" y="19286"/>
                    <a:pt x="19366" y="17743"/>
                    <a:pt x="20110" y="16200"/>
                  </a:cubicBezTo>
                  <a:cubicBezTo>
                    <a:pt x="21228" y="14657"/>
                    <a:pt x="21600" y="12729"/>
                    <a:pt x="21600" y="10800"/>
                  </a:cubicBezTo>
                  <a:cubicBezTo>
                    <a:pt x="21600" y="8871"/>
                    <a:pt x="21228" y="6943"/>
                    <a:pt x="20110" y="5400"/>
                  </a:cubicBezTo>
                  <a:cubicBezTo>
                    <a:pt x="18993" y="3857"/>
                    <a:pt x="17876" y="2314"/>
                    <a:pt x="16014" y="1543"/>
                  </a:cubicBezTo>
                  <a:cubicBezTo>
                    <a:pt x="14524" y="386"/>
                    <a:pt x="12662" y="0"/>
                    <a:pt x="10800" y="0"/>
                  </a:cubicBezTo>
                  <a:cubicBezTo>
                    <a:pt x="8938" y="0"/>
                    <a:pt x="7076" y="386"/>
                    <a:pt x="5214" y="1543"/>
                  </a:cubicBezTo>
                  <a:cubicBezTo>
                    <a:pt x="3724" y="2314"/>
                    <a:pt x="2234" y="3857"/>
                    <a:pt x="1490" y="5400"/>
                  </a:cubicBezTo>
                  <a:cubicBezTo>
                    <a:pt x="745" y="6943"/>
                    <a:pt x="0" y="8871"/>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595" name="Freeform 159"/>
            <p:cNvSpPr/>
            <p:nvPr/>
          </p:nvSpPr>
          <p:spPr>
            <a:xfrm>
              <a:off x="24479" y="41883"/>
              <a:ext cx="50042" cy="20274"/>
            </a:xfrm>
            <a:custGeom>
              <a:avLst/>
              <a:gdLst/>
              <a:ahLst/>
              <a:cxnLst>
                <a:cxn ang="0">
                  <a:pos x="wd2" y="hd2"/>
                </a:cxn>
                <a:cxn ang="5400000">
                  <a:pos x="wd2" y="hd2"/>
                </a:cxn>
                <a:cxn ang="10800000">
                  <a:pos x="wd2" y="hd2"/>
                </a:cxn>
                <a:cxn ang="16200000">
                  <a:pos x="wd2" y="hd2"/>
                </a:cxn>
              </a:cxnLst>
              <a:rect l="0" t="0" r="r" b="b"/>
              <a:pathLst>
                <a:path w="21600" h="20970" extrusionOk="0">
                  <a:moveTo>
                    <a:pt x="11965" y="10055"/>
                  </a:moveTo>
                  <a:cubicBezTo>
                    <a:pt x="12432" y="10800"/>
                    <a:pt x="15540" y="14152"/>
                    <a:pt x="18337" y="16759"/>
                  </a:cubicBezTo>
                  <a:cubicBezTo>
                    <a:pt x="19735" y="17876"/>
                    <a:pt x="21600" y="19366"/>
                    <a:pt x="21600" y="20110"/>
                  </a:cubicBezTo>
                  <a:cubicBezTo>
                    <a:pt x="21600" y="21600"/>
                    <a:pt x="19891" y="20855"/>
                    <a:pt x="18492" y="20110"/>
                  </a:cubicBezTo>
                  <a:cubicBezTo>
                    <a:pt x="14918" y="18248"/>
                    <a:pt x="11033" y="15269"/>
                    <a:pt x="7770" y="11172"/>
                  </a:cubicBezTo>
                  <a:cubicBezTo>
                    <a:pt x="6837" y="10428"/>
                    <a:pt x="1399" y="3352"/>
                    <a:pt x="0" y="1117"/>
                  </a:cubicBezTo>
                  <a:cubicBezTo>
                    <a:pt x="1088" y="0"/>
                    <a:pt x="2642" y="0"/>
                    <a:pt x="3729" y="0"/>
                  </a:cubicBezTo>
                  <a:cubicBezTo>
                    <a:pt x="6527" y="4097"/>
                    <a:pt x="9013" y="7076"/>
                    <a:pt x="11965" y="1005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596" name="Freeform 160"/>
            <p:cNvSpPr/>
            <p:nvPr/>
          </p:nvSpPr>
          <p:spPr>
            <a:xfrm>
              <a:off x="41399" y="90253"/>
              <a:ext cx="56882" cy="12702"/>
            </a:xfrm>
            <a:custGeom>
              <a:avLst/>
              <a:gdLst/>
              <a:ahLst/>
              <a:cxnLst>
                <a:cxn ang="0">
                  <a:pos x="wd2" y="hd2"/>
                </a:cxn>
                <a:cxn ang="5400000">
                  <a:pos x="wd2" y="hd2"/>
                </a:cxn>
                <a:cxn ang="10800000">
                  <a:pos x="wd2" y="hd2"/>
                </a:cxn>
                <a:cxn ang="16200000">
                  <a:pos x="wd2" y="hd2"/>
                </a:cxn>
              </a:cxnLst>
              <a:rect l="0" t="0" r="r" b="b"/>
              <a:pathLst>
                <a:path w="21600" h="21600" extrusionOk="0">
                  <a:moveTo>
                    <a:pt x="17089" y="15525"/>
                  </a:moveTo>
                  <a:cubicBezTo>
                    <a:pt x="18592" y="16875"/>
                    <a:pt x="21600" y="16875"/>
                    <a:pt x="21600" y="19575"/>
                  </a:cubicBezTo>
                  <a:cubicBezTo>
                    <a:pt x="21600" y="21600"/>
                    <a:pt x="19003" y="21600"/>
                    <a:pt x="17362" y="21600"/>
                  </a:cubicBezTo>
                  <a:cubicBezTo>
                    <a:pt x="11484" y="21600"/>
                    <a:pt x="5058" y="17550"/>
                    <a:pt x="0" y="5400"/>
                  </a:cubicBezTo>
                  <a:cubicBezTo>
                    <a:pt x="547" y="2700"/>
                    <a:pt x="1777" y="0"/>
                    <a:pt x="2597" y="0"/>
                  </a:cubicBezTo>
                  <a:cubicBezTo>
                    <a:pt x="8203" y="10800"/>
                    <a:pt x="15038" y="14175"/>
                    <a:pt x="17089" y="1552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597" name="Freeform 161"/>
            <p:cNvSpPr/>
            <p:nvPr/>
          </p:nvSpPr>
          <p:spPr>
            <a:xfrm>
              <a:off x="67303" y="125873"/>
              <a:ext cx="51511" cy="12702"/>
            </a:xfrm>
            <a:custGeom>
              <a:avLst/>
              <a:gdLst/>
              <a:ahLst/>
              <a:cxnLst>
                <a:cxn ang="0">
                  <a:pos x="wd2" y="hd2"/>
                </a:cxn>
                <a:cxn ang="5400000">
                  <a:pos x="wd2" y="hd2"/>
                </a:cxn>
                <a:cxn ang="10800000">
                  <a:pos x="wd2" y="hd2"/>
                </a:cxn>
                <a:cxn ang="16200000">
                  <a:pos x="wd2" y="hd2"/>
                </a:cxn>
              </a:cxnLst>
              <a:rect l="0" t="0" r="r" b="b"/>
              <a:pathLst>
                <a:path w="21314" h="19524" extrusionOk="0">
                  <a:moveTo>
                    <a:pt x="15797" y="8836"/>
                  </a:moveTo>
                  <a:cubicBezTo>
                    <a:pt x="18777" y="10800"/>
                    <a:pt x="21160" y="8836"/>
                    <a:pt x="21309" y="11782"/>
                  </a:cubicBezTo>
                  <a:cubicBezTo>
                    <a:pt x="21458" y="16691"/>
                    <a:pt x="18330" y="17673"/>
                    <a:pt x="16691" y="17673"/>
                  </a:cubicBezTo>
                  <a:cubicBezTo>
                    <a:pt x="11775" y="19636"/>
                    <a:pt x="8349" y="21600"/>
                    <a:pt x="2837" y="14727"/>
                  </a:cubicBezTo>
                  <a:cubicBezTo>
                    <a:pt x="2241" y="14727"/>
                    <a:pt x="-142" y="11782"/>
                    <a:pt x="7" y="9818"/>
                  </a:cubicBezTo>
                  <a:cubicBezTo>
                    <a:pt x="454" y="5891"/>
                    <a:pt x="1646" y="982"/>
                    <a:pt x="2390" y="0"/>
                  </a:cubicBezTo>
                  <a:cubicBezTo>
                    <a:pt x="5519" y="4909"/>
                    <a:pt x="12669" y="7855"/>
                    <a:pt x="15797" y="883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598" name="Freeform 162"/>
            <p:cNvSpPr/>
            <p:nvPr/>
          </p:nvSpPr>
          <p:spPr>
            <a:xfrm>
              <a:off x="98999" y="162434"/>
              <a:ext cx="47162" cy="12702"/>
            </a:xfrm>
            <a:custGeom>
              <a:avLst/>
              <a:gdLst/>
              <a:ahLst/>
              <a:cxnLst>
                <a:cxn ang="0">
                  <a:pos x="wd2" y="hd2"/>
                </a:cxn>
                <a:cxn ang="5400000">
                  <a:pos x="wd2" y="hd2"/>
                </a:cxn>
                <a:cxn ang="10800000">
                  <a:pos x="wd2" y="hd2"/>
                </a:cxn>
                <a:cxn ang="16200000">
                  <a:pos x="wd2" y="hd2"/>
                </a:cxn>
              </a:cxnLst>
              <a:rect l="0" t="0" r="r" b="b"/>
              <a:pathLst>
                <a:path w="21600" h="21600" extrusionOk="0">
                  <a:moveTo>
                    <a:pt x="1154" y="0"/>
                  </a:moveTo>
                  <a:cubicBezTo>
                    <a:pt x="3957" y="3411"/>
                    <a:pt x="6266" y="5684"/>
                    <a:pt x="9069" y="6821"/>
                  </a:cubicBezTo>
                  <a:cubicBezTo>
                    <a:pt x="11047" y="7958"/>
                    <a:pt x="14015" y="10232"/>
                    <a:pt x="16653" y="10232"/>
                  </a:cubicBezTo>
                  <a:cubicBezTo>
                    <a:pt x="18797" y="11368"/>
                    <a:pt x="21600" y="9095"/>
                    <a:pt x="21600" y="12505"/>
                  </a:cubicBezTo>
                  <a:cubicBezTo>
                    <a:pt x="21600" y="18189"/>
                    <a:pt x="18467" y="20463"/>
                    <a:pt x="16324" y="21600"/>
                  </a:cubicBezTo>
                  <a:cubicBezTo>
                    <a:pt x="11542" y="21600"/>
                    <a:pt x="6101" y="21600"/>
                    <a:pt x="495" y="12505"/>
                  </a:cubicBezTo>
                  <a:cubicBezTo>
                    <a:pt x="330" y="12505"/>
                    <a:pt x="0" y="10232"/>
                    <a:pt x="0" y="10232"/>
                  </a:cubicBezTo>
                  <a:cubicBezTo>
                    <a:pt x="330" y="6821"/>
                    <a:pt x="824" y="2274"/>
                    <a:pt x="1154"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sp>
        <p:nvSpPr>
          <p:cNvPr id="600" name="Title Text"/>
          <p:cNvSpPr txBox="1">
            <a:spLocks noGrp="1"/>
          </p:cNvSpPr>
          <p:nvPr>
            <p:ph type="title"/>
          </p:nvPr>
        </p:nvSpPr>
        <p:spPr>
          <a:xfrm>
            <a:off x="539999" y="179999"/>
            <a:ext cx="9000002" cy="900003"/>
          </a:xfrm>
          <a:prstGeom prst="rect">
            <a:avLst/>
          </a:prstGeom>
        </p:spPr>
        <p:txBody>
          <a:bodyPr>
            <a:normAutofit/>
          </a:bodyPr>
          <a:lstStyle>
            <a:lvl1pPr algn="l">
              <a:defRPr sz="4400" spc="0"/>
            </a:lvl1pPr>
          </a:lstStyle>
          <a:p>
            <a:r>
              <a:t>Title Text</a:t>
            </a:r>
          </a:p>
        </p:txBody>
      </p:sp>
      <p:sp>
        <p:nvSpPr>
          <p:cNvPr id="601" name="Body Level One…"/>
          <p:cNvSpPr txBox="1">
            <a:spLocks noGrp="1"/>
          </p:cNvSpPr>
          <p:nvPr>
            <p:ph type="body" sz="quarter" idx="1"/>
          </p:nvPr>
        </p:nvSpPr>
        <p:spPr>
          <a:xfrm>
            <a:off x="539999" y="1260000"/>
            <a:ext cx="4391643" cy="1545122"/>
          </a:xfrm>
          <a:prstGeom prst="rect">
            <a:avLst/>
          </a:prstGeom>
        </p:spPr>
        <p:txBody>
          <a:bodyPr anchor="t"/>
          <a:lstStyle>
            <a:lvl1pPr marL="228600" indent="-228600">
              <a:buClrTx/>
              <a:buSzPct val="100000"/>
              <a:buFont typeface="Arial"/>
              <a:buChar char="•"/>
              <a:defRPr sz="2800" spc="0"/>
            </a:lvl1pPr>
            <a:lvl2pPr marL="723900" indent="-266700">
              <a:buClrTx/>
              <a:buSzPct val="100000"/>
              <a:buFont typeface="Arial"/>
              <a:buChar char="•"/>
              <a:defRPr sz="2800" spc="0"/>
            </a:lvl2pPr>
            <a:lvl3pPr marL="1234438" indent="-320038">
              <a:buClrTx/>
              <a:buSzPct val="100000"/>
              <a:buFont typeface="Arial"/>
              <a:buChar char="•"/>
              <a:defRPr sz="2800" spc="0"/>
            </a:lvl3pPr>
            <a:lvl4pPr marL="1727200" indent="-355600">
              <a:buClrTx/>
              <a:buSzPct val="100000"/>
              <a:buFont typeface="Arial"/>
              <a:buChar char="•"/>
              <a:defRPr sz="2800" spc="0"/>
            </a:lvl4pPr>
            <a:lvl5pPr marL="2184400" indent="-355600">
              <a:buClrTx/>
              <a:buSzPct val="100000"/>
              <a:buFont typeface="Arial"/>
              <a:buChar char="•"/>
              <a:defRPr sz="2800" spc="0"/>
            </a:lvl5pPr>
          </a:lstStyle>
          <a:p>
            <a:r>
              <a:t>Body Level One</a:t>
            </a:r>
          </a:p>
          <a:p>
            <a:pPr lvl="1"/>
            <a:r>
              <a:t>Body Level Two</a:t>
            </a:r>
          </a:p>
          <a:p>
            <a:pPr lvl="2"/>
            <a:r>
              <a:t>Body Level Three</a:t>
            </a:r>
          </a:p>
          <a:p>
            <a:pPr lvl="3"/>
            <a:r>
              <a:t>Body Level Four</a:t>
            </a:r>
          </a:p>
          <a:p>
            <a:pPr lvl="4"/>
            <a:r>
              <a:t>Body Level Five</a:t>
            </a:r>
          </a:p>
        </p:txBody>
      </p:sp>
      <p:sp>
        <p:nvSpPr>
          <p:cNvPr id="60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
  <p:cSld name="Title, 6 Content">
    <p:spTree>
      <p:nvGrpSpPr>
        <p:cNvPr id="1" name=""/>
        <p:cNvGrpSpPr/>
        <p:nvPr/>
      </p:nvGrpSpPr>
      <p:grpSpPr>
        <a:xfrm>
          <a:off x="0" y="0"/>
          <a:ext cx="0" cy="0"/>
          <a:chOff x="0" y="0"/>
          <a:chExt cx="0" cy="0"/>
        </a:xfrm>
      </p:grpSpPr>
      <p:sp>
        <p:nvSpPr>
          <p:cNvPr id="609" name="Rectangle 131"/>
          <p:cNvSpPr/>
          <p:nvPr/>
        </p:nvSpPr>
        <p:spPr>
          <a:xfrm>
            <a:off x="-1" y="5040000"/>
            <a:ext cx="10080002" cy="630002"/>
          </a:xfrm>
          <a:prstGeom prst="rect">
            <a:avLst/>
          </a:prstGeom>
          <a:solidFill>
            <a:srgbClr val="9ECF6C"/>
          </a:solidFill>
          <a:ln w="12700">
            <a:miter lim="400000"/>
          </a:ln>
        </p:spPr>
        <p:txBody>
          <a:bodyPr lIns="45718" tIns="45718" rIns="45718" bIns="45718" anchor="ctr"/>
          <a:lstStyle/>
          <a:p>
            <a:pPr>
              <a:defRPr spc="-1"/>
            </a:pPr>
            <a:endParaRPr/>
          </a:p>
        </p:txBody>
      </p:sp>
      <p:sp>
        <p:nvSpPr>
          <p:cNvPr id="610" name="Rectangle 136"/>
          <p:cNvSpPr/>
          <p:nvPr/>
        </p:nvSpPr>
        <p:spPr>
          <a:xfrm>
            <a:off x="9180359" y="4140000"/>
            <a:ext cx="180002" cy="900002"/>
          </a:xfrm>
          <a:prstGeom prst="rect">
            <a:avLst/>
          </a:prstGeom>
          <a:solidFill>
            <a:srgbClr val="74B531"/>
          </a:solidFill>
          <a:ln w="12700">
            <a:miter lim="400000"/>
          </a:ln>
        </p:spPr>
        <p:txBody>
          <a:bodyPr lIns="45718" tIns="45718" rIns="45718" bIns="45718" anchor="ctr"/>
          <a:lstStyle/>
          <a:p>
            <a:pPr>
              <a:defRPr spc="-1"/>
            </a:pPr>
            <a:endParaRPr/>
          </a:p>
        </p:txBody>
      </p:sp>
      <p:sp>
        <p:nvSpPr>
          <p:cNvPr id="611" name="Rounded Rectangle 137"/>
          <p:cNvSpPr/>
          <p:nvPr/>
        </p:nvSpPr>
        <p:spPr>
          <a:xfrm>
            <a:off x="8820360" y="4500000"/>
            <a:ext cx="90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612" name="Rounded Rectangle 138"/>
          <p:cNvSpPr/>
          <p:nvPr/>
        </p:nvSpPr>
        <p:spPr>
          <a:xfrm>
            <a:off x="8910359" y="4319999"/>
            <a:ext cx="72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613" name="Rounded Rectangle 139"/>
          <p:cNvSpPr/>
          <p:nvPr/>
        </p:nvSpPr>
        <p:spPr>
          <a:xfrm>
            <a:off x="9000720" y="4140000"/>
            <a:ext cx="54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614" name="Rounded Rectangle 140"/>
          <p:cNvSpPr/>
          <p:nvPr/>
        </p:nvSpPr>
        <p:spPr>
          <a:xfrm>
            <a:off x="9090359" y="3960000"/>
            <a:ext cx="36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615" name="Rectangle 141"/>
          <p:cNvSpPr/>
          <p:nvPr/>
        </p:nvSpPr>
        <p:spPr>
          <a:xfrm>
            <a:off x="8190720" y="4140000"/>
            <a:ext cx="180002" cy="900002"/>
          </a:xfrm>
          <a:prstGeom prst="rect">
            <a:avLst/>
          </a:prstGeom>
          <a:solidFill>
            <a:srgbClr val="74B531"/>
          </a:solidFill>
          <a:ln w="12700">
            <a:miter lim="400000"/>
          </a:ln>
        </p:spPr>
        <p:txBody>
          <a:bodyPr lIns="45718" tIns="45718" rIns="45718" bIns="45718" anchor="ctr"/>
          <a:lstStyle/>
          <a:p>
            <a:pPr>
              <a:defRPr spc="-1"/>
            </a:pPr>
            <a:endParaRPr/>
          </a:p>
        </p:txBody>
      </p:sp>
      <p:sp>
        <p:nvSpPr>
          <p:cNvPr id="616" name="Rounded Rectangle 142"/>
          <p:cNvSpPr/>
          <p:nvPr/>
        </p:nvSpPr>
        <p:spPr>
          <a:xfrm>
            <a:off x="7920359" y="4409999"/>
            <a:ext cx="72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617" name="Rounded Rectangle 143"/>
          <p:cNvSpPr/>
          <p:nvPr/>
        </p:nvSpPr>
        <p:spPr>
          <a:xfrm>
            <a:off x="8010720" y="4229999"/>
            <a:ext cx="54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618" name="Rounded Rectangle 144"/>
          <p:cNvSpPr/>
          <p:nvPr/>
        </p:nvSpPr>
        <p:spPr>
          <a:xfrm>
            <a:off x="8100359" y="4050000"/>
            <a:ext cx="36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grpSp>
        <p:nvGrpSpPr>
          <p:cNvPr id="627" name="Group 145"/>
          <p:cNvGrpSpPr/>
          <p:nvPr/>
        </p:nvGrpSpPr>
        <p:grpSpPr>
          <a:xfrm>
            <a:off x="8639997" y="3689872"/>
            <a:ext cx="360061" cy="270130"/>
            <a:chOff x="-1" y="-2"/>
            <a:chExt cx="360059" cy="270128"/>
          </a:xfrm>
        </p:grpSpPr>
        <p:sp>
          <p:nvSpPr>
            <p:cNvPr id="619" name="Freeform 146"/>
            <p:cNvSpPr/>
            <p:nvPr/>
          </p:nvSpPr>
          <p:spPr>
            <a:xfrm>
              <a:off x="148666" y="-3"/>
              <a:ext cx="87366" cy="156729"/>
            </a:xfrm>
            <a:custGeom>
              <a:avLst/>
              <a:gdLst/>
              <a:ahLst/>
              <a:cxnLst>
                <a:cxn ang="0">
                  <a:pos x="wd2" y="hd2"/>
                </a:cxn>
                <a:cxn ang="5400000">
                  <a:pos x="wd2" y="hd2"/>
                </a:cxn>
                <a:cxn ang="10800000">
                  <a:pos x="wd2" y="hd2"/>
                </a:cxn>
                <a:cxn ang="16200000">
                  <a:pos x="wd2" y="hd2"/>
                </a:cxn>
              </a:cxnLst>
              <a:rect l="0" t="0" r="r" b="b"/>
              <a:pathLst>
                <a:path w="18992" h="21084" extrusionOk="0">
                  <a:moveTo>
                    <a:pt x="15655" y="6797"/>
                  </a:moveTo>
                  <a:cubicBezTo>
                    <a:pt x="12290" y="2874"/>
                    <a:pt x="5090" y="-516"/>
                    <a:pt x="2116" y="65"/>
                  </a:cubicBezTo>
                  <a:cubicBezTo>
                    <a:pt x="-76" y="695"/>
                    <a:pt x="2429" y="3310"/>
                    <a:pt x="4464" y="4714"/>
                  </a:cubicBezTo>
                  <a:cubicBezTo>
                    <a:pt x="4698" y="4811"/>
                    <a:pt x="4542" y="5005"/>
                    <a:pt x="4229" y="5005"/>
                  </a:cubicBezTo>
                  <a:cubicBezTo>
                    <a:pt x="3290" y="4860"/>
                    <a:pt x="2194" y="4860"/>
                    <a:pt x="1724" y="5199"/>
                  </a:cubicBezTo>
                  <a:cubicBezTo>
                    <a:pt x="629" y="6022"/>
                    <a:pt x="2194" y="7184"/>
                    <a:pt x="3524" y="7959"/>
                  </a:cubicBezTo>
                  <a:cubicBezTo>
                    <a:pt x="3759" y="8056"/>
                    <a:pt x="3603" y="8298"/>
                    <a:pt x="3290" y="8250"/>
                  </a:cubicBezTo>
                  <a:cubicBezTo>
                    <a:pt x="2116" y="8105"/>
                    <a:pt x="942" y="8105"/>
                    <a:pt x="550" y="8395"/>
                  </a:cubicBezTo>
                  <a:cubicBezTo>
                    <a:pt x="-1093" y="9606"/>
                    <a:pt x="1333" y="13141"/>
                    <a:pt x="2742" y="14449"/>
                  </a:cubicBezTo>
                  <a:cubicBezTo>
                    <a:pt x="4464" y="15999"/>
                    <a:pt x="6264" y="17549"/>
                    <a:pt x="8533" y="18759"/>
                  </a:cubicBezTo>
                  <a:cubicBezTo>
                    <a:pt x="10881" y="20019"/>
                    <a:pt x="13777" y="20939"/>
                    <a:pt x="16829" y="21084"/>
                  </a:cubicBezTo>
                  <a:cubicBezTo>
                    <a:pt x="16985" y="21084"/>
                    <a:pt x="17142" y="21084"/>
                    <a:pt x="17220" y="21084"/>
                  </a:cubicBezTo>
                  <a:cubicBezTo>
                    <a:pt x="17377" y="21036"/>
                    <a:pt x="17455" y="20890"/>
                    <a:pt x="17533" y="20793"/>
                  </a:cubicBezTo>
                  <a:cubicBezTo>
                    <a:pt x="18081" y="19922"/>
                    <a:pt x="18237" y="19583"/>
                    <a:pt x="18472" y="18856"/>
                  </a:cubicBezTo>
                  <a:cubicBezTo>
                    <a:pt x="18707" y="15902"/>
                    <a:pt x="20507" y="12560"/>
                    <a:pt x="15655" y="679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20" name="Freeform 147"/>
            <p:cNvSpPr/>
            <p:nvPr/>
          </p:nvSpPr>
          <p:spPr>
            <a:xfrm>
              <a:off x="-2" y="137"/>
              <a:ext cx="326524" cy="269990"/>
            </a:xfrm>
            <a:custGeom>
              <a:avLst/>
              <a:gdLst/>
              <a:ahLst/>
              <a:cxnLst>
                <a:cxn ang="0">
                  <a:pos x="wd2" y="hd2"/>
                </a:cxn>
                <a:cxn ang="5400000">
                  <a:pos x="wd2" y="hd2"/>
                </a:cxn>
                <a:cxn ang="10800000">
                  <a:pos x="wd2" y="hd2"/>
                </a:cxn>
                <a:cxn ang="16200000">
                  <a:pos x="wd2" y="hd2"/>
                </a:cxn>
              </a:cxnLst>
              <a:rect l="0" t="0" r="r" b="b"/>
              <a:pathLst>
                <a:path w="21576" h="21231" extrusionOk="0">
                  <a:moveTo>
                    <a:pt x="17889" y="8067"/>
                  </a:moveTo>
                  <a:cubicBezTo>
                    <a:pt x="16652" y="8294"/>
                    <a:pt x="15391" y="9681"/>
                    <a:pt x="14749" y="10926"/>
                  </a:cubicBezTo>
                  <a:cubicBezTo>
                    <a:pt x="14725" y="11011"/>
                    <a:pt x="14654" y="11096"/>
                    <a:pt x="14582" y="11125"/>
                  </a:cubicBezTo>
                  <a:cubicBezTo>
                    <a:pt x="14487" y="11125"/>
                    <a:pt x="14416" y="11040"/>
                    <a:pt x="14344" y="10983"/>
                  </a:cubicBezTo>
                  <a:cubicBezTo>
                    <a:pt x="13678" y="10247"/>
                    <a:pt x="12798" y="9313"/>
                    <a:pt x="11704" y="7699"/>
                  </a:cubicBezTo>
                  <a:cubicBezTo>
                    <a:pt x="11228" y="6991"/>
                    <a:pt x="8873" y="3623"/>
                    <a:pt x="6566" y="1698"/>
                  </a:cubicBezTo>
                  <a:cubicBezTo>
                    <a:pt x="4567" y="56"/>
                    <a:pt x="2046" y="-369"/>
                    <a:pt x="1189" y="310"/>
                  </a:cubicBezTo>
                  <a:cubicBezTo>
                    <a:pt x="785" y="622"/>
                    <a:pt x="714" y="1330"/>
                    <a:pt x="880" y="1867"/>
                  </a:cubicBezTo>
                  <a:cubicBezTo>
                    <a:pt x="1070" y="2405"/>
                    <a:pt x="1689" y="3028"/>
                    <a:pt x="2165" y="3283"/>
                  </a:cubicBezTo>
                  <a:cubicBezTo>
                    <a:pt x="1570" y="3198"/>
                    <a:pt x="809" y="3764"/>
                    <a:pt x="809" y="4444"/>
                  </a:cubicBezTo>
                  <a:cubicBezTo>
                    <a:pt x="809" y="5633"/>
                    <a:pt x="2593" y="6935"/>
                    <a:pt x="3164" y="7133"/>
                  </a:cubicBezTo>
                  <a:cubicBezTo>
                    <a:pt x="2664" y="7161"/>
                    <a:pt x="2260" y="7841"/>
                    <a:pt x="2379" y="8407"/>
                  </a:cubicBezTo>
                  <a:cubicBezTo>
                    <a:pt x="2593" y="9511"/>
                    <a:pt x="4306" y="10021"/>
                    <a:pt x="4829" y="10105"/>
                  </a:cubicBezTo>
                  <a:cubicBezTo>
                    <a:pt x="4353" y="10219"/>
                    <a:pt x="4092" y="10926"/>
                    <a:pt x="4258" y="11464"/>
                  </a:cubicBezTo>
                  <a:cubicBezTo>
                    <a:pt x="4520" y="12314"/>
                    <a:pt x="6233" y="12851"/>
                    <a:pt x="6708" y="12965"/>
                  </a:cubicBezTo>
                  <a:cubicBezTo>
                    <a:pt x="6280" y="13418"/>
                    <a:pt x="6447" y="14154"/>
                    <a:pt x="6899" y="14550"/>
                  </a:cubicBezTo>
                  <a:cubicBezTo>
                    <a:pt x="7279" y="14918"/>
                    <a:pt x="7803" y="15144"/>
                    <a:pt x="8302" y="15229"/>
                  </a:cubicBezTo>
                  <a:cubicBezTo>
                    <a:pt x="7018" y="15060"/>
                    <a:pt x="5519" y="14833"/>
                    <a:pt x="4258" y="14805"/>
                  </a:cubicBezTo>
                  <a:cubicBezTo>
                    <a:pt x="3021" y="14776"/>
                    <a:pt x="1142" y="15258"/>
                    <a:pt x="0" y="16475"/>
                  </a:cubicBezTo>
                  <a:cubicBezTo>
                    <a:pt x="1641" y="17268"/>
                    <a:pt x="3544" y="18938"/>
                    <a:pt x="4282" y="21231"/>
                  </a:cubicBezTo>
                  <a:cubicBezTo>
                    <a:pt x="5495" y="21174"/>
                    <a:pt x="6352" y="20382"/>
                    <a:pt x="7303" y="19532"/>
                  </a:cubicBezTo>
                  <a:cubicBezTo>
                    <a:pt x="7446" y="19391"/>
                    <a:pt x="7589" y="19249"/>
                    <a:pt x="7779" y="19221"/>
                  </a:cubicBezTo>
                  <a:cubicBezTo>
                    <a:pt x="7898" y="19221"/>
                    <a:pt x="8041" y="19249"/>
                    <a:pt x="8159" y="19306"/>
                  </a:cubicBezTo>
                  <a:cubicBezTo>
                    <a:pt x="8683" y="19504"/>
                    <a:pt x="11085" y="20948"/>
                    <a:pt x="14130" y="20778"/>
                  </a:cubicBezTo>
                  <a:cubicBezTo>
                    <a:pt x="16462" y="20637"/>
                    <a:pt x="18484" y="19476"/>
                    <a:pt x="19435" y="17353"/>
                  </a:cubicBezTo>
                  <a:cubicBezTo>
                    <a:pt x="20363" y="15286"/>
                    <a:pt x="20458" y="13078"/>
                    <a:pt x="20553" y="12455"/>
                  </a:cubicBezTo>
                  <a:cubicBezTo>
                    <a:pt x="20648" y="11861"/>
                    <a:pt x="21124" y="11549"/>
                    <a:pt x="21576" y="11379"/>
                  </a:cubicBezTo>
                  <a:cubicBezTo>
                    <a:pt x="21529" y="10785"/>
                    <a:pt x="21600" y="10021"/>
                    <a:pt x="21529" y="9398"/>
                  </a:cubicBezTo>
                  <a:cubicBezTo>
                    <a:pt x="20577" y="8464"/>
                    <a:pt x="19126" y="7841"/>
                    <a:pt x="17889" y="806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21" name="Freeform 148"/>
            <p:cNvSpPr/>
            <p:nvPr/>
          </p:nvSpPr>
          <p:spPr>
            <a:xfrm>
              <a:off x="320443" y="118923"/>
              <a:ext cx="39616" cy="27362"/>
            </a:xfrm>
            <a:custGeom>
              <a:avLst/>
              <a:gdLst/>
              <a:ahLst/>
              <a:cxnLst>
                <a:cxn ang="0">
                  <a:pos x="wd2" y="hd2"/>
                </a:cxn>
                <a:cxn ang="5400000">
                  <a:pos x="wd2" y="hd2"/>
                </a:cxn>
                <a:cxn ang="10800000">
                  <a:pos x="wd2" y="hd2"/>
                </a:cxn>
                <a:cxn ang="16200000">
                  <a:pos x="wd2" y="hd2"/>
                </a:cxn>
              </a:cxnLst>
              <a:rect l="0" t="0" r="r" b="b"/>
              <a:pathLst>
                <a:path w="21035" h="21600" extrusionOk="0">
                  <a:moveTo>
                    <a:pt x="4566" y="284"/>
                  </a:moveTo>
                  <a:cubicBezTo>
                    <a:pt x="3992" y="0"/>
                    <a:pt x="3228" y="0"/>
                    <a:pt x="2654" y="0"/>
                  </a:cubicBezTo>
                  <a:cubicBezTo>
                    <a:pt x="1508" y="284"/>
                    <a:pt x="1125" y="853"/>
                    <a:pt x="743" y="2274"/>
                  </a:cubicBezTo>
                  <a:cubicBezTo>
                    <a:pt x="-404" y="5684"/>
                    <a:pt x="-22" y="17053"/>
                    <a:pt x="552" y="19326"/>
                  </a:cubicBezTo>
                  <a:cubicBezTo>
                    <a:pt x="934" y="20747"/>
                    <a:pt x="1508" y="21600"/>
                    <a:pt x="2654" y="21600"/>
                  </a:cubicBezTo>
                  <a:cubicBezTo>
                    <a:pt x="3037" y="21600"/>
                    <a:pt x="3610" y="21316"/>
                    <a:pt x="3992" y="21032"/>
                  </a:cubicBezTo>
                  <a:cubicBezTo>
                    <a:pt x="5331" y="20463"/>
                    <a:pt x="6860" y="19611"/>
                    <a:pt x="8389" y="19042"/>
                  </a:cubicBezTo>
                  <a:cubicBezTo>
                    <a:pt x="12212" y="17053"/>
                    <a:pt x="15844" y="15347"/>
                    <a:pt x="19476" y="13358"/>
                  </a:cubicBezTo>
                  <a:cubicBezTo>
                    <a:pt x="20049" y="13074"/>
                    <a:pt x="20814" y="12789"/>
                    <a:pt x="21005" y="11937"/>
                  </a:cubicBezTo>
                  <a:cubicBezTo>
                    <a:pt x="21196" y="10800"/>
                    <a:pt x="20431" y="9663"/>
                    <a:pt x="19858" y="8811"/>
                  </a:cubicBezTo>
                  <a:cubicBezTo>
                    <a:pt x="14888" y="5400"/>
                    <a:pt x="9727" y="2558"/>
                    <a:pt x="4566" y="28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22" name="Freeform 149"/>
            <p:cNvSpPr/>
            <p:nvPr/>
          </p:nvSpPr>
          <p:spPr>
            <a:xfrm>
              <a:off x="274681" y="121083"/>
              <a:ext cx="20882" cy="2016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29"/>
                    <a:pt x="745" y="14657"/>
                    <a:pt x="1490" y="16200"/>
                  </a:cubicBezTo>
                  <a:cubicBezTo>
                    <a:pt x="2234" y="17743"/>
                    <a:pt x="3724" y="19286"/>
                    <a:pt x="5214" y="20057"/>
                  </a:cubicBezTo>
                  <a:cubicBezTo>
                    <a:pt x="7076" y="21214"/>
                    <a:pt x="8938" y="21600"/>
                    <a:pt x="10800" y="21600"/>
                  </a:cubicBezTo>
                  <a:cubicBezTo>
                    <a:pt x="12662" y="21600"/>
                    <a:pt x="14524" y="21214"/>
                    <a:pt x="16014" y="20057"/>
                  </a:cubicBezTo>
                  <a:cubicBezTo>
                    <a:pt x="17876" y="19286"/>
                    <a:pt x="19366" y="17743"/>
                    <a:pt x="20110" y="16200"/>
                  </a:cubicBezTo>
                  <a:cubicBezTo>
                    <a:pt x="21228" y="14657"/>
                    <a:pt x="21600" y="12729"/>
                    <a:pt x="21600" y="10800"/>
                  </a:cubicBezTo>
                  <a:cubicBezTo>
                    <a:pt x="21600" y="8871"/>
                    <a:pt x="21228" y="6943"/>
                    <a:pt x="20110" y="5400"/>
                  </a:cubicBezTo>
                  <a:cubicBezTo>
                    <a:pt x="18993" y="3857"/>
                    <a:pt x="17876" y="2314"/>
                    <a:pt x="16014" y="1543"/>
                  </a:cubicBezTo>
                  <a:cubicBezTo>
                    <a:pt x="14524" y="386"/>
                    <a:pt x="12662" y="0"/>
                    <a:pt x="10800" y="0"/>
                  </a:cubicBezTo>
                  <a:cubicBezTo>
                    <a:pt x="8938" y="0"/>
                    <a:pt x="7076" y="386"/>
                    <a:pt x="5214" y="1543"/>
                  </a:cubicBezTo>
                  <a:cubicBezTo>
                    <a:pt x="3724" y="2314"/>
                    <a:pt x="2234" y="3857"/>
                    <a:pt x="1490" y="5400"/>
                  </a:cubicBezTo>
                  <a:cubicBezTo>
                    <a:pt x="745" y="6943"/>
                    <a:pt x="0" y="8871"/>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23" name="Freeform 150"/>
            <p:cNvSpPr/>
            <p:nvPr/>
          </p:nvSpPr>
          <p:spPr>
            <a:xfrm>
              <a:off x="24479" y="41883"/>
              <a:ext cx="50042" cy="20274"/>
            </a:xfrm>
            <a:custGeom>
              <a:avLst/>
              <a:gdLst/>
              <a:ahLst/>
              <a:cxnLst>
                <a:cxn ang="0">
                  <a:pos x="wd2" y="hd2"/>
                </a:cxn>
                <a:cxn ang="5400000">
                  <a:pos x="wd2" y="hd2"/>
                </a:cxn>
                <a:cxn ang="10800000">
                  <a:pos x="wd2" y="hd2"/>
                </a:cxn>
                <a:cxn ang="16200000">
                  <a:pos x="wd2" y="hd2"/>
                </a:cxn>
              </a:cxnLst>
              <a:rect l="0" t="0" r="r" b="b"/>
              <a:pathLst>
                <a:path w="21600" h="20970" extrusionOk="0">
                  <a:moveTo>
                    <a:pt x="11965" y="10055"/>
                  </a:moveTo>
                  <a:cubicBezTo>
                    <a:pt x="12432" y="10800"/>
                    <a:pt x="15540" y="14152"/>
                    <a:pt x="18337" y="16759"/>
                  </a:cubicBezTo>
                  <a:cubicBezTo>
                    <a:pt x="19735" y="17876"/>
                    <a:pt x="21600" y="19366"/>
                    <a:pt x="21600" y="20110"/>
                  </a:cubicBezTo>
                  <a:cubicBezTo>
                    <a:pt x="21600" y="21600"/>
                    <a:pt x="19891" y="20855"/>
                    <a:pt x="18492" y="20110"/>
                  </a:cubicBezTo>
                  <a:cubicBezTo>
                    <a:pt x="14918" y="18248"/>
                    <a:pt x="11033" y="15269"/>
                    <a:pt x="7770" y="11172"/>
                  </a:cubicBezTo>
                  <a:cubicBezTo>
                    <a:pt x="6837" y="10428"/>
                    <a:pt x="1399" y="3352"/>
                    <a:pt x="0" y="1117"/>
                  </a:cubicBezTo>
                  <a:cubicBezTo>
                    <a:pt x="1088" y="0"/>
                    <a:pt x="2642" y="0"/>
                    <a:pt x="3729" y="0"/>
                  </a:cubicBezTo>
                  <a:cubicBezTo>
                    <a:pt x="6527" y="4097"/>
                    <a:pt x="9013" y="7076"/>
                    <a:pt x="11965" y="1005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24" name="Freeform 151"/>
            <p:cNvSpPr/>
            <p:nvPr/>
          </p:nvSpPr>
          <p:spPr>
            <a:xfrm>
              <a:off x="41399" y="90253"/>
              <a:ext cx="56882" cy="12702"/>
            </a:xfrm>
            <a:custGeom>
              <a:avLst/>
              <a:gdLst/>
              <a:ahLst/>
              <a:cxnLst>
                <a:cxn ang="0">
                  <a:pos x="wd2" y="hd2"/>
                </a:cxn>
                <a:cxn ang="5400000">
                  <a:pos x="wd2" y="hd2"/>
                </a:cxn>
                <a:cxn ang="10800000">
                  <a:pos x="wd2" y="hd2"/>
                </a:cxn>
                <a:cxn ang="16200000">
                  <a:pos x="wd2" y="hd2"/>
                </a:cxn>
              </a:cxnLst>
              <a:rect l="0" t="0" r="r" b="b"/>
              <a:pathLst>
                <a:path w="21600" h="21600" extrusionOk="0">
                  <a:moveTo>
                    <a:pt x="17089" y="15525"/>
                  </a:moveTo>
                  <a:cubicBezTo>
                    <a:pt x="18592" y="16875"/>
                    <a:pt x="21600" y="16875"/>
                    <a:pt x="21600" y="19575"/>
                  </a:cubicBezTo>
                  <a:cubicBezTo>
                    <a:pt x="21600" y="21600"/>
                    <a:pt x="19003" y="21600"/>
                    <a:pt x="17362" y="21600"/>
                  </a:cubicBezTo>
                  <a:cubicBezTo>
                    <a:pt x="11484" y="21600"/>
                    <a:pt x="5058" y="17550"/>
                    <a:pt x="0" y="5400"/>
                  </a:cubicBezTo>
                  <a:cubicBezTo>
                    <a:pt x="547" y="2700"/>
                    <a:pt x="1777" y="0"/>
                    <a:pt x="2597" y="0"/>
                  </a:cubicBezTo>
                  <a:cubicBezTo>
                    <a:pt x="8203" y="10800"/>
                    <a:pt x="15038" y="14175"/>
                    <a:pt x="17089" y="1552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25" name="Freeform 152"/>
            <p:cNvSpPr/>
            <p:nvPr/>
          </p:nvSpPr>
          <p:spPr>
            <a:xfrm>
              <a:off x="67304" y="125873"/>
              <a:ext cx="51510" cy="12702"/>
            </a:xfrm>
            <a:custGeom>
              <a:avLst/>
              <a:gdLst/>
              <a:ahLst/>
              <a:cxnLst>
                <a:cxn ang="0">
                  <a:pos x="wd2" y="hd2"/>
                </a:cxn>
                <a:cxn ang="5400000">
                  <a:pos x="wd2" y="hd2"/>
                </a:cxn>
                <a:cxn ang="10800000">
                  <a:pos x="wd2" y="hd2"/>
                </a:cxn>
                <a:cxn ang="16200000">
                  <a:pos x="wd2" y="hd2"/>
                </a:cxn>
              </a:cxnLst>
              <a:rect l="0" t="0" r="r" b="b"/>
              <a:pathLst>
                <a:path w="21314" h="19524" extrusionOk="0">
                  <a:moveTo>
                    <a:pt x="15797" y="8836"/>
                  </a:moveTo>
                  <a:cubicBezTo>
                    <a:pt x="18777" y="10800"/>
                    <a:pt x="21160" y="8836"/>
                    <a:pt x="21309" y="11782"/>
                  </a:cubicBezTo>
                  <a:cubicBezTo>
                    <a:pt x="21458" y="16691"/>
                    <a:pt x="18330" y="17673"/>
                    <a:pt x="16691" y="17673"/>
                  </a:cubicBezTo>
                  <a:cubicBezTo>
                    <a:pt x="11775" y="19636"/>
                    <a:pt x="8349" y="21600"/>
                    <a:pt x="2837" y="14727"/>
                  </a:cubicBezTo>
                  <a:cubicBezTo>
                    <a:pt x="2241" y="14727"/>
                    <a:pt x="-142" y="11782"/>
                    <a:pt x="7" y="9818"/>
                  </a:cubicBezTo>
                  <a:cubicBezTo>
                    <a:pt x="454" y="5891"/>
                    <a:pt x="1646" y="982"/>
                    <a:pt x="2390" y="0"/>
                  </a:cubicBezTo>
                  <a:cubicBezTo>
                    <a:pt x="5519" y="4909"/>
                    <a:pt x="12669" y="7855"/>
                    <a:pt x="15797" y="883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26" name="Freeform 153"/>
            <p:cNvSpPr/>
            <p:nvPr/>
          </p:nvSpPr>
          <p:spPr>
            <a:xfrm>
              <a:off x="98999" y="162433"/>
              <a:ext cx="47162" cy="12702"/>
            </a:xfrm>
            <a:custGeom>
              <a:avLst/>
              <a:gdLst/>
              <a:ahLst/>
              <a:cxnLst>
                <a:cxn ang="0">
                  <a:pos x="wd2" y="hd2"/>
                </a:cxn>
                <a:cxn ang="5400000">
                  <a:pos x="wd2" y="hd2"/>
                </a:cxn>
                <a:cxn ang="10800000">
                  <a:pos x="wd2" y="hd2"/>
                </a:cxn>
                <a:cxn ang="16200000">
                  <a:pos x="wd2" y="hd2"/>
                </a:cxn>
              </a:cxnLst>
              <a:rect l="0" t="0" r="r" b="b"/>
              <a:pathLst>
                <a:path w="21600" h="21600" extrusionOk="0">
                  <a:moveTo>
                    <a:pt x="1154" y="0"/>
                  </a:moveTo>
                  <a:cubicBezTo>
                    <a:pt x="3957" y="3411"/>
                    <a:pt x="6266" y="5684"/>
                    <a:pt x="9069" y="6821"/>
                  </a:cubicBezTo>
                  <a:cubicBezTo>
                    <a:pt x="11047" y="7958"/>
                    <a:pt x="14015" y="10232"/>
                    <a:pt x="16653" y="10232"/>
                  </a:cubicBezTo>
                  <a:cubicBezTo>
                    <a:pt x="18797" y="11368"/>
                    <a:pt x="21600" y="9095"/>
                    <a:pt x="21600" y="12505"/>
                  </a:cubicBezTo>
                  <a:cubicBezTo>
                    <a:pt x="21600" y="18189"/>
                    <a:pt x="18467" y="20463"/>
                    <a:pt x="16324" y="21600"/>
                  </a:cubicBezTo>
                  <a:cubicBezTo>
                    <a:pt x="11542" y="21600"/>
                    <a:pt x="6101" y="21600"/>
                    <a:pt x="495" y="12505"/>
                  </a:cubicBezTo>
                  <a:cubicBezTo>
                    <a:pt x="330" y="12505"/>
                    <a:pt x="0" y="10232"/>
                    <a:pt x="0" y="10232"/>
                  </a:cubicBezTo>
                  <a:cubicBezTo>
                    <a:pt x="330" y="6821"/>
                    <a:pt x="824" y="2274"/>
                    <a:pt x="1154"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grpSp>
        <p:nvGrpSpPr>
          <p:cNvPr id="636" name="Group 154"/>
          <p:cNvGrpSpPr/>
          <p:nvPr/>
        </p:nvGrpSpPr>
        <p:grpSpPr>
          <a:xfrm>
            <a:off x="9179999" y="3509872"/>
            <a:ext cx="360059" cy="270130"/>
            <a:chOff x="-1" y="-2"/>
            <a:chExt cx="360058" cy="270129"/>
          </a:xfrm>
        </p:grpSpPr>
        <p:sp>
          <p:nvSpPr>
            <p:cNvPr id="628" name="Freeform 155"/>
            <p:cNvSpPr/>
            <p:nvPr/>
          </p:nvSpPr>
          <p:spPr>
            <a:xfrm>
              <a:off x="148666" y="-3"/>
              <a:ext cx="87366" cy="156730"/>
            </a:xfrm>
            <a:custGeom>
              <a:avLst/>
              <a:gdLst/>
              <a:ahLst/>
              <a:cxnLst>
                <a:cxn ang="0">
                  <a:pos x="wd2" y="hd2"/>
                </a:cxn>
                <a:cxn ang="5400000">
                  <a:pos x="wd2" y="hd2"/>
                </a:cxn>
                <a:cxn ang="10800000">
                  <a:pos x="wd2" y="hd2"/>
                </a:cxn>
                <a:cxn ang="16200000">
                  <a:pos x="wd2" y="hd2"/>
                </a:cxn>
              </a:cxnLst>
              <a:rect l="0" t="0" r="r" b="b"/>
              <a:pathLst>
                <a:path w="18992" h="21084" extrusionOk="0">
                  <a:moveTo>
                    <a:pt x="15655" y="6797"/>
                  </a:moveTo>
                  <a:cubicBezTo>
                    <a:pt x="12290" y="2874"/>
                    <a:pt x="5090" y="-516"/>
                    <a:pt x="2116" y="65"/>
                  </a:cubicBezTo>
                  <a:cubicBezTo>
                    <a:pt x="-76" y="695"/>
                    <a:pt x="2429" y="3310"/>
                    <a:pt x="4464" y="4714"/>
                  </a:cubicBezTo>
                  <a:cubicBezTo>
                    <a:pt x="4698" y="4811"/>
                    <a:pt x="4542" y="5005"/>
                    <a:pt x="4229" y="5005"/>
                  </a:cubicBezTo>
                  <a:cubicBezTo>
                    <a:pt x="3290" y="4860"/>
                    <a:pt x="2194" y="4860"/>
                    <a:pt x="1724" y="5199"/>
                  </a:cubicBezTo>
                  <a:cubicBezTo>
                    <a:pt x="629" y="6022"/>
                    <a:pt x="2194" y="7184"/>
                    <a:pt x="3524" y="7959"/>
                  </a:cubicBezTo>
                  <a:cubicBezTo>
                    <a:pt x="3759" y="8056"/>
                    <a:pt x="3603" y="8298"/>
                    <a:pt x="3290" y="8250"/>
                  </a:cubicBezTo>
                  <a:cubicBezTo>
                    <a:pt x="2116" y="8105"/>
                    <a:pt x="942" y="8105"/>
                    <a:pt x="550" y="8395"/>
                  </a:cubicBezTo>
                  <a:cubicBezTo>
                    <a:pt x="-1093" y="9606"/>
                    <a:pt x="1333" y="13141"/>
                    <a:pt x="2742" y="14449"/>
                  </a:cubicBezTo>
                  <a:cubicBezTo>
                    <a:pt x="4464" y="15999"/>
                    <a:pt x="6264" y="17549"/>
                    <a:pt x="8533" y="18759"/>
                  </a:cubicBezTo>
                  <a:cubicBezTo>
                    <a:pt x="10881" y="20019"/>
                    <a:pt x="13777" y="20939"/>
                    <a:pt x="16829" y="21084"/>
                  </a:cubicBezTo>
                  <a:cubicBezTo>
                    <a:pt x="16985" y="21084"/>
                    <a:pt x="17142" y="21084"/>
                    <a:pt x="17220" y="21084"/>
                  </a:cubicBezTo>
                  <a:cubicBezTo>
                    <a:pt x="17377" y="21036"/>
                    <a:pt x="17455" y="20890"/>
                    <a:pt x="17533" y="20793"/>
                  </a:cubicBezTo>
                  <a:cubicBezTo>
                    <a:pt x="18081" y="19922"/>
                    <a:pt x="18237" y="19583"/>
                    <a:pt x="18472" y="18856"/>
                  </a:cubicBezTo>
                  <a:cubicBezTo>
                    <a:pt x="18707" y="15902"/>
                    <a:pt x="20507" y="12560"/>
                    <a:pt x="15655" y="679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29" name="Freeform 156"/>
            <p:cNvSpPr/>
            <p:nvPr/>
          </p:nvSpPr>
          <p:spPr>
            <a:xfrm>
              <a:off x="-2" y="137"/>
              <a:ext cx="326523" cy="269990"/>
            </a:xfrm>
            <a:custGeom>
              <a:avLst/>
              <a:gdLst/>
              <a:ahLst/>
              <a:cxnLst>
                <a:cxn ang="0">
                  <a:pos x="wd2" y="hd2"/>
                </a:cxn>
                <a:cxn ang="5400000">
                  <a:pos x="wd2" y="hd2"/>
                </a:cxn>
                <a:cxn ang="10800000">
                  <a:pos x="wd2" y="hd2"/>
                </a:cxn>
                <a:cxn ang="16200000">
                  <a:pos x="wd2" y="hd2"/>
                </a:cxn>
              </a:cxnLst>
              <a:rect l="0" t="0" r="r" b="b"/>
              <a:pathLst>
                <a:path w="21576" h="21231" extrusionOk="0">
                  <a:moveTo>
                    <a:pt x="17889" y="8067"/>
                  </a:moveTo>
                  <a:cubicBezTo>
                    <a:pt x="16652" y="8294"/>
                    <a:pt x="15391" y="9681"/>
                    <a:pt x="14749" y="10926"/>
                  </a:cubicBezTo>
                  <a:cubicBezTo>
                    <a:pt x="14725" y="11011"/>
                    <a:pt x="14654" y="11096"/>
                    <a:pt x="14582" y="11125"/>
                  </a:cubicBezTo>
                  <a:cubicBezTo>
                    <a:pt x="14487" y="11125"/>
                    <a:pt x="14416" y="11040"/>
                    <a:pt x="14344" y="10983"/>
                  </a:cubicBezTo>
                  <a:cubicBezTo>
                    <a:pt x="13678" y="10247"/>
                    <a:pt x="12798" y="9313"/>
                    <a:pt x="11704" y="7699"/>
                  </a:cubicBezTo>
                  <a:cubicBezTo>
                    <a:pt x="11228" y="6991"/>
                    <a:pt x="8873" y="3623"/>
                    <a:pt x="6566" y="1698"/>
                  </a:cubicBezTo>
                  <a:cubicBezTo>
                    <a:pt x="4567" y="56"/>
                    <a:pt x="2046" y="-369"/>
                    <a:pt x="1189" y="310"/>
                  </a:cubicBezTo>
                  <a:cubicBezTo>
                    <a:pt x="785" y="622"/>
                    <a:pt x="714" y="1330"/>
                    <a:pt x="880" y="1867"/>
                  </a:cubicBezTo>
                  <a:cubicBezTo>
                    <a:pt x="1070" y="2405"/>
                    <a:pt x="1689" y="3028"/>
                    <a:pt x="2165" y="3283"/>
                  </a:cubicBezTo>
                  <a:cubicBezTo>
                    <a:pt x="1570" y="3198"/>
                    <a:pt x="809" y="3764"/>
                    <a:pt x="809" y="4444"/>
                  </a:cubicBezTo>
                  <a:cubicBezTo>
                    <a:pt x="809" y="5633"/>
                    <a:pt x="2593" y="6935"/>
                    <a:pt x="3164" y="7133"/>
                  </a:cubicBezTo>
                  <a:cubicBezTo>
                    <a:pt x="2664" y="7161"/>
                    <a:pt x="2260" y="7841"/>
                    <a:pt x="2379" y="8407"/>
                  </a:cubicBezTo>
                  <a:cubicBezTo>
                    <a:pt x="2593" y="9511"/>
                    <a:pt x="4306" y="10021"/>
                    <a:pt x="4829" y="10105"/>
                  </a:cubicBezTo>
                  <a:cubicBezTo>
                    <a:pt x="4353" y="10219"/>
                    <a:pt x="4092" y="10926"/>
                    <a:pt x="4258" y="11464"/>
                  </a:cubicBezTo>
                  <a:cubicBezTo>
                    <a:pt x="4520" y="12314"/>
                    <a:pt x="6233" y="12851"/>
                    <a:pt x="6708" y="12965"/>
                  </a:cubicBezTo>
                  <a:cubicBezTo>
                    <a:pt x="6280" y="13418"/>
                    <a:pt x="6447" y="14154"/>
                    <a:pt x="6899" y="14550"/>
                  </a:cubicBezTo>
                  <a:cubicBezTo>
                    <a:pt x="7279" y="14918"/>
                    <a:pt x="7803" y="15144"/>
                    <a:pt x="8302" y="15229"/>
                  </a:cubicBezTo>
                  <a:cubicBezTo>
                    <a:pt x="7018" y="15060"/>
                    <a:pt x="5519" y="14833"/>
                    <a:pt x="4258" y="14805"/>
                  </a:cubicBezTo>
                  <a:cubicBezTo>
                    <a:pt x="3021" y="14776"/>
                    <a:pt x="1142" y="15258"/>
                    <a:pt x="0" y="16475"/>
                  </a:cubicBezTo>
                  <a:cubicBezTo>
                    <a:pt x="1641" y="17268"/>
                    <a:pt x="3544" y="18938"/>
                    <a:pt x="4282" y="21231"/>
                  </a:cubicBezTo>
                  <a:cubicBezTo>
                    <a:pt x="5495" y="21174"/>
                    <a:pt x="6352" y="20382"/>
                    <a:pt x="7303" y="19532"/>
                  </a:cubicBezTo>
                  <a:cubicBezTo>
                    <a:pt x="7446" y="19391"/>
                    <a:pt x="7589" y="19249"/>
                    <a:pt x="7779" y="19221"/>
                  </a:cubicBezTo>
                  <a:cubicBezTo>
                    <a:pt x="7898" y="19221"/>
                    <a:pt x="8041" y="19249"/>
                    <a:pt x="8159" y="19306"/>
                  </a:cubicBezTo>
                  <a:cubicBezTo>
                    <a:pt x="8683" y="19504"/>
                    <a:pt x="11085" y="20948"/>
                    <a:pt x="14130" y="20778"/>
                  </a:cubicBezTo>
                  <a:cubicBezTo>
                    <a:pt x="16462" y="20637"/>
                    <a:pt x="18484" y="19476"/>
                    <a:pt x="19435" y="17353"/>
                  </a:cubicBezTo>
                  <a:cubicBezTo>
                    <a:pt x="20363" y="15286"/>
                    <a:pt x="20458" y="13078"/>
                    <a:pt x="20553" y="12455"/>
                  </a:cubicBezTo>
                  <a:cubicBezTo>
                    <a:pt x="20648" y="11861"/>
                    <a:pt x="21124" y="11549"/>
                    <a:pt x="21576" y="11379"/>
                  </a:cubicBezTo>
                  <a:cubicBezTo>
                    <a:pt x="21529" y="10785"/>
                    <a:pt x="21600" y="10021"/>
                    <a:pt x="21529" y="9398"/>
                  </a:cubicBezTo>
                  <a:cubicBezTo>
                    <a:pt x="20577" y="8464"/>
                    <a:pt x="19126" y="7841"/>
                    <a:pt x="17889" y="806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30" name="Freeform 157"/>
            <p:cNvSpPr/>
            <p:nvPr/>
          </p:nvSpPr>
          <p:spPr>
            <a:xfrm>
              <a:off x="320442" y="118923"/>
              <a:ext cx="39616" cy="27363"/>
            </a:xfrm>
            <a:custGeom>
              <a:avLst/>
              <a:gdLst/>
              <a:ahLst/>
              <a:cxnLst>
                <a:cxn ang="0">
                  <a:pos x="wd2" y="hd2"/>
                </a:cxn>
                <a:cxn ang="5400000">
                  <a:pos x="wd2" y="hd2"/>
                </a:cxn>
                <a:cxn ang="10800000">
                  <a:pos x="wd2" y="hd2"/>
                </a:cxn>
                <a:cxn ang="16200000">
                  <a:pos x="wd2" y="hd2"/>
                </a:cxn>
              </a:cxnLst>
              <a:rect l="0" t="0" r="r" b="b"/>
              <a:pathLst>
                <a:path w="21035" h="21600" extrusionOk="0">
                  <a:moveTo>
                    <a:pt x="4566" y="284"/>
                  </a:moveTo>
                  <a:cubicBezTo>
                    <a:pt x="3992" y="0"/>
                    <a:pt x="3228" y="0"/>
                    <a:pt x="2654" y="0"/>
                  </a:cubicBezTo>
                  <a:cubicBezTo>
                    <a:pt x="1508" y="284"/>
                    <a:pt x="1125" y="853"/>
                    <a:pt x="743" y="2274"/>
                  </a:cubicBezTo>
                  <a:cubicBezTo>
                    <a:pt x="-404" y="5684"/>
                    <a:pt x="-22" y="17053"/>
                    <a:pt x="552" y="19326"/>
                  </a:cubicBezTo>
                  <a:cubicBezTo>
                    <a:pt x="934" y="20747"/>
                    <a:pt x="1508" y="21600"/>
                    <a:pt x="2654" y="21600"/>
                  </a:cubicBezTo>
                  <a:cubicBezTo>
                    <a:pt x="3037" y="21600"/>
                    <a:pt x="3610" y="21316"/>
                    <a:pt x="3992" y="21032"/>
                  </a:cubicBezTo>
                  <a:cubicBezTo>
                    <a:pt x="5331" y="20463"/>
                    <a:pt x="6860" y="19611"/>
                    <a:pt x="8389" y="19042"/>
                  </a:cubicBezTo>
                  <a:cubicBezTo>
                    <a:pt x="12212" y="17053"/>
                    <a:pt x="15844" y="15347"/>
                    <a:pt x="19476" y="13358"/>
                  </a:cubicBezTo>
                  <a:cubicBezTo>
                    <a:pt x="20049" y="13074"/>
                    <a:pt x="20814" y="12789"/>
                    <a:pt x="21005" y="11937"/>
                  </a:cubicBezTo>
                  <a:cubicBezTo>
                    <a:pt x="21196" y="10800"/>
                    <a:pt x="20431" y="9663"/>
                    <a:pt x="19858" y="8811"/>
                  </a:cubicBezTo>
                  <a:cubicBezTo>
                    <a:pt x="14888" y="5400"/>
                    <a:pt x="9727" y="2558"/>
                    <a:pt x="4566" y="28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31" name="Freeform 158"/>
            <p:cNvSpPr/>
            <p:nvPr/>
          </p:nvSpPr>
          <p:spPr>
            <a:xfrm>
              <a:off x="274680" y="121083"/>
              <a:ext cx="20882" cy="2016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29"/>
                    <a:pt x="745" y="14657"/>
                    <a:pt x="1490" y="16200"/>
                  </a:cubicBezTo>
                  <a:cubicBezTo>
                    <a:pt x="2234" y="17743"/>
                    <a:pt x="3724" y="19286"/>
                    <a:pt x="5214" y="20057"/>
                  </a:cubicBezTo>
                  <a:cubicBezTo>
                    <a:pt x="7076" y="21214"/>
                    <a:pt x="8938" y="21600"/>
                    <a:pt x="10800" y="21600"/>
                  </a:cubicBezTo>
                  <a:cubicBezTo>
                    <a:pt x="12662" y="21600"/>
                    <a:pt x="14524" y="21214"/>
                    <a:pt x="16014" y="20057"/>
                  </a:cubicBezTo>
                  <a:cubicBezTo>
                    <a:pt x="17876" y="19286"/>
                    <a:pt x="19366" y="17743"/>
                    <a:pt x="20110" y="16200"/>
                  </a:cubicBezTo>
                  <a:cubicBezTo>
                    <a:pt x="21228" y="14657"/>
                    <a:pt x="21600" y="12729"/>
                    <a:pt x="21600" y="10800"/>
                  </a:cubicBezTo>
                  <a:cubicBezTo>
                    <a:pt x="21600" y="8871"/>
                    <a:pt x="21228" y="6943"/>
                    <a:pt x="20110" y="5400"/>
                  </a:cubicBezTo>
                  <a:cubicBezTo>
                    <a:pt x="18993" y="3857"/>
                    <a:pt x="17876" y="2314"/>
                    <a:pt x="16014" y="1543"/>
                  </a:cubicBezTo>
                  <a:cubicBezTo>
                    <a:pt x="14524" y="386"/>
                    <a:pt x="12662" y="0"/>
                    <a:pt x="10800" y="0"/>
                  </a:cubicBezTo>
                  <a:cubicBezTo>
                    <a:pt x="8938" y="0"/>
                    <a:pt x="7076" y="386"/>
                    <a:pt x="5214" y="1543"/>
                  </a:cubicBezTo>
                  <a:cubicBezTo>
                    <a:pt x="3724" y="2314"/>
                    <a:pt x="2234" y="3857"/>
                    <a:pt x="1490" y="5400"/>
                  </a:cubicBezTo>
                  <a:cubicBezTo>
                    <a:pt x="745" y="6943"/>
                    <a:pt x="0" y="8871"/>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32" name="Freeform 159"/>
            <p:cNvSpPr/>
            <p:nvPr/>
          </p:nvSpPr>
          <p:spPr>
            <a:xfrm>
              <a:off x="24479" y="41883"/>
              <a:ext cx="50042" cy="20274"/>
            </a:xfrm>
            <a:custGeom>
              <a:avLst/>
              <a:gdLst/>
              <a:ahLst/>
              <a:cxnLst>
                <a:cxn ang="0">
                  <a:pos x="wd2" y="hd2"/>
                </a:cxn>
                <a:cxn ang="5400000">
                  <a:pos x="wd2" y="hd2"/>
                </a:cxn>
                <a:cxn ang="10800000">
                  <a:pos x="wd2" y="hd2"/>
                </a:cxn>
                <a:cxn ang="16200000">
                  <a:pos x="wd2" y="hd2"/>
                </a:cxn>
              </a:cxnLst>
              <a:rect l="0" t="0" r="r" b="b"/>
              <a:pathLst>
                <a:path w="21600" h="20970" extrusionOk="0">
                  <a:moveTo>
                    <a:pt x="11965" y="10055"/>
                  </a:moveTo>
                  <a:cubicBezTo>
                    <a:pt x="12432" y="10800"/>
                    <a:pt x="15540" y="14152"/>
                    <a:pt x="18337" y="16759"/>
                  </a:cubicBezTo>
                  <a:cubicBezTo>
                    <a:pt x="19735" y="17876"/>
                    <a:pt x="21600" y="19366"/>
                    <a:pt x="21600" y="20110"/>
                  </a:cubicBezTo>
                  <a:cubicBezTo>
                    <a:pt x="21600" y="21600"/>
                    <a:pt x="19891" y="20855"/>
                    <a:pt x="18492" y="20110"/>
                  </a:cubicBezTo>
                  <a:cubicBezTo>
                    <a:pt x="14918" y="18248"/>
                    <a:pt x="11033" y="15269"/>
                    <a:pt x="7770" y="11172"/>
                  </a:cubicBezTo>
                  <a:cubicBezTo>
                    <a:pt x="6837" y="10428"/>
                    <a:pt x="1399" y="3352"/>
                    <a:pt x="0" y="1117"/>
                  </a:cubicBezTo>
                  <a:cubicBezTo>
                    <a:pt x="1088" y="0"/>
                    <a:pt x="2642" y="0"/>
                    <a:pt x="3729" y="0"/>
                  </a:cubicBezTo>
                  <a:cubicBezTo>
                    <a:pt x="6527" y="4097"/>
                    <a:pt x="9013" y="7076"/>
                    <a:pt x="11965" y="1005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33" name="Freeform 160"/>
            <p:cNvSpPr/>
            <p:nvPr/>
          </p:nvSpPr>
          <p:spPr>
            <a:xfrm>
              <a:off x="41399" y="90253"/>
              <a:ext cx="56882" cy="12702"/>
            </a:xfrm>
            <a:custGeom>
              <a:avLst/>
              <a:gdLst/>
              <a:ahLst/>
              <a:cxnLst>
                <a:cxn ang="0">
                  <a:pos x="wd2" y="hd2"/>
                </a:cxn>
                <a:cxn ang="5400000">
                  <a:pos x="wd2" y="hd2"/>
                </a:cxn>
                <a:cxn ang="10800000">
                  <a:pos x="wd2" y="hd2"/>
                </a:cxn>
                <a:cxn ang="16200000">
                  <a:pos x="wd2" y="hd2"/>
                </a:cxn>
              </a:cxnLst>
              <a:rect l="0" t="0" r="r" b="b"/>
              <a:pathLst>
                <a:path w="21600" h="21600" extrusionOk="0">
                  <a:moveTo>
                    <a:pt x="17089" y="15525"/>
                  </a:moveTo>
                  <a:cubicBezTo>
                    <a:pt x="18592" y="16875"/>
                    <a:pt x="21600" y="16875"/>
                    <a:pt x="21600" y="19575"/>
                  </a:cubicBezTo>
                  <a:cubicBezTo>
                    <a:pt x="21600" y="21600"/>
                    <a:pt x="19003" y="21600"/>
                    <a:pt x="17362" y="21600"/>
                  </a:cubicBezTo>
                  <a:cubicBezTo>
                    <a:pt x="11484" y="21600"/>
                    <a:pt x="5058" y="17550"/>
                    <a:pt x="0" y="5400"/>
                  </a:cubicBezTo>
                  <a:cubicBezTo>
                    <a:pt x="547" y="2700"/>
                    <a:pt x="1777" y="0"/>
                    <a:pt x="2597" y="0"/>
                  </a:cubicBezTo>
                  <a:cubicBezTo>
                    <a:pt x="8203" y="10800"/>
                    <a:pt x="15038" y="14175"/>
                    <a:pt x="17089" y="1552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34" name="Freeform 161"/>
            <p:cNvSpPr/>
            <p:nvPr/>
          </p:nvSpPr>
          <p:spPr>
            <a:xfrm>
              <a:off x="67303" y="125873"/>
              <a:ext cx="51511" cy="12702"/>
            </a:xfrm>
            <a:custGeom>
              <a:avLst/>
              <a:gdLst/>
              <a:ahLst/>
              <a:cxnLst>
                <a:cxn ang="0">
                  <a:pos x="wd2" y="hd2"/>
                </a:cxn>
                <a:cxn ang="5400000">
                  <a:pos x="wd2" y="hd2"/>
                </a:cxn>
                <a:cxn ang="10800000">
                  <a:pos x="wd2" y="hd2"/>
                </a:cxn>
                <a:cxn ang="16200000">
                  <a:pos x="wd2" y="hd2"/>
                </a:cxn>
              </a:cxnLst>
              <a:rect l="0" t="0" r="r" b="b"/>
              <a:pathLst>
                <a:path w="21314" h="19524" extrusionOk="0">
                  <a:moveTo>
                    <a:pt x="15797" y="8836"/>
                  </a:moveTo>
                  <a:cubicBezTo>
                    <a:pt x="18777" y="10800"/>
                    <a:pt x="21160" y="8836"/>
                    <a:pt x="21309" y="11782"/>
                  </a:cubicBezTo>
                  <a:cubicBezTo>
                    <a:pt x="21458" y="16691"/>
                    <a:pt x="18330" y="17673"/>
                    <a:pt x="16691" y="17673"/>
                  </a:cubicBezTo>
                  <a:cubicBezTo>
                    <a:pt x="11775" y="19636"/>
                    <a:pt x="8349" y="21600"/>
                    <a:pt x="2837" y="14727"/>
                  </a:cubicBezTo>
                  <a:cubicBezTo>
                    <a:pt x="2241" y="14727"/>
                    <a:pt x="-142" y="11782"/>
                    <a:pt x="7" y="9818"/>
                  </a:cubicBezTo>
                  <a:cubicBezTo>
                    <a:pt x="454" y="5891"/>
                    <a:pt x="1646" y="982"/>
                    <a:pt x="2390" y="0"/>
                  </a:cubicBezTo>
                  <a:cubicBezTo>
                    <a:pt x="5519" y="4909"/>
                    <a:pt x="12669" y="7855"/>
                    <a:pt x="15797" y="883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35" name="Freeform 162"/>
            <p:cNvSpPr/>
            <p:nvPr/>
          </p:nvSpPr>
          <p:spPr>
            <a:xfrm>
              <a:off x="98999" y="162434"/>
              <a:ext cx="47162" cy="12702"/>
            </a:xfrm>
            <a:custGeom>
              <a:avLst/>
              <a:gdLst/>
              <a:ahLst/>
              <a:cxnLst>
                <a:cxn ang="0">
                  <a:pos x="wd2" y="hd2"/>
                </a:cxn>
                <a:cxn ang="5400000">
                  <a:pos x="wd2" y="hd2"/>
                </a:cxn>
                <a:cxn ang="10800000">
                  <a:pos x="wd2" y="hd2"/>
                </a:cxn>
                <a:cxn ang="16200000">
                  <a:pos x="wd2" y="hd2"/>
                </a:cxn>
              </a:cxnLst>
              <a:rect l="0" t="0" r="r" b="b"/>
              <a:pathLst>
                <a:path w="21600" h="21600" extrusionOk="0">
                  <a:moveTo>
                    <a:pt x="1154" y="0"/>
                  </a:moveTo>
                  <a:cubicBezTo>
                    <a:pt x="3957" y="3411"/>
                    <a:pt x="6266" y="5684"/>
                    <a:pt x="9069" y="6821"/>
                  </a:cubicBezTo>
                  <a:cubicBezTo>
                    <a:pt x="11047" y="7958"/>
                    <a:pt x="14015" y="10232"/>
                    <a:pt x="16653" y="10232"/>
                  </a:cubicBezTo>
                  <a:cubicBezTo>
                    <a:pt x="18797" y="11368"/>
                    <a:pt x="21600" y="9095"/>
                    <a:pt x="21600" y="12505"/>
                  </a:cubicBezTo>
                  <a:cubicBezTo>
                    <a:pt x="21600" y="18189"/>
                    <a:pt x="18467" y="20463"/>
                    <a:pt x="16324" y="21600"/>
                  </a:cubicBezTo>
                  <a:cubicBezTo>
                    <a:pt x="11542" y="21600"/>
                    <a:pt x="6101" y="21600"/>
                    <a:pt x="495" y="12505"/>
                  </a:cubicBezTo>
                  <a:cubicBezTo>
                    <a:pt x="330" y="12505"/>
                    <a:pt x="0" y="10232"/>
                    <a:pt x="0" y="10232"/>
                  </a:cubicBezTo>
                  <a:cubicBezTo>
                    <a:pt x="330" y="6821"/>
                    <a:pt x="824" y="2274"/>
                    <a:pt x="1154"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sp>
        <p:nvSpPr>
          <p:cNvPr id="637" name="Title Text"/>
          <p:cNvSpPr txBox="1">
            <a:spLocks noGrp="1"/>
          </p:cNvSpPr>
          <p:nvPr>
            <p:ph type="title"/>
          </p:nvPr>
        </p:nvSpPr>
        <p:spPr>
          <a:xfrm>
            <a:off x="539999" y="179999"/>
            <a:ext cx="9000002" cy="900003"/>
          </a:xfrm>
          <a:prstGeom prst="rect">
            <a:avLst/>
          </a:prstGeom>
        </p:spPr>
        <p:txBody>
          <a:bodyPr>
            <a:normAutofit/>
          </a:bodyPr>
          <a:lstStyle>
            <a:lvl1pPr algn="l">
              <a:defRPr sz="4400" spc="0"/>
            </a:lvl1pPr>
          </a:lstStyle>
          <a:p>
            <a:r>
              <a:t>Title Text</a:t>
            </a:r>
          </a:p>
        </p:txBody>
      </p:sp>
      <p:sp>
        <p:nvSpPr>
          <p:cNvPr id="638" name="Body Level One…"/>
          <p:cNvSpPr txBox="1">
            <a:spLocks noGrp="1"/>
          </p:cNvSpPr>
          <p:nvPr>
            <p:ph type="body" sz="quarter" idx="1"/>
          </p:nvPr>
        </p:nvSpPr>
        <p:spPr>
          <a:xfrm>
            <a:off x="539999" y="1260000"/>
            <a:ext cx="2897641" cy="1545122"/>
          </a:xfrm>
          <a:prstGeom prst="rect">
            <a:avLst/>
          </a:prstGeom>
        </p:spPr>
        <p:txBody>
          <a:bodyPr anchor="t"/>
          <a:lstStyle>
            <a:lvl1pPr marL="228600" indent="-228600">
              <a:buClrTx/>
              <a:buSzPct val="100000"/>
              <a:buFont typeface="Arial"/>
              <a:buChar char="•"/>
              <a:defRPr sz="2800" spc="0"/>
            </a:lvl1pPr>
            <a:lvl2pPr marL="723900" indent="-266700">
              <a:buClrTx/>
              <a:buSzPct val="100000"/>
              <a:buFont typeface="Arial"/>
              <a:buChar char="•"/>
              <a:defRPr sz="2800" spc="0"/>
            </a:lvl2pPr>
            <a:lvl3pPr marL="1234438" indent="-320038">
              <a:buClrTx/>
              <a:buSzPct val="100000"/>
              <a:buFont typeface="Arial"/>
              <a:buChar char="•"/>
              <a:defRPr sz="2800" spc="0"/>
            </a:lvl3pPr>
            <a:lvl4pPr marL="1727200" indent="-355600">
              <a:buClrTx/>
              <a:buSzPct val="100000"/>
              <a:buFont typeface="Arial"/>
              <a:buChar char="•"/>
              <a:defRPr sz="2800" spc="0"/>
            </a:lvl4pPr>
            <a:lvl5pPr marL="2184400" indent="-355600">
              <a:buClrTx/>
              <a:buSzPct val="100000"/>
              <a:buFont typeface="Arial"/>
              <a:buChar char="•"/>
              <a:defRPr sz="2800" spc="0"/>
            </a:lvl5pPr>
          </a:lstStyle>
          <a:p>
            <a:r>
              <a:t>Body Level One</a:t>
            </a:r>
          </a:p>
          <a:p>
            <a:pPr lvl="1"/>
            <a:r>
              <a:t>Body Level Two</a:t>
            </a:r>
          </a:p>
          <a:p>
            <a:pPr lvl="2"/>
            <a:r>
              <a:t>Body Level Three</a:t>
            </a:r>
          </a:p>
          <a:p>
            <a:pPr lvl="3"/>
            <a:r>
              <a:t>Body Level Four</a:t>
            </a:r>
          </a:p>
          <a:p>
            <a:pPr lvl="4"/>
            <a:r>
              <a:t>Body Level Five</a:t>
            </a:r>
          </a:p>
        </p:txBody>
      </p:sp>
      <p:sp>
        <p:nvSpPr>
          <p:cNvPr id="63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
  <p:cSld name="Blank Slide">
    <p:spTree>
      <p:nvGrpSpPr>
        <p:cNvPr id="1" name=""/>
        <p:cNvGrpSpPr/>
        <p:nvPr/>
      </p:nvGrpSpPr>
      <p:grpSpPr>
        <a:xfrm>
          <a:off x="0" y="0"/>
          <a:ext cx="0" cy="0"/>
          <a:chOff x="0" y="0"/>
          <a:chExt cx="0" cy="0"/>
        </a:xfrm>
      </p:grpSpPr>
      <p:sp>
        <p:nvSpPr>
          <p:cNvPr id="646" name="Rectangle 200"/>
          <p:cNvSpPr/>
          <p:nvPr/>
        </p:nvSpPr>
        <p:spPr>
          <a:xfrm>
            <a:off x="-1" y="5040000"/>
            <a:ext cx="10080002" cy="630002"/>
          </a:xfrm>
          <a:prstGeom prst="rect">
            <a:avLst/>
          </a:prstGeom>
          <a:solidFill>
            <a:srgbClr val="9ECF6C"/>
          </a:solidFill>
          <a:ln w="12700">
            <a:miter lim="400000"/>
          </a:ln>
        </p:spPr>
        <p:txBody>
          <a:bodyPr lIns="45718" tIns="45718" rIns="45718" bIns="45718" anchor="ctr"/>
          <a:lstStyle/>
          <a:p>
            <a:pPr>
              <a:defRPr spc="-1"/>
            </a:pPr>
            <a:endParaRPr/>
          </a:p>
        </p:txBody>
      </p:sp>
      <p:grpSp>
        <p:nvGrpSpPr>
          <p:cNvPr id="662" name="Group 206"/>
          <p:cNvGrpSpPr/>
          <p:nvPr/>
        </p:nvGrpSpPr>
        <p:grpSpPr>
          <a:xfrm>
            <a:off x="8999993" y="4766399"/>
            <a:ext cx="497635" cy="397444"/>
            <a:chOff x="0" y="-1"/>
            <a:chExt cx="497634" cy="397442"/>
          </a:xfrm>
        </p:grpSpPr>
        <p:sp>
          <p:nvSpPr>
            <p:cNvPr id="647" name="Freeform 207"/>
            <p:cNvSpPr/>
            <p:nvPr/>
          </p:nvSpPr>
          <p:spPr>
            <a:xfrm>
              <a:off x="345965" y="127910"/>
              <a:ext cx="151669" cy="229056"/>
            </a:xfrm>
            <a:custGeom>
              <a:avLst/>
              <a:gdLst/>
              <a:ahLst/>
              <a:cxnLst>
                <a:cxn ang="0">
                  <a:pos x="wd2" y="hd2"/>
                </a:cxn>
                <a:cxn ang="5400000">
                  <a:pos x="wd2" y="hd2"/>
                </a:cxn>
                <a:cxn ang="10800000">
                  <a:pos x="wd2" y="hd2"/>
                </a:cxn>
                <a:cxn ang="16200000">
                  <a:pos x="wd2" y="hd2"/>
                </a:cxn>
              </a:cxnLst>
              <a:rect l="0" t="0" r="r" b="b"/>
              <a:pathLst>
                <a:path w="21065" h="20792" extrusionOk="0">
                  <a:moveTo>
                    <a:pt x="12000" y="17767"/>
                  </a:moveTo>
                  <a:cubicBezTo>
                    <a:pt x="18000" y="14368"/>
                    <a:pt x="21600" y="10218"/>
                    <a:pt x="21000" y="4663"/>
                  </a:cubicBezTo>
                  <a:cubicBezTo>
                    <a:pt x="20750" y="2473"/>
                    <a:pt x="19500" y="1036"/>
                    <a:pt x="18000" y="153"/>
                  </a:cubicBezTo>
                  <a:cubicBezTo>
                    <a:pt x="16850" y="-533"/>
                    <a:pt x="9800" y="1036"/>
                    <a:pt x="9800" y="6035"/>
                  </a:cubicBezTo>
                  <a:cubicBezTo>
                    <a:pt x="9900" y="15479"/>
                    <a:pt x="3250" y="15806"/>
                    <a:pt x="0" y="20708"/>
                  </a:cubicBezTo>
                  <a:cubicBezTo>
                    <a:pt x="3450" y="21067"/>
                    <a:pt x="7600" y="20315"/>
                    <a:pt x="12000" y="1776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48" name="Freeform 208"/>
            <p:cNvSpPr/>
            <p:nvPr/>
          </p:nvSpPr>
          <p:spPr>
            <a:xfrm>
              <a:off x="331925" y="120980"/>
              <a:ext cx="143642" cy="233981"/>
            </a:xfrm>
            <a:custGeom>
              <a:avLst/>
              <a:gdLst/>
              <a:ahLst/>
              <a:cxnLst>
                <a:cxn ang="0">
                  <a:pos x="wd2" y="hd2"/>
                </a:cxn>
                <a:cxn ang="5400000">
                  <a:pos x="wd2" y="hd2"/>
                </a:cxn>
                <a:cxn ang="10800000">
                  <a:pos x="wd2" y="hd2"/>
                </a:cxn>
                <a:cxn ang="16200000">
                  <a:pos x="wd2" y="hd2"/>
                </a:cxn>
              </a:cxnLst>
              <a:rect l="0" t="0" r="r" b="b"/>
              <a:pathLst>
                <a:path w="21600" h="19913" extrusionOk="0">
                  <a:moveTo>
                    <a:pt x="21600" y="733"/>
                  </a:moveTo>
                  <a:cubicBezTo>
                    <a:pt x="17486" y="-1687"/>
                    <a:pt x="10123" y="2357"/>
                    <a:pt x="10123" y="6034"/>
                  </a:cubicBezTo>
                  <a:cubicBezTo>
                    <a:pt x="10123" y="14919"/>
                    <a:pt x="3627" y="15716"/>
                    <a:pt x="0" y="19699"/>
                  </a:cubicBezTo>
                  <a:cubicBezTo>
                    <a:pt x="650" y="19790"/>
                    <a:pt x="595" y="19913"/>
                    <a:pt x="2003" y="19913"/>
                  </a:cubicBezTo>
                  <a:cubicBezTo>
                    <a:pt x="6605" y="17830"/>
                    <a:pt x="13480" y="13877"/>
                    <a:pt x="13480" y="7076"/>
                  </a:cubicBezTo>
                  <a:cubicBezTo>
                    <a:pt x="13480" y="2847"/>
                    <a:pt x="17215" y="1070"/>
                    <a:pt x="21600" y="73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49" name="Freeform 209"/>
            <p:cNvSpPr/>
            <p:nvPr/>
          </p:nvSpPr>
          <p:spPr>
            <a:xfrm>
              <a:off x="331925" y="116688"/>
              <a:ext cx="135362" cy="235034"/>
            </a:xfrm>
            <a:custGeom>
              <a:avLst/>
              <a:gdLst/>
              <a:ahLst/>
              <a:cxnLst>
                <a:cxn ang="0">
                  <a:pos x="wd2" y="hd2"/>
                </a:cxn>
                <a:cxn ang="5400000">
                  <a:pos x="wd2" y="hd2"/>
                </a:cxn>
                <a:cxn ang="10800000">
                  <a:pos x="wd2" y="hd2"/>
                </a:cxn>
                <a:cxn ang="16200000">
                  <a:pos x="wd2" y="hd2"/>
                </a:cxn>
              </a:cxnLst>
              <a:rect l="0" t="0" r="r" b="b"/>
              <a:pathLst>
                <a:path w="21600" h="20467" extrusionOk="0">
                  <a:moveTo>
                    <a:pt x="21600" y="529"/>
                  </a:moveTo>
                  <a:cubicBezTo>
                    <a:pt x="16545" y="-1133"/>
                    <a:pt x="9134" y="1250"/>
                    <a:pt x="9134" y="5827"/>
                  </a:cubicBezTo>
                  <a:cubicBezTo>
                    <a:pt x="9134" y="13257"/>
                    <a:pt x="3045" y="12974"/>
                    <a:pt x="0" y="16580"/>
                  </a:cubicBezTo>
                  <a:cubicBezTo>
                    <a:pt x="0" y="17865"/>
                    <a:pt x="0" y="19182"/>
                    <a:pt x="0" y="20467"/>
                  </a:cubicBezTo>
                  <a:cubicBezTo>
                    <a:pt x="2126" y="19683"/>
                    <a:pt x="12179" y="15012"/>
                    <a:pt x="12179" y="6830"/>
                  </a:cubicBezTo>
                  <a:cubicBezTo>
                    <a:pt x="12179" y="2472"/>
                    <a:pt x="16832" y="591"/>
                    <a:pt x="21600" y="52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50" name="Freeform 210"/>
            <p:cNvSpPr/>
            <p:nvPr/>
          </p:nvSpPr>
          <p:spPr>
            <a:xfrm>
              <a:off x="-1" y="155204"/>
              <a:ext cx="230048" cy="214148"/>
            </a:xfrm>
            <a:custGeom>
              <a:avLst/>
              <a:gdLst/>
              <a:ahLst/>
              <a:cxnLst>
                <a:cxn ang="0">
                  <a:pos x="wd2" y="hd2"/>
                </a:cxn>
                <a:cxn ang="5400000">
                  <a:pos x="wd2" y="hd2"/>
                </a:cxn>
                <a:cxn ang="10800000">
                  <a:pos x="wd2" y="hd2"/>
                </a:cxn>
                <a:cxn ang="16200000">
                  <a:pos x="wd2" y="hd2"/>
                </a:cxn>
              </a:cxnLst>
              <a:rect l="0" t="0" r="r" b="b"/>
              <a:pathLst>
                <a:path w="20694" h="20591" extrusionOk="0">
                  <a:moveTo>
                    <a:pt x="130" y="3041"/>
                  </a:moveTo>
                  <a:cubicBezTo>
                    <a:pt x="-906" y="653"/>
                    <a:pt x="4534" y="-628"/>
                    <a:pt x="6413" y="307"/>
                  </a:cubicBezTo>
                  <a:cubicBezTo>
                    <a:pt x="6413" y="1657"/>
                    <a:pt x="6413" y="2972"/>
                    <a:pt x="6413" y="4322"/>
                  </a:cubicBezTo>
                  <a:cubicBezTo>
                    <a:pt x="4308" y="3872"/>
                    <a:pt x="875" y="4703"/>
                    <a:pt x="130" y="3041"/>
                  </a:cubicBezTo>
                  <a:moveTo>
                    <a:pt x="12630" y="19760"/>
                  </a:moveTo>
                  <a:cubicBezTo>
                    <a:pt x="12630" y="18584"/>
                    <a:pt x="16290" y="16230"/>
                    <a:pt x="20694" y="16230"/>
                  </a:cubicBezTo>
                  <a:cubicBezTo>
                    <a:pt x="20694" y="17684"/>
                    <a:pt x="20694" y="19137"/>
                    <a:pt x="20694" y="20591"/>
                  </a:cubicBezTo>
                  <a:cubicBezTo>
                    <a:pt x="18006" y="20314"/>
                    <a:pt x="12630" y="20972"/>
                    <a:pt x="12630" y="1976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51" name="Freeform 211"/>
            <p:cNvSpPr/>
            <p:nvPr/>
          </p:nvSpPr>
          <p:spPr>
            <a:xfrm>
              <a:off x="83985" y="84661"/>
              <a:ext cx="267465" cy="312781"/>
            </a:xfrm>
            <a:custGeom>
              <a:avLst/>
              <a:gdLst/>
              <a:ahLst/>
              <a:cxnLst>
                <a:cxn ang="0">
                  <a:pos x="wd2" y="hd2"/>
                </a:cxn>
                <a:cxn ang="5400000">
                  <a:pos x="wd2" y="hd2"/>
                </a:cxn>
                <a:cxn ang="10800000">
                  <a:pos x="wd2" y="hd2"/>
                </a:cxn>
                <a:cxn ang="16200000">
                  <a:pos x="wd2" y="hd2"/>
                </a:cxn>
              </a:cxnLst>
              <a:rect l="0" t="0" r="r" b="b"/>
              <a:pathLst>
                <a:path w="18616" h="18918" extrusionOk="0">
                  <a:moveTo>
                    <a:pt x="17885" y="7290"/>
                  </a:moveTo>
                  <a:cubicBezTo>
                    <a:pt x="16908" y="5178"/>
                    <a:pt x="14302" y="2609"/>
                    <a:pt x="10493" y="1194"/>
                  </a:cubicBezTo>
                  <a:cubicBezTo>
                    <a:pt x="971" y="-2421"/>
                    <a:pt x="-2487" y="3066"/>
                    <a:pt x="1848" y="5831"/>
                  </a:cubicBezTo>
                  <a:cubicBezTo>
                    <a:pt x="6935" y="9098"/>
                    <a:pt x="6459" y="14302"/>
                    <a:pt x="8413" y="16457"/>
                  </a:cubicBezTo>
                  <a:cubicBezTo>
                    <a:pt x="6358" y="16914"/>
                    <a:pt x="4855" y="17873"/>
                    <a:pt x="4855" y="18417"/>
                  </a:cubicBezTo>
                  <a:cubicBezTo>
                    <a:pt x="4855" y="19179"/>
                    <a:pt x="8990" y="18765"/>
                    <a:pt x="11069" y="18918"/>
                  </a:cubicBezTo>
                  <a:cubicBezTo>
                    <a:pt x="14527" y="18918"/>
                    <a:pt x="17309" y="18308"/>
                    <a:pt x="17309" y="17568"/>
                  </a:cubicBezTo>
                  <a:cubicBezTo>
                    <a:pt x="17359" y="17002"/>
                    <a:pt x="17259" y="16653"/>
                    <a:pt x="17083" y="16348"/>
                  </a:cubicBezTo>
                  <a:cubicBezTo>
                    <a:pt x="18762" y="14193"/>
                    <a:pt x="19113" y="9903"/>
                    <a:pt x="17885" y="729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52" name="Freeform 212"/>
            <p:cNvSpPr/>
            <p:nvPr/>
          </p:nvSpPr>
          <p:spPr>
            <a:xfrm>
              <a:off x="187309" y="190439"/>
              <a:ext cx="100008" cy="183886"/>
            </a:xfrm>
            <a:custGeom>
              <a:avLst/>
              <a:gdLst/>
              <a:ahLst/>
              <a:cxnLst>
                <a:cxn ang="0">
                  <a:pos x="wd2" y="hd2"/>
                </a:cxn>
                <a:cxn ang="5400000">
                  <a:pos x="wd2" y="hd2"/>
                </a:cxn>
                <a:cxn ang="10800000">
                  <a:pos x="wd2" y="hd2"/>
                </a:cxn>
                <a:cxn ang="16200000">
                  <a:pos x="wd2" y="hd2"/>
                </a:cxn>
              </a:cxnLst>
              <a:rect l="0" t="0" r="r" b="b"/>
              <a:pathLst>
                <a:path w="13575" h="21055" extrusionOk="0">
                  <a:moveTo>
                    <a:pt x="12446" y="0"/>
                  </a:moveTo>
                  <a:cubicBezTo>
                    <a:pt x="6582" y="412"/>
                    <a:pt x="1304" y="4947"/>
                    <a:pt x="1304" y="10594"/>
                  </a:cubicBezTo>
                  <a:cubicBezTo>
                    <a:pt x="1402" y="15623"/>
                    <a:pt x="5116" y="18179"/>
                    <a:pt x="3894" y="18550"/>
                  </a:cubicBezTo>
                  <a:cubicBezTo>
                    <a:pt x="-6026" y="21518"/>
                    <a:pt x="5214" y="19333"/>
                    <a:pt x="13082" y="21023"/>
                  </a:cubicBezTo>
                  <a:cubicBezTo>
                    <a:pt x="15574" y="21600"/>
                    <a:pt x="7804" y="14304"/>
                    <a:pt x="7804" y="8492"/>
                  </a:cubicBezTo>
                  <a:cubicBezTo>
                    <a:pt x="7804" y="4947"/>
                    <a:pt x="9612" y="1937"/>
                    <a:pt x="12446"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53" name="Freeform 213"/>
            <p:cNvSpPr/>
            <p:nvPr/>
          </p:nvSpPr>
          <p:spPr>
            <a:xfrm>
              <a:off x="186125" y="73079"/>
              <a:ext cx="180002" cy="281883"/>
            </a:xfrm>
            <a:custGeom>
              <a:avLst/>
              <a:gdLst/>
              <a:ahLst/>
              <a:cxnLst>
                <a:cxn ang="0">
                  <a:pos x="wd2" y="hd2"/>
                </a:cxn>
                <a:cxn ang="5400000">
                  <a:pos x="wd2" y="hd2"/>
                </a:cxn>
                <a:cxn ang="10800000">
                  <a:pos x="wd2" y="hd2"/>
                </a:cxn>
                <a:cxn ang="16200000">
                  <a:pos x="wd2" y="hd2"/>
                </a:cxn>
              </a:cxnLst>
              <a:rect l="0" t="0" r="r" b="b"/>
              <a:pathLst>
                <a:path w="19048" h="21600" extrusionOk="0">
                  <a:moveTo>
                    <a:pt x="5257" y="938"/>
                  </a:moveTo>
                  <a:cubicBezTo>
                    <a:pt x="3314" y="497"/>
                    <a:pt x="1562" y="193"/>
                    <a:pt x="0" y="0"/>
                  </a:cubicBezTo>
                  <a:cubicBezTo>
                    <a:pt x="152" y="497"/>
                    <a:pt x="267" y="1076"/>
                    <a:pt x="343" y="1572"/>
                  </a:cubicBezTo>
                  <a:cubicBezTo>
                    <a:pt x="11162" y="3559"/>
                    <a:pt x="21600" y="11503"/>
                    <a:pt x="15200" y="21600"/>
                  </a:cubicBezTo>
                  <a:cubicBezTo>
                    <a:pt x="18286" y="18455"/>
                    <a:pt x="19048" y="15779"/>
                    <a:pt x="19048" y="11697"/>
                  </a:cubicBezTo>
                  <a:cubicBezTo>
                    <a:pt x="19048" y="7310"/>
                    <a:pt x="10629" y="2152"/>
                    <a:pt x="5257" y="93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54" name="Freeform 214"/>
            <p:cNvSpPr/>
            <p:nvPr/>
          </p:nvSpPr>
          <p:spPr>
            <a:xfrm>
              <a:off x="182525" y="65519"/>
              <a:ext cx="196931" cy="290523"/>
            </a:xfrm>
            <a:custGeom>
              <a:avLst/>
              <a:gdLst/>
              <a:ahLst/>
              <a:cxnLst>
                <a:cxn ang="0">
                  <a:pos x="wd2" y="hd2"/>
                </a:cxn>
                <a:cxn ang="5400000">
                  <a:pos x="wd2" y="hd2"/>
                </a:cxn>
                <a:cxn ang="10800000">
                  <a:pos x="wd2" y="hd2"/>
                </a:cxn>
                <a:cxn ang="16200000">
                  <a:pos x="wd2" y="hd2"/>
                </a:cxn>
              </a:cxnLst>
              <a:rect l="0" t="0" r="r" b="b"/>
              <a:pathLst>
                <a:path w="21484" h="21600" extrusionOk="0">
                  <a:moveTo>
                    <a:pt x="0" y="0"/>
                  </a:moveTo>
                  <a:cubicBezTo>
                    <a:pt x="393" y="375"/>
                    <a:pt x="550" y="857"/>
                    <a:pt x="668" y="1365"/>
                  </a:cubicBezTo>
                  <a:cubicBezTo>
                    <a:pt x="10172" y="3158"/>
                    <a:pt x="19244" y="7280"/>
                    <a:pt x="19244" y="14641"/>
                  </a:cubicBezTo>
                  <a:cubicBezTo>
                    <a:pt x="19244" y="16300"/>
                    <a:pt x="17791" y="20021"/>
                    <a:pt x="15984" y="21600"/>
                  </a:cubicBezTo>
                  <a:cubicBezTo>
                    <a:pt x="19519" y="19887"/>
                    <a:pt x="21482" y="15819"/>
                    <a:pt x="21482" y="11911"/>
                  </a:cubicBezTo>
                  <a:cubicBezTo>
                    <a:pt x="21600" y="5755"/>
                    <a:pt x="14806" y="2088"/>
                    <a:pt x="6716" y="616"/>
                  </a:cubicBezTo>
                  <a:cubicBezTo>
                    <a:pt x="4281" y="187"/>
                    <a:pt x="2081" y="0"/>
                    <a:pt x="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55" name="Freeform 215"/>
            <p:cNvSpPr/>
            <p:nvPr/>
          </p:nvSpPr>
          <p:spPr>
            <a:xfrm>
              <a:off x="101964" y="3240"/>
              <a:ext cx="46723" cy="48962"/>
            </a:xfrm>
            <a:custGeom>
              <a:avLst/>
              <a:gdLst/>
              <a:ahLst/>
              <a:cxnLst>
                <a:cxn ang="0">
                  <a:pos x="wd2" y="hd2"/>
                </a:cxn>
                <a:cxn ang="5400000">
                  <a:pos x="wd2" y="hd2"/>
                </a:cxn>
                <a:cxn ang="10800000">
                  <a:pos x="wd2" y="hd2"/>
                </a:cxn>
                <a:cxn ang="16200000">
                  <a:pos x="wd2" y="hd2"/>
                </a:cxn>
              </a:cxnLst>
              <a:rect l="0" t="0" r="r" b="b"/>
              <a:pathLst>
                <a:path w="20612" h="21600" extrusionOk="0">
                  <a:moveTo>
                    <a:pt x="124" y="21600"/>
                  </a:moveTo>
                  <a:cubicBezTo>
                    <a:pt x="-988" y="10165"/>
                    <a:pt x="5683" y="7147"/>
                    <a:pt x="8541" y="0"/>
                  </a:cubicBezTo>
                  <a:cubicBezTo>
                    <a:pt x="12512" y="6512"/>
                    <a:pt x="19500" y="8100"/>
                    <a:pt x="20612" y="19376"/>
                  </a:cubicBezTo>
                  <a:cubicBezTo>
                    <a:pt x="13783" y="20171"/>
                    <a:pt x="6953" y="20806"/>
                    <a:pt x="124"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56" name="Freeform 216"/>
            <p:cNvSpPr/>
            <p:nvPr/>
          </p:nvSpPr>
          <p:spPr>
            <a:xfrm>
              <a:off x="30384" y="-2"/>
              <a:ext cx="162673" cy="192604"/>
            </a:xfrm>
            <a:custGeom>
              <a:avLst/>
              <a:gdLst/>
              <a:ahLst/>
              <a:cxnLst>
                <a:cxn ang="0">
                  <a:pos x="wd2" y="hd2"/>
                </a:cxn>
                <a:cxn ang="5400000">
                  <a:pos x="wd2" y="hd2"/>
                </a:cxn>
                <a:cxn ang="10800000">
                  <a:pos x="wd2" y="hd2"/>
                </a:cxn>
                <a:cxn ang="16200000">
                  <a:pos x="wd2" y="hd2"/>
                </a:cxn>
              </a:cxnLst>
              <a:rect l="0" t="0" r="r" b="b"/>
              <a:pathLst>
                <a:path w="20990" h="21600" extrusionOk="0">
                  <a:moveTo>
                    <a:pt x="15544" y="0"/>
                  </a:moveTo>
                  <a:cubicBezTo>
                    <a:pt x="14290" y="1655"/>
                    <a:pt x="12106" y="2019"/>
                    <a:pt x="11688" y="4926"/>
                  </a:cubicBezTo>
                  <a:cubicBezTo>
                    <a:pt x="5928" y="5127"/>
                    <a:pt x="-482" y="11910"/>
                    <a:pt x="29" y="17320"/>
                  </a:cubicBezTo>
                  <a:cubicBezTo>
                    <a:pt x="122" y="18814"/>
                    <a:pt x="4721" y="21600"/>
                    <a:pt x="10481" y="21600"/>
                  </a:cubicBezTo>
                  <a:cubicBezTo>
                    <a:pt x="16287" y="21600"/>
                    <a:pt x="20979" y="17119"/>
                    <a:pt x="20979" y="11628"/>
                  </a:cubicBezTo>
                  <a:cubicBezTo>
                    <a:pt x="21118" y="8357"/>
                    <a:pt x="19910" y="6581"/>
                    <a:pt x="17866" y="5773"/>
                  </a:cubicBezTo>
                  <a:cubicBezTo>
                    <a:pt x="18192" y="2867"/>
                    <a:pt x="16333" y="1938"/>
                    <a:pt x="15544"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57" name="Freeform 217"/>
            <p:cNvSpPr/>
            <p:nvPr/>
          </p:nvSpPr>
          <p:spPr>
            <a:xfrm>
              <a:off x="125516" y="23040"/>
              <a:ext cx="36270" cy="70587"/>
            </a:xfrm>
            <a:custGeom>
              <a:avLst/>
              <a:gdLst/>
              <a:ahLst/>
              <a:cxnLst>
                <a:cxn ang="0">
                  <a:pos x="wd2" y="hd2"/>
                </a:cxn>
                <a:cxn ang="5400000">
                  <a:pos x="wd2" y="hd2"/>
                </a:cxn>
                <a:cxn ang="10800000">
                  <a:pos x="wd2" y="hd2"/>
                </a:cxn>
                <a:cxn ang="16200000">
                  <a:pos x="wd2" y="hd2"/>
                </a:cxn>
              </a:cxnLst>
              <a:rect l="0" t="0" r="r" b="b"/>
              <a:pathLst>
                <a:path w="19257" h="20863" extrusionOk="0">
                  <a:moveTo>
                    <a:pt x="7714" y="20642"/>
                  </a:moveTo>
                  <a:cubicBezTo>
                    <a:pt x="2553" y="20110"/>
                    <a:pt x="-1652" y="20110"/>
                    <a:pt x="642" y="9576"/>
                  </a:cubicBezTo>
                  <a:cubicBezTo>
                    <a:pt x="1980" y="3937"/>
                    <a:pt x="8288" y="3192"/>
                    <a:pt x="12111" y="0"/>
                  </a:cubicBezTo>
                  <a:cubicBezTo>
                    <a:pt x="14596" y="3724"/>
                    <a:pt x="19948" y="5427"/>
                    <a:pt x="19183" y="11066"/>
                  </a:cubicBezTo>
                  <a:cubicBezTo>
                    <a:pt x="16890" y="21600"/>
                    <a:pt x="13067" y="21174"/>
                    <a:pt x="7714" y="2064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58" name="Freeform 218"/>
            <p:cNvSpPr/>
            <p:nvPr/>
          </p:nvSpPr>
          <p:spPr>
            <a:xfrm>
              <a:off x="67325" y="82080"/>
              <a:ext cx="48962" cy="45002"/>
            </a:xfrm>
            <a:custGeom>
              <a:avLst/>
              <a:gdLst/>
              <a:ahLst/>
              <a:cxnLst>
                <a:cxn ang="0">
                  <a:pos x="wd2" y="hd2"/>
                </a:cxn>
                <a:cxn ang="5400000">
                  <a:pos x="wd2" y="hd2"/>
                </a:cxn>
                <a:cxn ang="10800000">
                  <a:pos x="wd2" y="hd2"/>
                </a:cxn>
                <a:cxn ang="16200000">
                  <a:pos x="wd2" y="hd2"/>
                </a:cxn>
              </a:cxnLst>
              <a:rect l="0" t="0" r="r" b="b"/>
              <a:pathLst>
                <a:path w="21600" h="21600" extrusionOk="0">
                  <a:moveTo>
                    <a:pt x="9529" y="21600"/>
                  </a:moveTo>
                  <a:cubicBezTo>
                    <a:pt x="2859" y="21600"/>
                    <a:pt x="3176" y="16589"/>
                    <a:pt x="0" y="13997"/>
                  </a:cubicBezTo>
                  <a:cubicBezTo>
                    <a:pt x="3176" y="9331"/>
                    <a:pt x="2859" y="0"/>
                    <a:pt x="9529" y="0"/>
                  </a:cubicBezTo>
                  <a:cubicBezTo>
                    <a:pt x="16041" y="0"/>
                    <a:pt x="17629" y="9331"/>
                    <a:pt x="21600" y="13997"/>
                  </a:cubicBezTo>
                  <a:cubicBezTo>
                    <a:pt x="17629" y="16589"/>
                    <a:pt x="16041" y="21600"/>
                    <a:pt x="9529"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59" name="Freeform 219"/>
            <p:cNvSpPr/>
            <p:nvPr/>
          </p:nvSpPr>
          <p:spPr>
            <a:xfrm>
              <a:off x="74525" y="92160"/>
              <a:ext cx="29882" cy="27362"/>
            </a:xfrm>
            <a:custGeom>
              <a:avLst/>
              <a:gdLst/>
              <a:ahLst/>
              <a:cxnLst>
                <a:cxn ang="0">
                  <a:pos x="wd2" y="hd2"/>
                </a:cxn>
                <a:cxn ang="5400000">
                  <a:pos x="wd2" y="hd2"/>
                </a:cxn>
                <a:cxn ang="10800000">
                  <a:pos x="wd2" y="hd2"/>
                </a:cxn>
                <a:cxn ang="16200000">
                  <a:pos x="wd2" y="hd2"/>
                </a:cxn>
              </a:cxnLst>
              <a:rect l="0" t="0" r="r" b="b"/>
              <a:pathLst>
                <a:path w="21600" h="21600" extrusionOk="0">
                  <a:moveTo>
                    <a:pt x="9629" y="21600"/>
                  </a:moveTo>
                  <a:cubicBezTo>
                    <a:pt x="2863" y="21600"/>
                    <a:pt x="3123" y="16200"/>
                    <a:pt x="0" y="13642"/>
                  </a:cubicBezTo>
                  <a:cubicBezTo>
                    <a:pt x="3123" y="9095"/>
                    <a:pt x="2863" y="0"/>
                    <a:pt x="9629" y="0"/>
                  </a:cubicBezTo>
                  <a:cubicBezTo>
                    <a:pt x="16135" y="0"/>
                    <a:pt x="17696" y="9095"/>
                    <a:pt x="21600" y="13642"/>
                  </a:cubicBezTo>
                  <a:cubicBezTo>
                    <a:pt x="17696" y="16200"/>
                    <a:pt x="16135" y="21600"/>
                    <a:pt x="9629"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60" name="Freeform 220"/>
            <p:cNvSpPr/>
            <p:nvPr/>
          </p:nvSpPr>
          <p:spPr>
            <a:xfrm>
              <a:off x="60485" y="97818"/>
              <a:ext cx="141305" cy="121064"/>
            </a:xfrm>
            <a:custGeom>
              <a:avLst/>
              <a:gdLst/>
              <a:ahLst/>
              <a:cxnLst>
                <a:cxn ang="0">
                  <a:pos x="wd2" y="hd2"/>
                </a:cxn>
                <a:cxn ang="5400000">
                  <a:pos x="wd2" y="hd2"/>
                </a:cxn>
                <a:cxn ang="10800000">
                  <a:pos x="wd2" y="hd2"/>
                </a:cxn>
                <a:cxn ang="16200000">
                  <a:pos x="wd2" y="hd2"/>
                </a:cxn>
              </a:cxnLst>
              <a:rect l="0" t="0" r="r" b="b"/>
              <a:pathLst>
                <a:path w="20139" h="19165" extrusionOk="0">
                  <a:moveTo>
                    <a:pt x="14109" y="1554"/>
                  </a:moveTo>
                  <a:cubicBezTo>
                    <a:pt x="11236" y="-2435"/>
                    <a:pt x="11185" y="2466"/>
                    <a:pt x="9697" y="2865"/>
                  </a:cubicBezTo>
                  <a:cubicBezTo>
                    <a:pt x="10159" y="3036"/>
                    <a:pt x="10569" y="3207"/>
                    <a:pt x="11031" y="3378"/>
                  </a:cubicBezTo>
                  <a:cubicBezTo>
                    <a:pt x="10261" y="3777"/>
                    <a:pt x="9440" y="4176"/>
                    <a:pt x="8671" y="4575"/>
                  </a:cubicBezTo>
                  <a:cubicBezTo>
                    <a:pt x="8876" y="4803"/>
                    <a:pt x="9030" y="5031"/>
                    <a:pt x="9235" y="5202"/>
                  </a:cubicBezTo>
                  <a:cubicBezTo>
                    <a:pt x="8825" y="5202"/>
                    <a:pt x="8466" y="5202"/>
                    <a:pt x="8055" y="5202"/>
                  </a:cubicBezTo>
                  <a:cubicBezTo>
                    <a:pt x="8312" y="5430"/>
                    <a:pt x="8517" y="5658"/>
                    <a:pt x="8773" y="5886"/>
                  </a:cubicBezTo>
                  <a:cubicBezTo>
                    <a:pt x="8619" y="6057"/>
                    <a:pt x="8466" y="6171"/>
                    <a:pt x="8312" y="6285"/>
                  </a:cubicBezTo>
                  <a:cubicBezTo>
                    <a:pt x="7491" y="5715"/>
                    <a:pt x="6619" y="5487"/>
                    <a:pt x="5695" y="5487"/>
                  </a:cubicBezTo>
                  <a:cubicBezTo>
                    <a:pt x="2617" y="5487"/>
                    <a:pt x="0" y="8507"/>
                    <a:pt x="0" y="12326"/>
                  </a:cubicBezTo>
                  <a:cubicBezTo>
                    <a:pt x="0" y="16144"/>
                    <a:pt x="2514" y="19165"/>
                    <a:pt x="5695" y="19165"/>
                  </a:cubicBezTo>
                  <a:cubicBezTo>
                    <a:pt x="8773" y="19165"/>
                    <a:pt x="11390" y="16144"/>
                    <a:pt x="11390" y="12326"/>
                  </a:cubicBezTo>
                  <a:cubicBezTo>
                    <a:pt x="11390" y="12212"/>
                    <a:pt x="11390" y="12098"/>
                    <a:pt x="11390" y="11927"/>
                  </a:cubicBezTo>
                  <a:cubicBezTo>
                    <a:pt x="12108" y="12155"/>
                    <a:pt x="12775" y="12383"/>
                    <a:pt x="13494" y="12554"/>
                  </a:cubicBezTo>
                  <a:cubicBezTo>
                    <a:pt x="13340" y="11984"/>
                    <a:pt x="13186" y="11357"/>
                    <a:pt x="13032" y="10730"/>
                  </a:cubicBezTo>
                  <a:cubicBezTo>
                    <a:pt x="13853" y="10730"/>
                    <a:pt x="14674" y="10730"/>
                    <a:pt x="15495" y="10730"/>
                  </a:cubicBezTo>
                  <a:cubicBezTo>
                    <a:pt x="15135" y="10388"/>
                    <a:pt x="14776" y="10046"/>
                    <a:pt x="14468" y="9704"/>
                  </a:cubicBezTo>
                  <a:cubicBezTo>
                    <a:pt x="15648" y="8735"/>
                    <a:pt x="16829" y="7710"/>
                    <a:pt x="18009" y="6684"/>
                  </a:cubicBezTo>
                  <a:cubicBezTo>
                    <a:pt x="17290" y="6684"/>
                    <a:pt x="16572" y="6684"/>
                    <a:pt x="15854" y="6684"/>
                  </a:cubicBezTo>
                  <a:cubicBezTo>
                    <a:pt x="16931" y="5943"/>
                    <a:pt x="18060" y="5202"/>
                    <a:pt x="19189" y="4404"/>
                  </a:cubicBezTo>
                  <a:cubicBezTo>
                    <a:pt x="18419" y="4404"/>
                    <a:pt x="17649" y="4404"/>
                    <a:pt x="16880" y="4404"/>
                  </a:cubicBezTo>
                  <a:cubicBezTo>
                    <a:pt x="18162" y="4290"/>
                    <a:pt x="21600" y="1326"/>
                    <a:pt x="19445" y="2181"/>
                  </a:cubicBezTo>
                  <a:cubicBezTo>
                    <a:pt x="17290" y="2979"/>
                    <a:pt x="15854" y="1782"/>
                    <a:pt x="14109" y="155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61" name="Freeform 221"/>
            <p:cNvSpPr/>
            <p:nvPr/>
          </p:nvSpPr>
          <p:spPr>
            <a:xfrm>
              <a:off x="15290" y="179113"/>
              <a:ext cx="181284" cy="91850"/>
            </a:xfrm>
            <a:custGeom>
              <a:avLst/>
              <a:gdLst/>
              <a:ahLst/>
              <a:cxnLst>
                <a:cxn ang="0">
                  <a:pos x="wd2" y="hd2"/>
                </a:cxn>
                <a:cxn ang="5400000">
                  <a:pos x="wd2" y="hd2"/>
                </a:cxn>
                <a:cxn ang="10800000">
                  <a:pos x="wd2" y="hd2"/>
                </a:cxn>
                <a:cxn ang="16200000">
                  <a:pos x="wd2" y="hd2"/>
                </a:cxn>
              </a:cxnLst>
              <a:rect l="0" t="0" r="r" b="b"/>
              <a:pathLst>
                <a:path w="20368" h="13059" extrusionOk="0">
                  <a:moveTo>
                    <a:pt x="7950" y="6473"/>
                  </a:moveTo>
                  <a:cubicBezTo>
                    <a:pt x="5361" y="5859"/>
                    <a:pt x="1033" y="7087"/>
                    <a:pt x="143" y="4579"/>
                  </a:cubicBezTo>
                  <a:cubicBezTo>
                    <a:pt x="-1151" y="1047"/>
                    <a:pt x="6737" y="-1102"/>
                    <a:pt x="8759" y="587"/>
                  </a:cubicBezTo>
                  <a:cubicBezTo>
                    <a:pt x="13613" y="4323"/>
                    <a:pt x="20166" y="-2945"/>
                    <a:pt x="20368" y="8009"/>
                  </a:cubicBezTo>
                  <a:cubicBezTo>
                    <a:pt x="20449" y="10721"/>
                    <a:pt x="15312" y="18655"/>
                    <a:pt x="7950" y="647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grpSp>
        <p:nvGrpSpPr>
          <p:cNvPr id="686" name="Group 222"/>
          <p:cNvGrpSpPr/>
          <p:nvPr/>
        </p:nvGrpSpPr>
        <p:grpSpPr>
          <a:xfrm>
            <a:off x="8189999" y="4769915"/>
            <a:ext cx="449969" cy="540316"/>
            <a:chOff x="-1" y="-3"/>
            <a:chExt cx="449967" cy="540314"/>
          </a:xfrm>
        </p:grpSpPr>
        <p:sp>
          <p:nvSpPr>
            <p:cNvPr id="663" name="Freeform 223"/>
            <p:cNvSpPr/>
            <p:nvPr/>
          </p:nvSpPr>
          <p:spPr>
            <a:xfrm>
              <a:off x="-2" y="369800"/>
              <a:ext cx="78483" cy="7920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665"/>
                    <a:pt x="495" y="14629"/>
                    <a:pt x="1387" y="16200"/>
                  </a:cubicBezTo>
                  <a:cubicBezTo>
                    <a:pt x="2378" y="17869"/>
                    <a:pt x="3765" y="19244"/>
                    <a:pt x="5450" y="20127"/>
                  </a:cubicBezTo>
                  <a:cubicBezTo>
                    <a:pt x="7035" y="21109"/>
                    <a:pt x="8917" y="21600"/>
                    <a:pt x="10800" y="21600"/>
                  </a:cubicBezTo>
                  <a:cubicBezTo>
                    <a:pt x="12782" y="21600"/>
                    <a:pt x="14565" y="21109"/>
                    <a:pt x="16250" y="20127"/>
                  </a:cubicBezTo>
                  <a:cubicBezTo>
                    <a:pt x="17934" y="19244"/>
                    <a:pt x="19222" y="17869"/>
                    <a:pt x="20114" y="16200"/>
                  </a:cubicBezTo>
                  <a:cubicBezTo>
                    <a:pt x="21105" y="14629"/>
                    <a:pt x="21600" y="12665"/>
                    <a:pt x="21600" y="10800"/>
                  </a:cubicBezTo>
                  <a:cubicBezTo>
                    <a:pt x="21600" y="8935"/>
                    <a:pt x="21204" y="7069"/>
                    <a:pt x="20114" y="5400"/>
                  </a:cubicBezTo>
                  <a:cubicBezTo>
                    <a:pt x="19222" y="3829"/>
                    <a:pt x="17934" y="2455"/>
                    <a:pt x="16250" y="1473"/>
                  </a:cubicBezTo>
                  <a:cubicBezTo>
                    <a:pt x="14565" y="491"/>
                    <a:pt x="12683" y="0"/>
                    <a:pt x="10800" y="0"/>
                  </a:cubicBezTo>
                  <a:cubicBezTo>
                    <a:pt x="8917" y="0"/>
                    <a:pt x="7035" y="491"/>
                    <a:pt x="5450" y="1473"/>
                  </a:cubicBezTo>
                  <a:cubicBezTo>
                    <a:pt x="3765" y="2455"/>
                    <a:pt x="2378" y="3829"/>
                    <a:pt x="1387" y="5400"/>
                  </a:cubicBezTo>
                  <a:cubicBezTo>
                    <a:pt x="495" y="7069"/>
                    <a:pt x="0" y="8935"/>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64" name="Freeform 224"/>
            <p:cNvSpPr/>
            <p:nvPr/>
          </p:nvSpPr>
          <p:spPr>
            <a:xfrm>
              <a:off x="28391" y="361160"/>
              <a:ext cx="136588" cy="157262"/>
            </a:xfrm>
            <a:custGeom>
              <a:avLst/>
              <a:gdLst/>
              <a:ahLst/>
              <a:cxnLst>
                <a:cxn ang="0">
                  <a:pos x="wd2" y="hd2"/>
                </a:cxn>
                <a:cxn ang="5400000">
                  <a:pos x="wd2" y="hd2"/>
                </a:cxn>
                <a:cxn ang="10800000">
                  <a:pos x="wd2" y="hd2"/>
                </a:cxn>
                <a:cxn ang="16200000">
                  <a:pos x="wd2" y="hd2"/>
                </a:cxn>
              </a:cxnLst>
              <a:rect l="0" t="0" r="r" b="b"/>
              <a:pathLst>
                <a:path w="17325" h="20423" extrusionOk="0">
                  <a:moveTo>
                    <a:pt x="1010" y="17158"/>
                  </a:moveTo>
                  <a:cubicBezTo>
                    <a:pt x="-2780" y="3974"/>
                    <a:pt x="5166" y="5704"/>
                    <a:pt x="7221" y="0"/>
                  </a:cubicBezTo>
                  <a:cubicBezTo>
                    <a:pt x="10189" y="1356"/>
                    <a:pt x="13157" y="2712"/>
                    <a:pt x="16080" y="4068"/>
                  </a:cubicBezTo>
                  <a:cubicBezTo>
                    <a:pt x="16080" y="3974"/>
                    <a:pt x="18820" y="16691"/>
                    <a:pt x="16171" y="19496"/>
                  </a:cubicBezTo>
                  <a:cubicBezTo>
                    <a:pt x="14208" y="21600"/>
                    <a:pt x="1787" y="19823"/>
                    <a:pt x="1010" y="1715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65" name="Freeform 225"/>
            <p:cNvSpPr/>
            <p:nvPr/>
          </p:nvSpPr>
          <p:spPr>
            <a:xfrm>
              <a:off x="74519" y="448676"/>
              <a:ext cx="80642" cy="38126"/>
            </a:xfrm>
            <a:custGeom>
              <a:avLst/>
              <a:gdLst/>
              <a:ahLst/>
              <a:cxnLst>
                <a:cxn ang="0">
                  <a:pos x="wd2" y="hd2"/>
                </a:cxn>
                <a:cxn ang="5400000">
                  <a:pos x="wd2" y="hd2"/>
                </a:cxn>
                <a:cxn ang="10800000">
                  <a:pos x="wd2" y="hd2"/>
                </a:cxn>
                <a:cxn ang="16200000">
                  <a:pos x="wd2" y="hd2"/>
                </a:cxn>
              </a:cxnLst>
              <a:rect l="0" t="0" r="r" b="b"/>
              <a:pathLst>
                <a:path w="21600" h="20795" extrusionOk="0">
                  <a:moveTo>
                    <a:pt x="18707" y="10191"/>
                  </a:moveTo>
                  <a:cubicBezTo>
                    <a:pt x="17164" y="7246"/>
                    <a:pt x="15236" y="4104"/>
                    <a:pt x="13114" y="2730"/>
                  </a:cubicBezTo>
                  <a:cubicBezTo>
                    <a:pt x="8968" y="-805"/>
                    <a:pt x="4146" y="-805"/>
                    <a:pt x="0" y="2140"/>
                  </a:cubicBezTo>
                  <a:cubicBezTo>
                    <a:pt x="4436" y="2140"/>
                    <a:pt x="8486" y="2730"/>
                    <a:pt x="12343" y="6264"/>
                  </a:cubicBezTo>
                  <a:cubicBezTo>
                    <a:pt x="14271" y="7442"/>
                    <a:pt x="16007" y="9602"/>
                    <a:pt x="17646" y="11959"/>
                  </a:cubicBezTo>
                  <a:cubicBezTo>
                    <a:pt x="18900" y="14315"/>
                    <a:pt x="20539" y="17457"/>
                    <a:pt x="21600" y="20795"/>
                  </a:cubicBezTo>
                  <a:cubicBezTo>
                    <a:pt x="21311" y="17064"/>
                    <a:pt x="20346" y="13137"/>
                    <a:pt x="18707" y="10191"/>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66" name="Freeform 226"/>
            <p:cNvSpPr/>
            <p:nvPr/>
          </p:nvSpPr>
          <p:spPr>
            <a:xfrm>
              <a:off x="138599" y="348561"/>
              <a:ext cx="116047" cy="191612"/>
            </a:xfrm>
            <a:custGeom>
              <a:avLst/>
              <a:gdLst/>
              <a:ahLst/>
              <a:cxnLst>
                <a:cxn ang="0">
                  <a:pos x="wd2" y="hd2"/>
                </a:cxn>
                <a:cxn ang="5400000">
                  <a:pos x="wd2" y="hd2"/>
                </a:cxn>
                <a:cxn ang="10800000">
                  <a:pos x="wd2" y="hd2"/>
                </a:cxn>
                <a:cxn ang="16200000">
                  <a:pos x="wd2" y="hd2"/>
                </a:cxn>
              </a:cxnLst>
              <a:rect l="0" t="0" r="r" b="b"/>
              <a:pathLst>
                <a:path w="19503" h="21134" extrusionOk="0">
                  <a:moveTo>
                    <a:pt x="3933" y="19853"/>
                  </a:moveTo>
                  <a:cubicBezTo>
                    <a:pt x="0" y="17351"/>
                    <a:pt x="121" y="6353"/>
                    <a:pt x="0" y="874"/>
                  </a:cubicBezTo>
                  <a:cubicBezTo>
                    <a:pt x="5627" y="556"/>
                    <a:pt x="11254" y="278"/>
                    <a:pt x="16881" y="0"/>
                  </a:cubicBezTo>
                  <a:cubicBezTo>
                    <a:pt x="17002" y="0"/>
                    <a:pt x="21600" y="17471"/>
                    <a:pt x="18333" y="19853"/>
                  </a:cubicBezTo>
                  <a:cubicBezTo>
                    <a:pt x="15852" y="21600"/>
                    <a:pt x="6776" y="21521"/>
                    <a:pt x="3933" y="1985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67" name="Freeform 227"/>
            <p:cNvSpPr/>
            <p:nvPr/>
          </p:nvSpPr>
          <p:spPr>
            <a:xfrm>
              <a:off x="240222" y="348560"/>
              <a:ext cx="116539" cy="191752"/>
            </a:xfrm>
            <a:custGeom>
              <a:avLst/>
              <a:gdLst/>
              <a:ahLst/>
              <a:cxnLst>
                <a:cxn ang="0">
                  <a:pos x="wd2" y="hd2"/>
                </a:cxn>
                <a:cxn ang="5400000">
                  <a:pos x="wd2" y="hd2"/>
                </a:cxn>
                <a:cxn ang="10800000">
                  <a:pos x="wd2" y="hd2"/>
                </a:cxn>
                <a:cxn ang="16200000">
                  <a:pos x="wd2" y="hd2"/>
                </a:cxn>
              </a:cxnLst>
              <a:rect l="0" t="0" r="r" b="b"/>
              <a:pathLst>
                <a:path w="19532" h="21110" extrusionOk="0">
                  <a:moveTo>
                    <a:pt x="15550" y="19817"/>
                  </a:moveTo>
                  <a:cubicBezTo>
                    <a:pt x="19532" y="17320"/>
                    <a:pt x="19351" y="6341"/>
                    <a:pt x="19532" y="872"/>
                  </a:cubicBezTo>
                  <a:cubicBezTo>
                    <a:pt x="13921" y="555"/>
                    <a:pt x="8310" y="277"/>
                    <a:pt x="2698" y="0"/>
                  </a:cubicBezTo>
                  <a:cubicBezTo>
                    <a:pt x="2216" y="6619"/>
                    <a:pt x="-2068" y="17439"/>
                    <a:pt x="1250" y="19817"/>
                  </a:cubicBezTo>
                  <a:cubicBezTo>
                    <a:pt x="3724" y="21600"/>
                    <a:pt x="12774" y="21481"/>
                    <a:pt x="15550" y="1981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68" name="Freeform 228"/>
            <p:cNvSpPr/>
            <p:nvPr/>
          </p:nvSpPr>
          <p:spPr>
            <a:xfrm>
              <a:off x="241330" y="450801"/>
              <a:ext cx="12702" cy="777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7300"/>
                    <a:pt x="18655" y="3500"/>
                    <a:pt x="9818" y="0"/>
                  </a:cubicBezTo>
                  <a:cubicBezTo>
                    <a:pt x="1964" y="3500"/>
                    <a:pt x="0" y="7300"/>
                    <a:pt x="0" y="10800"/>
                  </a:cubicBezTo>
                  <a:cubicBezTo>
                    <a:pt x="1964" y="14500"/>
                    <a:pt x="1964" y="18000"/>
                    <a:pt x="9818" y="21600"/>
                  </a:cubicBezTo>
                  <a:cubicBezTo>
                    <a:pt x="18655" y="18000"/>
                    <a:pt x="21600" y="14300"/>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69" name="Freeform 229"/>
            <p:cNvSpPr/>
            <p:nvPr/>
          </p:nvSpPr>
          <p:spPr>
            <a:xfrm>
              <a:off x="159119" y="341000"/>
              <a:ext cx="176763" cy="156962"/>
            </a:xfrm>
            <a:custGeom>
              <a:avLst/>
              <a:gdLst/>
              <a:ahLst/>
              <a:cxnLst>
                <a:cxn ang="0">
                  <a:pos x="wd2" y="hd2"/>
                </a:cxn>
                <a:cxn ang="5400000">
                  <a:pos x="wd2" y="hd2"/>
                </a:cxn>
                <a:cxn ang="10800000">
                  <a:pos x="wd2" y="hd2"/>
                </a:cxn>
                <a:cxn ang="16200000">
                  <a:pos x="wd2" y="hd2"/>
                </a:cxn>
              </a:cxnLst>
              <a:rect l="0" t="0" r="r" b="b"/>
              <a:pathLst>
                <a:path w="21600" h="21600" extrusionOk="0">
                  <a:moveTo>
                    <a:pt x="10822" y="21600"/>
                  </a:moveTo>
                  <a:cubicBezTo>
                    <a:pt x="14429" y="17785"/>
                    <a:pt x="21600" y="15754"/>
                    <a:pt x="21600" y="10156"/>
                  </a:cubicBezTo>
                  <a:cubicBezTo>
                    <a:pt x="21600" y="4607"/>
                    <a:pt x="16849" y="0"/>
                    <a:pt x="10822" y="0"/>
                  </a:cubicBezTo>
                  <a:cubicBezTo>
                    <a:pt x="4795" y="0"/>
                    <a:pt x="0" y="4607"/>
                    <a:pt x="0" y="10156"/>
                  </a:cubicBezTo>
                  <a:cubicBezTo>
                    <a:pt x="0" y="15754"/>
                    <a:pt x="7215" y="17785"/>
                    <a:pt x="10822"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70" name="Freeform 230"/>
            <p:cNvSpPr/>
            <p:nvPr/>
          </p:nvSpPr>
          <p:spPr>
            <a:xfrm>
              <a:off x="45700" y="-4"/>
              <a:ext cx="133222" cy="236965"/>
            </a:xfrm>
            <a:custGeom>
              <a:avLst/>
              <a:gdLst/>
              <a:ahLst/>
              <a:cxnLst>
                <a:cxn ang="0">
                  <a:pos x="wd2" y="hd2"/>
                </a:cxn>
                <a:cxn ang="5400000">
                  <a:pos x="wd2" y="hd2"/>
                </a:cxn>
                <a:cxn ang="10800000">
                  <a:pos x="wd2" y="hd2"/>
                </a:cxn>
                <a:cxn ang="16200000">
                  <a:pos x="wd2" y="hd2"/>
                </a:cxn>
              </a:cxnLst>
              <a:rect l="0" t="0" r="r" b="b"/>
              <a:pathLst>
                <a:path w="19401" h="21380" extrusionOk="0">
                  <a:moveTo>
                    <a:pt x="17671" y="9362"/>
                  </a:moveTo>
                  <a:cubicBezTo>
                    <a:pt x="18405" y="17872"/>
                    <a:pt x="18824" y="16605"/>
                    <a:pt x="19401" y="20243"/>
                  </a:cubicBezTo>
                  <a:cubicBezTo>
                    <a:pt x="16727" y="20633"/>
                    <a:pt x="14053" y="20990"/>
                    <a:pt x="11380" y="21380"/>
                  </a:cubicBezTo>
                  <a:cubicBezTo>
                    <a:pt x="8077" y="18132"/>
                    <a:pt x="11799" y="20568"/>
                    <a:pt x="1523" y="11636"/>
                  </a:cubicBezTo>
                  <a:cubicBezTo>
                    <a:pt x="-2199" y="8290"/>
                    <a:pt x="1785" y="495"/>
                    <a:pt x="4092" y="7"/>
                  </a:cubicBezTo>
                  <a:cubicBezTo>
                    <a:pt x="5560" y="-220"/>
                    <a:pt x="17409" y="4945"/>
                    <a:pt x="17671" y="936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71" name="Freeform 231"/>
            <p:cNvSpPr/>
            <p:nvPr/>
          </p:nvSpPr>
          <p:spPr>
            <a:xfrm>
              <a:off x="71239" y="47748"/>
              <a:ext cx="96522" cy="187053"/>
            </a:xfrm>
            <a:custGeom>
              <a:avLst/>
              <a:gdLst/>
              <a:ahLst/>
              <a:cxnLst>
                <a:cxn ang="0">
                  <a:pos x="wd2" y="hd2"/>
                </a:cxn>
                <a:cxn ang="5400000">
                  <a:pos x="wd2" y="hd2"/>
                </a:cxn>
                <a:cxn ang="10800000">
                  <a:pos x="wd2" y="hd2"/>
                </a:cxn>
                <a:cxn ang="16200000">
                  <a:pos x="wd2" y="hd2"/>
                </a:cxn>
              </a:cxnLst>
              <a:rect l="0" t="0" r="r" b="b"/>
              <a:pathLst>
                <a:path w="20179" h="21297" extrusionOk="0">
                  <a:moveTo>
                    <a:pt x="15061" y="6993"/>
                  </a:moveTo>
                  <a:cubicBezTo>
                    <a:pt x="18975" y="17444"/>
                    <a:pt x="18523" y="15928"/>
                    <a:pt x="20179" y="20436"/>
                  </a:cubicBezTo>
                  <a:cubicBezTo>
                    <a:pt x="17695" y="20723"/>
                    <a:pt x="15136" y="21010"/>
                    <a:pt x="12578" y="21297"/>
                  </a:cubicBezTo>
                  <a:cubicBezTo>
                    <a:pt x="8890" y="17075"/>
                    <a:pt x="12578" y="20600"/>
                    <a:pt x="1514" y="8591"/>
                  </a:cubicBezTo>
                  <a:cubicBezTo>
                    <a:pt x="-1421" y="5558"/>
                    <a:pt x="310" y="558"/>
                    <a:pt x="3320" y="25"/>
                  </a:cubicBezTo>
                  <a:cubicBezTo>
                    <a:pt x="5428" y="-303"/>
                    <a:pt x="13481" y="2689"/>
                    <a:pt x="15061" y="699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72" name="Freeform 232"/>
            <p:cNvSpPr/>
            <p:nvPr/>
          </p:nvSpPr>
          <p:spPr>
            <a:xfrm>
              <a:off x="316080" y="-4"/>
              <a:ext cx="133887" cy="236965"/>
            </a:xfrm>
            <a:custGeom>
              <a:avLst/>
              <a:gdLst/>
              <a:ahLst/>
              <a:cxnLst>
                <a:cxn ang="0">
                  <a:pos x="wd2" y="hd2"/>
                </a:cxn>
                <a:cxn ang="5400000">
                  <a:pos x="wd2" y="hd2"/>
                </a:cxn>
                <a:cxn ang="10800000">
                  <a:pos x="wd2" y="hd2"/>
                </a:cxn>
                <a:cxn ang="16200000">
                  <a:pos x="wd2" y="hd2"/>
                </a:cxn>
              </a:cxnLst>
              <a:rect l="0" t="0" r="r" b="b"/>
              <a:pathLst>
                <a:path w="19357" h="21380" extrusionOk="0">
                  <a:moveTo>
                    <a:pt x="1718" y="9362"/>
                  </a:moveTo>
                  <a:cubicBezTo>
                    <a:pt x="1041" y="17872"/>
                    <a:pt x="573" y="16605"/>
                    <a:pt x="0" y="20243"/>
                  </a:cubicBezTo>
                  <a:cubicBezTo>
                    <a:pt x="2654" y="20633"/>
                    <a:pt x="5361" y="20990"/>
                    <a:pt x="8015" y="21380"/>
                  </a:cubicBezTo>
                  <a:cubicBezTo>
                    <a:pt x="11242" y="18132"/>
                    <a:pt x="7599" y="20568"/>
                    <a:pt x="17800" y="11636"/>
                  </a:cubicBezTo>
                  <a:cubicBezTo>
                    <a:pt x="21600" y="8290"/>
                    <a:pt x="17540" y="495"/>
                    <a:pt x="15198" y="7"/>
                  </a:cubicBezTo>
                  <a:cubicBezTo>
                    <a:pt x="13793" y="-220"/>
                    <a:pt x="1978" y="4945"/>
                    <a:pt x="1718" y="936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73" name="Freeform 233"/>
            <p:cNvSpPr/>
            <p:nvPr/>
          </p:nvSpPr>
          <p:spPr>
            <a:xfrm>
              <a:off x="327240" y="47740"/>
              <a:ext cx="96624" cy="188141"/>
            </a:xfrm>
            <a:custGeom>
              <a:avLst/>
              <a:gdLst/>
              <a:ahLst/>
              <a:cxnLst>
                <a:cxn ang="0">
                  <a:pos x="wd2" y="hd2"/>
                </a:cxn>
                <a:cxn ang="5400000">
                  <a:pos x="wd2" y="hd2"/>
                </a:cxn>
                <a:cxn ang="10800000">
                  <a:pos x="wd2" y="hd2"/>
                </a:cxn>
                <a:cxn ang="16200000">
                  <a:pos x="wd2" y="hd2"/>
                </a:cxn>
              </a:cxnLst>
              <a:rect l="0" t="0" r="r" b="b"/>
              <a:pathLst>
                <a:path w="20270" h="21298" extrusionOk="0">
                  <a:moveTo>
                    <a:pt x="5136" y="6952"/>
                  </a:moveTo>
                  <a:cubicBezTo>
                    <a:pt x="1133" y="17345"/>
                    <a:pt x="1737" y="15837"/>
                    <a:pt x="0" y="20320"/>
                  </a:cubicBezTo>
                  <a:cubicBezTo>
                    <a:pt x="2492" y="20646"/>
                    <a:pt x="4909" y="20972"/>
                    <a:pt x="7401" y="21298"/>
                  </a:cubicBezTo>
                  <a:cubicBezTo>
                    <a:pt x="11178" y="17100"/>
                    <a:pt x="7401" y="20564"/>
                    <a:pt x="18730" y="8664"/>
                  </a:cubicBezTo>
                  <a:cubicBezTo>
                    <a:pt x="21600" y="5526"/>
                    <a:pt x="20165" y="554"/>
                    <a:pt x="16842" y="24"/>
                  </a:cubicBezTo>
                  <a:cubicBezTo>
                    <a:pt x="14803" y="-302"/>
                    <a:pt x="6797" y="2673"/>
                    <a:pt x="5136" y="695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74" name="Freeform 234"/>
            <p:cNvSpPr/>
            <p:nvPr/>
          </p:nvSpPr>
          <p:spPr>
            <a:xfrm>
              <a:off x="67717" y="144080"/>
              <a:ext cx="360169" cy="288723"/>
            </a:xfrm>
            <a:custGeom>
              <a:avLst/>
              <a:gdLst/>
              <a:ahLst/>
              <a:cxnLst>
                <a:cxn ang="0">
                  <a:pos x="wd2" y="hd2"/>
                </a:cxn>
                <a:cxn ang="5400000">
                  <a:pos x="wd2" y="hd2"/>
                </a:cxn>
                <a:cxn ang="10800000">
                  <a:pos x="wd2" y="hd2"/>
                </a:cxn>
                <a:cxn ang="16200000">
                  <a:pos x="wd2" y="hd2"/>
                </a:cxn>
              </a:cxnLst>
              <a:rect l="0" t="0" r="r" b="b"/>
              <a:pathLst>
                <a:path w="17756" h="21600" extrusionOk="0">
                  <a:moveTo>
                    <a:pt x="8872" y="0"/>
                  </a:moveTo>
                  <a:cubicBezTo>
                    <a:pt x="3974" y="0"/>
                    <a:pt x="1755" y="2909"/>
                    <a:pt x="1755" y="6949"/>
                  </a:cubicBezTo>
                  <a:cubicBezTo>
                    <a:pt x="1755" y="10315"/>
                    <a:pt x="-1919" y="15298"/>
                    <a:pt x="1364" y="18584"/>
                  </a:cubicBezTo>
                  <a:cubicBezTo>
                    <a:pt x="2962" y="20226"/>
                    <a:pt x="5677" y="21600"/>
                    <a:pt x="8872" y="21600"/>
                  </a:cubicBezTo>
                  <a:cubicBezTo>
                    <a:pt x="12067" y="21600"/>
                    <a:pt x="14782" y="20226"/>
                    <a:pt x="16380" y="18584"/>
                  </a:cubicBezTo>
                  <a:cubicBezTo>
                    <a:pt x="19681" y="15217"/>
                    <a:pt x="16007" y="10315"/>
                    <a:pt x="16007" y="6949"/>
                  </a:cubicBezTo>
                  <a:cubicBezTo>
                    <a:pt x="16007" y="2909"/>
                    <a:pt x="13824" y="0"/>
                    <a:pt x="8872"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75" name="Freeform 235"/>
            <p:cNvSpPr/>
            <p:nvPr/>
          </p:nvSpPr>
          <p:spPr>
            <a:xfrm>
              <a:off x="90998" y="183769"/>
              <a:ext cx="315217" cy="239314"/>
            </a:xfrm>
            <a:custGeom>
              <a:avLst/>
              <a:gdLst/>
              <a:ahLst/>
              <a:cxnLst>
                <a:cxn ang="0">
                  <a:pos x="wd2" y="hd2"/>
                </a:cxn>
                <a:cxn ang="5400000">
                  <a:pos x="wd2" y="hd2"/>
                </a:cxn>
                <a:cxn ang="10800000">
                  <a:pos x="wd2" y="hd2"/>
                </a:cxn>
                <a:cxn ang="16200000">
                  <a:pos x="wd2" y="hd2"/>
                </a:cxn>
              </a:cxnLst>
              <a:rect l="0" t="0" r="r" b="b"/>
              <a:pathLst>
                <a:path w="19784" h="21367" extrusionOk="0">
                  <a:moveTo>
                    <a:pt x="9042" y="699"/>
                  </a:moveTo>
                  <a:cubicBezTo>
                    <a:pt x="9585" y="-233"/>
                    <a:pt x="10082" y="-233"/>
                    <a:pt x="10647" y="699"/>
                  </a:cubicBezTo>
                  <a:cubicBezTo>
                    <a:pt x="11934" y="2885"/>
                    <a:pt x="13991" y="7546"/>
                    <a:pt x="14104" y="11403"/>
                  </a:cubicBezTo>
                  <a:cubicBezTo>
                    <a:pt x="16431" y="10985"/>
                    <a:pt x="19097" y="11146"/>
                    <a:pt x="19639" y="12753"/>
                  </a:cubicBezTo>
                  <a:cubicBezTo>
                    <a:pt x="20701" y="15967"/>
                    <a:pt x="15753" y="21367"/>
                    <a:pt x="9901" y="21367"/>
                  </a:cubicBezTo>
                  <a:cubicBezTo>
                    <a:pt x="3981" y="21367"/>
                    <a:pt x="-899" y="15967"/>
                    <a:pt x="140" y="12753"/>
                  </a:cubicBezTo>
                  <a:cubicBezTo>
                    <a:pt x="592" y="11146"/>
                    <a:pt x="3304" y="10985"/>
                    <a:pt x="5586" y="11403"/>
                  </a:cubicBezTo>
                  <a:cubicBezTo>
                    <a:pt x="5698" y="7546"/>
                    <a:pt x="7732" y="2885"/>
                    <a:pt x="9042" y="69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76" name="Freeform 236"/>
            <p:cNvSpPr/>
            <p:nvPr/>
          </p:nvSpPr>
          <p:spPr>
            <a:xfrm>
              <a:off x="173257" y="354680"/>
              <a:ext cx="148481" cy="49682"/>
            </a:xfrm>
            <a:custGeom>
              <a:avLst/>
              <a:gdLst/>
              <a:ahLst/>
              <a:cxnLst>
                <a:cxn ang="0">
                  <a:pos x="wd2" y="hd2"/>
                </a:cxn>
                <a:cxn ang="5400000">
                  <a:pos x="wd2" y="hd2"/>
                </a:cxn>
                <a:cxn ang="10800000">
                  <a:pos x="wd2" y="hd2"/>
                </a:cxn>
                <a:cxn ang="16200000">
                  <a:pos x="wd2" y="hd2"/>
                </a:cxn>
              </a:cxnLst>
              <a:rect l="0" t="0" r="r" b="b"/>
              <a:pathLst>
                <a:path w="20387" h="21600" extrusionOk="0">
                  <a:moveTo>
                    <a:pt x="4090" y="7826"/>
                  </a:moveTo>
                  <a:cubicBezTo>
                    <a:pt x="5572" y="8296"/>
                    <a:pt x="7204" y="7043"/>
                    <a:pt x="8439" y="4696"/>
                  </a:cubicBezTo>
                  <a:cubicBezTo>
                    <a:pt x="9082" y="3600"/>
                    <a:pt x="9675" y="1878"/>
                    <a:pt x="10169" y="0"/>
                  </a:cubicBezTo>
                  <a:cubicBezTo>
                    <a:pt x="10565" y="1878"/>
                    <a:pt x="11257" y="3600"/>
                    <a:pt x="11949" y="4696"/>
                  </a:cubicBezTo>
                  <a:cubicBezTo>
                    <a:pt x="13283" y="7043"/>
                    <a:pt x="14766" y="8296"/>
                    <a:pt x="16249" y="7826"/>
                  </a:cubicBezTo>
                  <a:cubicBezTo>
                    <a:pt x="17732" y="7826"/>
                    <a:pt x="19264" y="6261"/>
                    <a:pt x="20302" y="3600"/>
                  </a:cubicBezTo>
                  <a:cubicBezTo>
                    <a:pt x="20994" y="1878"/>
                    <a:pt x="17435" y="21600"/>
                    <a:pt x="10169" y="21600"/>
                  </a:cubicBezTo>
                  <a:cubicBezTo>
                    <a:pt x="2903" y="21600"/>
                    <a:pt x="-606" y="1878"/>
                    <a:pt x="86" y="3600"/>
                  </a:cubicBezTo>
                  <a:cubicBezTo>
                    <a:pt x="1124" y="5948"/>
                    <a:pt x="2607" y="7357"/>
                    <a:pt x="4090" y="782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77" name="Freeform 237"/>
            <p:cNvSpPr/>
            <p:nvPr/>
          </p:nvSpPr>
          <p:spPr>
            <a:xfrm>
              <a:off x="120603" y="218937"/>
              <a:ext cx="87001" cy="94923"/>
            </a:xfrm>
            <a:custGeom>
              <a:avLst/>
              <a:gdLst/>
              <a:ahLst/>
              <a:cxnLst>
                <a:cxn ang="0">
                  <a:pos x="wd2" y="hd2"/>
                </a:cxn>
                <a:cxn ang="5400000">
                  <a:pos x="wd2" y="hd2"/>
                </a:cxn>
                <a:cxn ang="10800000">
                  <a:pos x="wd2" y="hd2"/>
                </a:cxn>
                <a:cxn ang="16200000">
                  <a:pos x="wd2" y="hd2"/>
                </a:cxn>
              </a:cxnLst>
              <a:rect l="0" t="0" r="r" b="b"/>
              <a:pathLst>
                <a:path w="19551" h="18196" extrusionOk="0">
                  <a:moveTo>
                    <a:pt x="12863" y="487"/>
                  </a:moveTo>
                  <a:cubicBezTo>
                    <a:pt x="6148" y="-1583"/>
                    <a:pt x="1779" y="3455"/>
                    <a:pt x="647" y="6146"/>
                  </a:cubicBezTo>
                  <a:cubicBezTo>
                    <a:pt x="-1052" y="10287"/>
                    <a:pt x="1051" y="14979"/>
                    <a:pt x="1779" y="16014"/>
                  </a:cubicBezTo>
                  <a:cubicBezTo>
                    <a:pt x="2265" y="16705"/>
                    <a:pt x="7119" y="20017"/>
                    <a:pt x="17878" y="16843"/>
                  </a:cubicBezTo>
                  <a:cubicBezTo>
                    <a:pt x="17717" y="16843"/>
                    <a:pt x="20548" y="12219"/>
                    <a:pt x="19173" y="7871"/>
                  </a:cubicBezTo>
                  <a:cubicBezTo>
                    <a:pt x="17069" y="5387"/>
                    <a:pt x="18526" y="2213"/>
                    <a:pt x="12863" y="48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78" name="Freeform 238"/>
            <p:cNvSpPr/>
            <p:nvPr/>
          </p:nvSpPr>
          <p:spPr>
            <a:xfrm>
              <a:off x="115167" y="213931"/>
              <a:ext cx="91114" cy="102488"/>
            </a:xfrm>
            <a:custGeom>
              <a:avLst/>
              <a:gdLst/>
              <a:ahLst/>
              <a:cxnLst>
                <a:cxn ang="0">
                  <a:pos x="wd2" y="hd2"/>
                </a:cxn>
                <a:cxn ang="5400000">
                  <a:pos x="wd2" y="hd2"/>
                </a:cxn>
                <a:cxn ang="10800000">
                  <a:pos x="wd2" y="hd2"/>
                </a:cxn>
                <a:cxn ang="16200000">
                  <a:pos x="wd2" y="hd2"/>
                </a:cxn>
              </a:cxnLst>
              <a:rect l="0" t="0" r="r" b="b"/>
              <a:pathLst>
                <a:path w="21355" h="21204" extrusionOk="0">
                  <a:moveTo>
                    <a:pt x="18824" y="3424"/>
                  </a:moveTo>
                  <a:cubicBezTo>
                    <a:pt x="17980" y="2456"/>
                    <a:pt x="16968" y="1711"/>
                    <a:pt x="15871" y="1115"/>
                  </a:cubicBezTo>
                  <a:cubicBezTo>
                    <a:pt x="15364" y="817"/>
                    <a:pt x="14774" y="594"/>
                    <a:pt x="14014" y="445"/>
                  </a:cubicBezTo>
                  <a:cubicBezTo>
                    <a:pt x="13339" y="221"/>
                    <a:pt x="12664" y="72"/>
                    <a:pt x="11989" y="72"/>
                  </a:cubicBezTo>
                  <a:cubicBezTo>
                    <a:pt x="9205" y="-300"/>
                    <a:pt x="6336" y="817"/>
                    <a:pt x="4564" y="2307"/>
                  </a:cubicBezTo>
                  <a:cubicBezTo>
                    <a:pt x="2708" y="3722"/>
                    <a:pt x="1189" y="5808"/>
                    <a:pt x="430" y="8042"/>
                  </a:cubicBezTo>
                  <a:cubicBezTo>
                    <a:pt x="-245" y="10277"/>
                    <a:pt x="-76" y="12660"/>
                    <a:pt x="599" y="14969"/>
                  </a:cubicBezTo>
                  <a:cubicBezTo>
                    <a:pt x="852" y="16086"/>
                    <a:pt x="1358" y="17203"/>
                    <a:pt x="2033" y="18097"/>
                  </a:cubicBezTo>
                  <a:cubicBezTo>
                    <a:pt x="2117" y="18246"/>
                    <a:pt x="2202" y="18321"/>
                    <a:pt x="2286" y="18470"/>
                  </a:cubicBezTo>
                  <a:cubicBezTo>
                    <a:pt x="2286" y="18619"/>
                    <a:pt x="2286" y="18842"/>
                    <a:pt x="2286" y="18991"/>
                  </a:cubicBezTo>
                  <a:cubicBezTo>
                    <a:pt x="2371" y="19066"/>
                    <a:pt x="2371" y="19140"/>
                    <a:pt x="2455" y="19214"/>
                  </a:cubicBezTo>
                  <a:cubicBezTo>
                    <a:pt x="2708" y="19438"/>
                    <a:pt x="2961" y="19587"/>
                    <a:pt x="3383" y="19810"/>
                  </a:cubicBezTo>
                  <a:cubicBezTo>
                    <a:pt x="4142" y="20183"/>
                    <a:pt x="4564" y="20332"/>
                    <a:pt x="5239" y="20481"/>
                  </a:cubicBezTo>
                  <a:cubicBezTo>
                    <a:pt x="7771" y="21300"/>
                    <a:pt x="10302" y="21300"/>
                    <a:pt x="12833" y="21077"/>
                  </a:cubicBezTo>
                  <a:cubicBezTo>
                    <a:pt x="15364" y="20704"/>
                    <a:pt x="17727" y="20183"/>
                    <a:pt x="20005" y="19214"/>
                  </a:cubicBezTo>
                  <a:cubicBezTo>
                    <a:pt x="17727" y="19587"/>
                    <a:pt x="15111" y="20183"/>
                    <a:pt x="12833" y="20183"/>
                  </a:cubicBezTo>
                  <a:cubicBezTo>
                    <a:pt x="10555" y="20183"/>
                    <a:pt x="8024" y="20034"/>
                    <a:pt x="5914" y="19214"/>
                  </a:cubicBezTo>
                  <a:cubicBezTo>
                    <a:pt x="5492" y="18991"/>
                    <a:pt x="4986" y="18917"/>
                    <a:pt x="4564" y="18470"/>
                  </a:cubicBezTo>
                  <a:cubicBezTo>
                    <a:pt x="4396" y="18321"/>
                    <a:pt x="4142" y="18321"/>
                    <a:pt x="4142" y="18097"/>
                  </a:cubicBezTo>
                  <a:cubicBezTo>
                    <a:pt x="4058" y="18023"/>
                    <a:pt x="3974" y="17874"/>
                    <a:pt x="3889" y="17725"/>
                  </a:cubicBezTo>
                  <a:cubicBezTo>
                    <a:pt x="3383" y="16831"/>
                    <a:pt x="3130" y="15863"/>
                    <a:pt x="2708" y="14969"/>
                  </a:cubicBezTo>
                  <a:cubicBezTo>
                    <a:pt x="2286" y="12883"/>
                    <a:pt x="2033" y="10872"/>
                    <a:pt x="2708" y="8936"/>
                  </a:cubicBezTo>
                  <a:cubicBezTo>
                    <a:pt x="3130" y="7148"/>
                    <a:pt x="4564" y="5435"/>
                    <a:pt x="6168" y="4169"/>
                  </a:cubicBezTo>
                  <a:cubicBezTo>
                    <a:pt x="7771" y="2828"/>
                    <a:pt x="9880" y="1934"/>
                    <a:pt x="11989" y="2158"/>
                  </a:cubicBezTo>
                  <a:cubicBezTo>
                    <a:pt x="12411" y="2158"/>
                    <a:pt x="13002" y="2083"/>
                    <a:pt x="13508" y="2307"/>
                  </a:cubicBezTo>
                  <a:cubicBezTo>
                    <a:pt x="14014" y="2456"/>
                    <a:pt x="14774" y="2456"/>
                    <a:pt x="15196" y="2679"/>
                  </a:cubicBezTo>
                  <a:cubicBezTo>
                    <a:pt x="16292" y="3052"/>
                    <a:pt x="17305" y="3573"/>
                    <a:pt x="17980" y="4318"/>
                  </a:cubicBezTo>
                  <a:cubicBezTo>
                    <a:pt x="19499" y="5435"/>
                    <a:pt x="20680" y="7372"/>
                    <a:pt x="21355" y="9532"/>
                  </a:cubicBezTo>
                  <a:cubicBezTo>
                    <a:pt x="21355" y="7372"/>
                    <a:pt x="20511" y="5286"/>
                    <a:pt x="18824" y="342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79" name="Freeform 239"/>
            <p:cNvSpPr/>
            <p:nvPr/>
          </p:nvSpPr>
          <p:spPr>
            <a:xfrm>
              <a:off x="143280" y="241280"/>
              <a:ext cx="51122" cy="5760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690"/>
                    <a:pt x="456" y="14580"/>
                    <a:pt x="1369" y="16200"/>
                  </a:cubicBezTo>
                  <a:cubicBezTo>
                    <a:pt x="2282" y="17820"/>
                    <a:pt x="3651" y="19170"/>
                    <a:pt x="5324" y="20115"/>
                  </a:cubicBezTo>
                  <a:cubicBezTo>
                    <a:pt x="6997" y="21060"/>
                    <a:pt x="8975" y="21600"/>
                    <a:pt x="10800" y="21600"/>
                  </a:cubicBezTo>
                  <a:cubicBezTo>
                    <a:pt x="12777" y="21600"/>
                    <a:pt x="14603" y="21060"/>
                    <a:pt x="16124" y="20115"/>
                  </a:cubicBezTo>
                  <a:cubicBezTo>
                    <a:pt x="17797" y="19170"/>
                    <a:pt x="19166" y="17820"/>
                    <a:pt x="20079" y="16200"/>
                  </a:cubicBezTo>
                  <a:cubicBezTo>
                    <a:pt x="20992" y="14580"/>
                    <a:pt x="21600" y="12690"/>
                    <a:pt x="21600" y="10800"/>
                  </a:cubicBezTo>
                  <a:cubicBezTo>
                    <a:pt x="21600" y="8910"/>
                    <a:pt x="20992" y="7020"/>
                    <a:pt x="20079" y="5400"/>
                  </a:cubicBezTo>
                  <a:cubicBezTo>
                    <a:pt x="19166" y="3645"/>
                    <a:pt x="17797" y="2295"/>
                    <a:pt x="16124" y="1350"/>
                  </a:cubicBezTo>
                  <a:cubicBezTo>
                    <a:pt x="14603" y="405"/>
                    <a:pt x="12777" y="0"/>
                    <a:pt x="10800" y="0"/>
                  </a:cubicBezTo>
                  <a:cubicBezTo>
                    <a:pt x="8975" y="0"/>
                    <a:pt x="6997" y="405"/>
                    <a:pt x="5324" y="1350"/>
                  </a:cubicBezTo>
                  <a:cubicBezTo>
                    <a:pt x="3651" y="2295"/>
                    <a:pt x="2282" y="3645"/>
                    <a:pt x="1369" y="5400"/>
                  </a:cubicBezTo>
                  <a:cubicBezTo>
                    <a:pt x="456" y="7020"/>
                    <a:pt x="0" y="8910"/>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80" name="Freeform 240"/>
            <p:cNvSpPr/>
            <p:nvPr/>
          </p:nvSpPr>
          <p:spPr>
            <a:xfrm>
              <a:off x="287626" y="218937"/>
              <a:ext cx="86872" cy="94923"/>
            </a:xfrm>
            <a:custGeom>
              <a:avLst/>
              <a:gdLst/>
              <a:ahLst/>
              <a:cxnLst>
                <a:cxn ang="0">
                  <a:pos x="wd2" y="hd2"/>
                </a:cxn>
                <a:cxn ang="5400000">
                  <a:pos x="wd2" y="hd2"/>
                </a:cxn>
                <a:cxn ang="10800000">
                  <a:pos x="wd2" y="hd2"/>
                </a:cxn>
                <a:cxn ang="16200000">
                  <a:pos x="wd2" y="hd2"/>
                </a:cxn>
              </a:cxnLst>
              <a:rect l="0" t="0" r="r" b="b"/>
              <a:pathLst>
                <a:path w="19669" h="18196" extrusionOk="0">
                  <a:moveTo>
                    <a:pt x="6768" y="487"/>
                  </a:moveTo>
                  <a:cubicBezTo>
                    <a:pt x="13371" y="-1583"/>
                    <a:pt x="17854" y="3455"/>
                    <a:pt x="18995" y="6146"/>
                  </a:cubicBezTo>
                  <a:cubicBezTo>
                    <a:pt x="20788" y="10287"/>
                    <a:pt x="18506" y="14979"/>
                    <a:pt x="17854" y="16014"/>
                  </a:cubicBezTo>
                  <a:cubicBezTo>
                    <a:pt x="17446" y="16705"/>
                    <a:pt x="12556" y="20017"/>
                    <a:pt x="1633" y="16843"/>
                  </a:cubicBezTo>
                  <a:cubicBezTo>
                    <a:pt x="1878" y="16843"/>
                    <a:pt x="-812" y="12219"/>
                    <a:pt x="248" y="7871"/>
                  </a:cubicBezTo>
                  <a:cubicBezTo>
                    <a:pt x="2448" y="5387"/>
                    <a:pt x="900" y="2213"/>
                    <a:pt x="6768" y="48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81" name="Freeform 241"/>
            <p:cNvSpPr/>
            <p:nvPr/>
          </p:nvSpPr>
          <p:spPr>
            <a:xfrm>
              <a:off x="288719" y="214653"/>
              <a:ext cx="91961" cy="101285"/>
            </a:xfrm>
            <a:custGeom>
              <a:avLst/>
              <a:gdLst/>
              <a:ahLst/>
              <a:cxnLst>
                <a:cxn ang="0">
                  <a:pos x="wd2" y="hd2"/>
                </a:cxn>
                <a:cxn ang="5400000">
                  <a:pos x="wd2" y="hd2"/>
                </a:cxn>
                <a:cxn ang="10800000">
                  <a:pos x="wd2" y="hd2"/>
                </a:cxn>
                <a:cxn ang="16200000">
                  <a:pos x="wd2" y="hd2"/>
                </a:cxn>
              </a:cxnLst>
              <a:rect l="0" t="0" r="r" b="b"/>
              <a:pathLst>
                <a:path w="21469" h="21101" extrusionOk="0">
                  <a:moveTo>
                    <a:pt x="3446" y="4048"/>
                  </a:moveTo>
                  <a:cubicBezTo>
                    <a:pt x="4454" y="3223"/>
                    <a:pt x="5295" y="2698"/>
                    <a:pt x="6219" y="2323"/>
                  </a:cubicBezTo>
                  <a:cubicBezTo>
                    <a:pt x="6640" y="2098"/>
                    <a:pt x="7396" y="1948"/>
                    <a:pt x="7816" y="1948"/>
                  </a:cubicBezTo>
                  <a:cubicBezTo>
                    <a:pt x="8321" y="1798"/>
                    <a:pt x="8993" y="1798"/>
                    <a:pt x="9497" y="1798"/>
                  </a:cubicBezTo>
                  <a:cubicBezTo>
                    <a:pt x="11514" y="1798"/>
                    <a:pt x="13784" y="2548"/>
                    <a:pt x="15212" y="3823"/>
                  </a:cubicBezTo>
                  <a:cubicBezTo>
                    <a:pt x="16725" y="5173"/>
                    <a:pt x="18154" y="7048"/>
                    <a:pt x="18658" y="8698"/>
                  </a:cubicBezTo>
                  <a:cubicBezTo>
                    <a:pt x="19079" y="10573"/>
                    <a:pt x="19079" y="12598"/>
                    <a:pt x="18658" y="14698"/>
                  </a:cubicBezTo>
                  <a:cubicBezTo>
                    <a:pt x="18406" y="15673"/>
                    <a:pt x="17986" y="16798"/>
                    <a:pt x="17482" y="17473"/>
                  </a:cubicBezTo>
                  <a:cubicBezTo>
                    <a:pt x="17398" y="17623"/>
                    <a:pt x="17314" y="17773"/>
                    <a:pt x="17230" y="17848"/>
                  </a:cubicBezTo>
                  <a:cubicBezTo>
                    <a:pt x="16977" y="18073"/>
                    <a:pt x="16725" y="18073"/>
                    <a:pt x="16725" y="18298"/>
                  </a:cubicBezTo>
                  <a:cubicBezTo>
                    <a:pt x="16305" y="18448"/>
                    <a:pt x="15885" y="18823"/>
                    <a:pt x="15465" y="18973"/>
                  </a:cubicBezTo>
                  <a:cubicBezTo>
                    <a:pt x="13363" y="19798"/>
                    <a:pt x="11010" y="20098"/>
                    <a:pt x="8489" y="19948"/>
                  </a:cubicBezTo>
                  <a:cubicBezTo>
                    <a:pt x="6219" y="19948"/>
                    <a:pt x="3698" y="19573"/>
                    <a:pt x="1429" y="18973"/>
                  </a:cubicBezTo>
                  <a:cubicBezTo>
                    <a:pt x="3698" y="19948"/>
                    <a:pt x="5967" y="20548"/>
                    <a:pt x="8489" y="20923"/>
                  </a:cubicBezTo>
                  <a:cubicBezTo>
                    <a:pt x="11010" y="21298"/>
                    <a:pt x="13532" y="21073"/>
                    <a:pt x="16137" y="20323"/>
                  </a:cubicBezTo>
                  <a:cubicBezTo>
                    <a:pt x="16725" y="20098"/>
                    <a:pt x="17230" y="19948"/>
                    <a:pt x="17986" y="19573"/>
                  </a:cubicBezTo>
                  <a:cubicBezTo>
                    <a:pt x="18154" y="19423"/>
                    <a:pt x="18658" y="19198"/>
                    <a:pt x="18826" y="18973"/>
                  </a:cubicBezTo>
                  <a:cubicBezTo>
                    <a:pt x="18911" y="18973"/>
                    <a:pt x="18995" y="18898"/>
                    <a:pt x="19079" y="18823"/>
                  </a:cubicBezTo>
                  <a:cubicBezTo>
                    <a:pt x="19163" y="18748"/>
                    <a:pt x="19247" y="18673"/>
                    <a:pt x="19331" y="18673"/>
                  </a:cubicBezTo>
                  <a:cubicBezTo>
                    <a:pt x="19331" y="18598"/>
                    <a:pt x="19331" y="18523"/>
                    <a:pt x="19331" y="18448"/>
                  </a:cubicBezTo>
                  <a:cubicBezTo>
                    <a:pt x="19415" y="18373"/>
                    <a:pt x="19499" y="18298"/>
                    <a:pt x="19499" y="18298"/>
                  </a:cubicBezTo>
                  <a:cubicBezTo>
                    <a:pt x="19919" y="17173"/>
                    <a:pt x="20507" y="16198"/>
                    <a:pt x="20928" y="15073"/>
                  </a:cubicBezTo>
                  <a:cubicBezTo>
                    <a:pt x="21600" y="12823"/>
                    <a:pt x="21600" y="10573"/>
                    <a:pt x="21180" y="8173"/>
                  </a:cubicBezTo>
                  <a:cubicBezTo>
                    <a:pt x="20507" y="5848"/>
                    <a:pt x="18826" y="3823"/>
                    <a:pt x="16977" y="2323"/>
                  </a:cubicBezTo>
                  <a:cubicBezTo>
                    <a:pt x="14960" y="823"/>
                    <a:pt x="12439" y="-302"/>
                    <a:pt x="9665" y="73"/>
                  </a:cubicBezTo>
                  <a:cubicBezTo>
                    <a:pt x="8993" y="73"/>
                    <a:pt x="8321" y="298"/>
                    <a:pt x="7648" y="448"/>
                  </a:cubicBezTo>
                  <a:cubicBezTo>
                    <a:pt x="6976" y="598"/>
                    <a:pt x="6388" y="823"/>
                    <a:pt x="5799" y="1198"/>
                  </a:cubicBezTo>
                  <a:cubicBezTo>
                    <a:pt x="4623" y="1798"/>
                    <a:pt x="3698" y="2548"/>
                    <a:pt x="2774" y="3448"/>
                  </a:cubicBezTo>
                  <a:cubicBezTo>
                    <a:pt x="1177" y="4948"/>
                    <a:pt x="252" y="7198"/>
                    <a:pt x="0" y="9448"/>
                  </a:cubicBezTo>
                  <a:cubicBezTo>
                    <a:pt x="672" y="7348"/>
                    <a:pt x="1681" y="5323"/>
                    <a:pt x="3446" y="404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82" name="Freeform 242"/>
            <p:cNvSpPr/>
            <p:nvPr/>
          </p:nvSpPr>
          <p:spPr>
            <a:xfrm>
              <a:off x="301680" y="241280"/>
              <a:ext cx="50762" cy="5760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690"/>
                    <a:pt x="460" y="14580"/>
                    <a:pt x="1379" y="16200"/>
                  </a:cubicBezTo>
                  <a:cubicBezTo>
                    <a:pt x="2298" y="17820"/>
                    <a:pt x="3677" y="19170"/>
                    <a:pt x="5362" y="20115"/>
                  </a:cubicBezTo>
                  <a:cubicBezTo>
                    <a:pt x="7047" y="21060"/>
                    <a:pt x="8885" y="21600"/>
                    <a:pt x="10877" y="21600"/>
                  </a:cubicBezTo>
                  <a:cubicBezTo>
                    <a:pt x="12868" y="21600"/>
                    <a:pt x="14553" y="21060"/>
                    <a:pt x="16238" y="20115"/>
                  </a:cubicBezTo>
                  <a:cubicBezTo>
                    <a:pt x="17923" y="19170"/>
                    <a:pt x="19302" y="17820"/>
                    <a:pt x="20221" y="16200"/>
                  </a:cubicBezTo>
                  <a:cubicBezTo>
                    <a:pt x="21140" y="14580"/>
                    <a:pt x="21600" y="12690"/>
                    <a:pt x="21600" y="10800"/>
                  </a:cubicBezTo>
                  <a:cubicBezTo>
                    <a:pt x="21600" y="8910"/>
                    <a:pt x="21140" y="7020"/>
                    <a:pt x="20221" y="5400"/>
                  </a:cubicBezTo>
                  <a:cubicBezTo>
                    <a:pt x="19302" y="3645"/>
                    <a:pt x="17923" y="2295"/>
                    <a:pt x="16238" y="1350"/>
                  </a:cubicBezTo>
                  <a:cubicBezTo>
                    <a:pt x="14553" y="405"/>
                    <a:pt x="12868" y="0"/>
                    <a:pt x="10877" y="0"/>
                  </a:cubicBezTo>
                  <a:cubicBezTo>
                    <a:pt x="8885" y="0"/>
                    <a:pt x="7047" y="405"/>
                    <a:pt x="5362" y="1350"/>
                  </a:cubicBezTo>
                  <a:cubicBezTo>
                    <a:pt x="3677" y="2295"/>
                    <a:pt x="2298" y="3645"/>
                    <a:pt x="1379" y="5400"/>
                  </a:cubicBezTo>
                  <a:cubicBezTo>
                    <a:pt x="460" y="7020"/>
                    <a:pt x="0" y="8910"/>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83" name="Freeform 243"/>
            <p:cNvSpPr/>
            <p:nvPr/>
          </p:nvSpPr>
          <p:spPr>
            <a:xfrm>
              <a:off x="222119" y="343161"/>
              <a:ext cx="52202" cy="3960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301" y="0"/>
                    <a:pt x="7150" y="0"/>
                    <a:pt x="0" y="0"/>
                  </a:cubicBezTo>
                  <a:cubicBezTo>
                    <a:pt x="0" y="7265"/>
                    <a:pt x="0" y="14335"/>
                    <a:pt x="0" y="21600"/>
                  </a:cubicBezTo>
                  <a:cubicBezTo>
                    <a:pt x="7150" y="21600"/>
                    <a:pt x="14301" y="21600"/>
                    <a:pt x="21600" y="21600"/>
                  </a:cubicBezTo>
                  <a:cubicBezTo>
                    <a:pt x="21600" y="14335"/>
                    <a:pt x="21600" y="7265"/>
                    <a:pt x="2160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84" name="Freeform 244"/>
            <p:cNvSpPr/>
            <p:nvPr/>
          </p:nvSpPr>
          <p:spPr>
            <a:xfrm>
              <a:off x="150479" y="309680"/>
              <a:ext cx="196203" cy="64193"/>
            </a:xfrm>
            <a:custGeom>
              <a:avLst/>
              <a:gdLst/>
              <a:ahLst/>
              <a:cxnLst>
                <a:cxn ang="0">
                  <a:pos x="wd2" y="hd2"/>
                </a:cxn>
                <a:cxn ang="5400000">
                  <a:pos x="wd2" y="hd2"/>
                </a:cxn>
                <a:cxn ang="10800000">
                  <a:pos x="wd2" y="hd2"/>
                </a:cxn>
                <a:cxn ang="16200000">
                  <a:pos x="wd2" y="hd2"/>
                </a:cxn>
              </a:cxnLst>
              <a:rect l="0" t="0" r="r" b="b"/>
              <a:pathLst>
                <a:path w="21600" h="21396" extrusionOk="0">
                  <a:moveTo>
                    <a:pt x="5271" y="18240"/>
                  </a:moveTo>
                  <a:cubicBezTo>
                    <a:pt x="6381" y="18000"/>
                    <a:pt x="7451" y="17400"/>
                    <a:pt x="8323" y="15840"/>
                  </a:cubicBezTo>
                  <a:cubicBezTo>
                    <a:pt x="9155" y="14400"/>
                    <a:pt x="9829" y="12240"/>
                    <a:pt x="9948" y="10200"/>
                  </a:cubicBezTo>
                  <a:cubicBezTo>
                    <a:pt x="10186" y="6840"/>
                    <a:pt x="10423" y="3360"/>
                    <a:pt x="10661" y="0"/>
                  </a:cubicBezTo>
                  <a:cubicBezTo>
                    <a:pt x="10939" y="3360"/>
                    <a:pt x="11216" y="6840"/>
                    <a:pt x="11454" y="10200"/>
                  </a:cubicBezTo>
                  <a:cubicBezTo>
                    <a:pt x="11652" y="12600"/>
                    <a:pt x="12207" y="14400"/>
                    <a:pt x="13079" y="15840"/>
                  </a:cubicBezTo>
                  <a:cubicBezTo>
                    <a:pt x="13990" y="17400"/>
                    <a:pt x="15021" y="18240"/>
                    <a:pt x="16131" y="18240"/>
                  </a:cubicBezTo>
                  <a:cubicBezTo>
                    <a:pt x="17320" y="18240"/>
                    <a:pt x="18390" y="18000"/>
                    <a:pt x="19341" y="16440"/>
                  </a:cubicBezTo>
                  <a:cubicBezTo>
                    <a:pt x="20332" y="15360"/>
                    <a:pt x="21204" y="13200"/>
                    <a:pt x="21600" y="10440"/>
                  </a:cubicBezTo>
                  <a:cubicBezTo>
                    <a:pt x="21521" y="13440"/>
                    <a:pt x="20887" y="16200"/>
                    <a:pt x="19896" y="18000"/>
                  </a:cubicBezTo>
                  <a:cubicBezTo>
                    <a:pt x="18905" y="19680"/>
                    <a:pt x="17518" y="21000"/>
                    <a:pt x="16210" y="21360"/>
                  </a:cubicBezTo>
                  <a:cubicBezTo>
                    <a:pt x="14823" y="21600"/>
                    <a:pt x="13515" y="20640"/>
                    <a:pt x="12326" y="18840"/>
                  </a:cubicBezTo>
                  <a:cubicBezTo>
                    <a:pt x="11652" y="18000"/>
                    <a:pt x="11256" y="16800"/>
                    <a:pt x="10820" y="15360"/>
                  </a:cubicBezTo>
                  <a:cubicBezTo>
                    <a:pt x="10344" y="16800"/>
                    <a:pt x="9829" y="18000"/>
                    <a:pt x="9274" y="18840"/>
                  </a:cubicBezTo>
                  <a:cubicBezTo>
                    <a:pt x="8085" y="20640"/>
                    <a:pt x="6658" y="21600"/>
                    <a:pt x="5390" y="21360"/>
                  </a:cubicBezTo>
                  <a:cubicBezTo>
                    <a:pt x="4082" y="21360"/>
                    <a:pt x="2695" y="20040"/>
                    <a:pt x="1704" y="18000"/>
                  </a:cubicBezTo>
                  <a:cubicBezTo>
                    <a:pt x="753" y="16200"/>
                    <a:pt x="0" y="13200"/>
                    <a:pt x="0" y="10440"/>
                  </a:cubicBezTo>
                  <a:cubicBezTo>
                    <a:pt x="198" y="12960"/>
                    <a:pt x="1070" y="15000"/>
                    <a:pt x="2061" y="16440"/>
                  </a:cubicBezTo>
                  <a:cubicBezTo>
                    <a:pt x="3012" y="17640"/>
                    <a:pt x="4201" y="18240"/>
                    <a:pt x="5271" y="1824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85" name="Freeform 245"/>
            <p:cNvSpPr/>
            <p:nvPr/>
          </p:nvSpPr>
          <p:spPr>
            <a:xfrm>
              <a:off x="211012" y="297801"/>
              <a:ext cx="74785" cy="32762"/>
            </a:xfrm>
            <a:custGeom>
              <a:avLst/>
              <a:gdLst/>
              <a:ahLst/>
              <a:cxnLst>
                <a:cxn ang="0">
                  <a:pos x="wd2" y="hd2"/>
                </a:cxn>
                <a:cxn ang="5400000">
                  <a:pos x="wd2" y="hd2"/>
                </a:cxn>
                <a:cxn ang="10800000">
                  <a:pos x="wd2" y="hd2"/>
                </a:cxn>
                <a:cxn ang="16200000">
                  <a:pos x="wd2" y="hd2"/>
                </a:cxn>
              </a:cxnLst>
              <a:rect l="0" t="0" r="r" b="b"/>
              <a:pathLst>
                <a:path w="20121" h="21600" extrusionOk="0">
                  <a:moveTo>
                    <a:pt x="10059" y="0"/>
                  </a:moveTo>
                  <a:cubicBezTo>
                    <a:pt x="11899" y="0"/>
                    <a:pt x="17517" y="0"/>
                    <a:pt x="19551" y="3560"/>
                  </a:cubicBezTo>
                  <a:cubicBezTo>
                    <a:pt x="20907" y="6171"/>
                    <a:pt x="19842" y="11868"/>
                    <a:pt x="16355" y="17327"/>
                  </a:cubicBezTo>
                  <a:cubicBezTo>
                    <a:pt x="14030" y="20888"/>
                    <a:pt x="11899" y="21600"/>
                    <a:pt x="10349" y="21600"/>
                  </a:cubicBezTo>
                  <a:cubicBezTo>
                    <a:pt x="8509" y="21600"/>
                    <a:pt x="6378" y="20176"/>
                    <a:pt x="4247" y="17327"/>
                  </a:cubicBezTo>
                  <a:cubicBezTo>
                    <a:pt x="-15" y="11868"/>
                    <a:pt x="-693" y="6171"/>
                    <a:pt x="566" y="3560"/>
                  </a:cubicBezTo>
                  <a:cubicBezTo>
                    <a:pt x="2407" y="0"/>
                    <a:pt x="8218" y="0"/>
                    <a:pt x="10059"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sp>
        <p:nvSpPr>
          <p:cNvPr id="68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694" name="Rectangle 200"/>
          <p:cNvSpPr/>
          <p:nvPr/>
        </p:nvSpPr>
        <p:spPr>
          <a:xfrm>
            <a:off x="-1" y="5040000"/>
            <a:ext cx="10080002" cy="630002"/>
          </a:xfrm>
          <a:prstGeom prst="rect">
            <a:avLst/>
          </a:prstGeom>
          <a:solidFill>
            <a:srgbClr val="9ECF6C"/>
          </a:solidFill>
          <a:ln w="12700">
            <a:miter lim="400000"/>
          </a:ln>
        </p:spPr>
        <p:txBody>
          <a:bodyPr lIns="45718" tIns="45718" rIns="45718" bIns="45718" anchor="ctr"/>
          <a:lstStyle/>
          <a:p>
            <a:pPr>
              <a:defRPr spc="-1"/>
            </a:pPr>
            <a:endParaRPr/>
          </a:p>
        </p:txBody>
      </p:sp>
      <p:grpSp>
        <p:nvGrpSpPr>
          <p:cNvPr id="710" name="Group 206"/>
          <p:cNvGrpSpPr/>
          <p:nvPr/>
        </p:nvGrpSpPr>
        <p:grpSpPr>
          <a:xfrm>
            <a:off x="8999993" y="4766399"/>
            <a:ext cx="497635" cy="397444"/>
            <a:chOff x="0" y="-1"/>
            <a:chExt cx="497634" cy="397442"/>
          </a:xfrm>
        </p:grpSpPr>
        <p:sp>
          <p:nvSpPr>
            <p:cNvPr id="695" name="Freeform 207"/>
            <p:cNvSpPr/>
            <p:nvPr/>
          </p:nvSpPr>
          <p:spPr>
            <a:xfrm>
              <a:off x="345965" y="127910"/>
              <a:ext cx="151669" cy="229056"/>
            </a:xfrm>
            <a:custGeom>
              <a:avLst/>
              <a:gdLst/>
              <a:ahLst/>
              <a:cxnLst>
                <a:cxn ang="0">
                  <a:pos x="wd2" y="hd2"/>
                </a:cxn>
                <a:cxn ang="5400000">
                  <a:pos x="wd2" y="hd2"/>
                </a:cxn>
                <a:cxn ang="10800000">
                  <a:pos x="wd2" y="hd2"/>
                </a:cxn>
                <a:cxn ang="16200000">
                  <a:pos x="wd2" y="hd2"/>
                </a:cxn>
              </a:cxnLst>
              <a:rect l="0" t="0" r="r" b="b"/>
              <a:pathLst>
                <a:path w="21065" h="20792" extrusionOk="0">
                  <a:moveTo>
                    <a:pt x="12000" y="17767"/>
                  </a:moveTo>
                  <a:cubicBezTo>
                    <a:pt x="18000" y="14368"/>
                    <a:pt x="21600" y="10218"/>
                    <a:pt x="21000" y="4663"/>
                  </a:cubicBezTo>
                  <a:cubicBezTo>
                    <a:pt x="20750" y="2473"/>
                    <a:pt x="19500" y="1036"/>
                    <a:pt x="18000" y="153"/>
                  </a:cubicBezTo>
                  <a:cubicBezTo>
                    <a:pt x="16850" y="-533"/>
                    <a:pt x="9800" y="1036"/>
                    <a:pt x="9800" y="6035"/>
                  </a:cubicBezTo>
                  <a:cubicBezTo>
                    <a:pt x="9900" y="15479"/>
                    <a:pt x="3250" y="15806"/>
                    <a:pt x="0" y="20708"/>
                  </a:cubicBezTo>
                  <a:cubicBezTo>
                    <a:pt x="3450" y="21067"/>
                    <a:pt x="7600" y="20315"/>
                    <a:pt x="12000" y="1776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96" name="Freeform 208"/>
            <p:cNvSpPr/>
            <p:nvPr/>
          </p:nvSpPr>
          <p:spPr>
            <a:xfrm>
              <a:off x="331925" y="120980"/>
              <a:ext cx="143642" cy="233981"/>
            </a:xfrm>
            <a:custGeom>
              <a:avLst/>
              <a:gdLst/>
              <a:ahLst/>
              <a:cxnLst>
                <a:cxn ang="0">
                  <a:pos x="wd2" y="hd2"/>
                </a:cxn>
                <a:cxn ang="5400000">
                  <a:pos x="wd2" y="hd2"/>
                </a:cxn>
                <a:cxn ang="10800000">
                  <a:pos x="wd2" y="hd2"/>
                </a:cxn>
                <a:cxn ang="16200000">
                  <a:pos x="wd2" y="hd2"/>
                </a:cxn>
              </a:cxnLst>
              <a:rect l="0" t="0" r="r" b="b"/>
              <a:pathLst>
                <a:path w="21600" h="19913" extrusionOk="0">
                  <a:moveTo>
                    <a:pt x="21600" y="733"/>
                  </a:moveTo>
                  <a:cubicBezTo>
                    <a:pt x="17486" y="-1687"/>
                    <a:pt x="10123" y="2357"/>
                    <a:pt x="10123" y="6034"/>
                  </a:cubicBezTo>
                  <a:cubicBezTo>
                    <a:pt x="10123" y="14919"/>
                    <a:pt x="3627" y="15716"/>
                    <a:pt x="0" y="19699"/>
                  </a:cubicBezTo>
                  <a:cubicBezTo>
                    <a:pt x="650" y="19790"/>
                    <a:pt x="595" y="19913"/>
                    <a:pt x="2003" y="19913"/>
                  </a:cubicBezTo>
                  <a:cubicBezTo>
                    <a:pt x="6605" y="17830"/>
                    <a:pt x="13480" y="13877"/>
                    <a:pt x="13480" y="7076"/>
                  </a:cubicBezTo>
                  <a:cubicBezTo>
                    <a:pt x="13480" y="2847"/>
                    <a:pt x="17215" y="1070"/>
                    <a:pt x="21600" y="73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97" name="Freeform 209"/>
            <p:cNvSpPr/>
            <p:nvPr/>
          </p:nvSpPr>
          <p:spPr>
            <a:xfrm>
              <a:off x="331925" y="116688"/>
              <a:ext cx="135362" cy="235034"/>
            </a:xfrm>
            <a:custGeom>
              <a:avLst/>
              <a:gdLst/>
              <a:ahLst/>
              <a:cxnLst>
                <a:cxn ang="0">
                  <a:pos x="wd2" y="hd2"/>
                </a:cxn>
                <a:cxn ang="5400000">
                  <a:pos x="wd2" y="hd2"/>
                </a:cxn>
                <a:cxn ang="10800000">
                  <a:pos x="wd2" y="hd2"/>
                </a:cxn>
                <a:cxn ang="16200000">
                  <a:pos x="wd2" y="hd2"/>
                </a:cxn>
              </a:cxnLst>
              <a:rect l="0" t="0" r="r" b="b"/>
              <a:pathLst>
                <a:path w="21600" h="20467" extrusionOk="0">
                  <a:moveTo>
                    <a:pt x="21600" y="529"/>
                  </a:moveTo>
                  <a:cubicBezTo>
                    <a:pt x="16545" y="-1133"/>
                    <a:pt x="9134" y="1250"/>
                    <a:pt x="9134" y="5827"/>
                  </a:cubicBezTo>
                  <a:cubicBezTo>
                    <a:pt x="9134" y="13257"/>
                    <a:pt x="3045" y="12974"/>
                    <a:pt x="0" y="16580"/>
                  </a:cubicBezTo>
                  <a:cubicBezTo>
                    <a:pt x="0" y="17865"/>
                    <a:pt x="0" y="19182"/>
                    <a:pt x="0" y="20467"/>
                  </a:cubicBezTo>
                  <a:cubicBezTo>
                    <a:pt x="2126" y="19683"/>
                    <a:pt x="12179" y="15012"/>
                    <a:pt x="12179" y="6830"/>
                  </a:cubicBezTo>
                  <a:cubicBezTo>
                    <a:pt x="12179" y="2472"/>
                    <a:pt x="16832" y="591"/>
                    <a:pt x="21600" y="52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98" name="Freeform 210"/>
            <p:cNvSpPr/>
            <p:nvPr/>
          </p:nvSpPr>
          <p:spPr>
            <a:xfrm>
              <a:off x="-1" y="155204"/>
              <a:ext cx="230048" cy="214148"/>
            </a:xfrm>
            <a:custGeom>
              <a:avLst/>
              <a:gdLst/>
              <a:ahLst/>
              <a:cxnLst>
                <a:cxn ang="0">
                  <a:pos x="wd2" y="hd2"/>
                </a:cxn>
                <a:cxn ang="5400000">
                  <a:pos x="wd2" y="hd2"/>
                </a:cxn>
                <a:cxn ang="10800000">
                  <a:pos x="wd2" y="hd2"/>
                </a:cxn>
                <a:cxn ang="16200000">
                  <a:pos x="wd2" y="hd2"/>
                </a:cxn>
              </a:cxnLst>
              <a:rect l="0" t="0" r="r" b="b"/>
              <a:pathLst>
                <a:path w="20694" h="20591" extrusionOk="0">
                  <a:moveTo>
                    <a:pt x="130" y="3041"/>
                  </a:moveTo>
                  <a:cubicBezTo>
                    <a:pt x="-906" y="653"/>
                    <a:pt x="4534" y="-628"/>
                    <a:pt x="6413" y="307"/>
                  </a:cubicBezTo>
                  <a:cubicBezTo>
                    <a:pt x="6413" y="1657"/>
                    <a:pt x="6413" y="2972"/>
                    <a:pt x="6413" y="4322"/>
                  </a:cubicBezTo>
                  <a:cubicBezTo>
                    <a:pt x="4308" y="3872"/>
                    <a:pt x="875" y="4703"/>
                    <a:pt x="130" y="3041"/>
                  </a:cubicBezTo>
                  <a:moveTo>
                    <a:pt x="12630" y="19760"/>
                  </a:moveTo>
                  <a:cubicBezTo>
                    <a:pt x="12630" y="18584"/>
                    <a:pt x="16290" y="16230"/>
                    <a:pt x="20694" y="16230"/>
                  </a:cubicBezTo>
                  <a:cubicBezTo>
                    <a:pt x="20694" y="17684"/>
                    <a:pt x="20694" y="19137"/>
                    <a:pt x="20694" y="20591"/>
                  </a:cubicBezTo>
                  <a:cubicBezTo>
                    <a:pt x="18006" y="20314"/>
                    <a:pt x="12630" y="20972"/>
                    <a:pt x="12630" y="1976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99" name="Freeform 211"/>
            <p:cNvSpPr/>
            <p:nvPr/>
          </p:nvSpPr>
          <p:spPr>
            <a:xfrm>
              <a:off x="83985" y="84661"/>
              <a:ext cx="267465" cy="312781"/>
            </a:xfrm>
            <a:custGeom>
              <a:avLst/>
              <a:gdLst/>
              <a:ahLst/>
              <a:cxnLst>
                <a:cxn ang="0">
                  <a:pos x="wd2" y="hd2"/>
                </a:cxn>
                <a:cxn ang="5400000">
                  <a:pos x="wd2" y="hd2"/>
                </a:cxn>
                <a:cxn ang="10800000">
                  <a:pos x="wd2" y="hd2"/>
                </a:cxn>
                <a:cxn ang="16200000">
                  <a:pos x="wd2" y="hd2"/>
                </a:cxn>
              </a:cxnLst>
              <a:rect l="0" t="0" r="r" b="b"/>
              <a:pathLst>
                <a:path w="18616" h="18918" extrusionOk="0">
                  <a:moveTo>
                    <a:pt x="17885" y="7290"/>
                  </a:moveTo>
                  <a:cubicBezTo>
                    <a:pt x="16908" y="5178"/>
                    <a:pt x="14302" y="2609"/>
                    <a:pt x="10493" y="1194"/>
                  </a:cubicBezTo>
                  <a:cubicBezTo>
                    <a:pt x="971" y="-2421"/>
                    <a:pt x="-2487" y="3066"/>
                    <a:pt x="1848" y="5831"/>
                  </a:cubicBezTo>
                  <a:cubicBezTo>
                    <a:pt x="6935" y="9098"/>
                    <a:pt x="6459" y="14302"/>
                    <a:pt x="8413" y="16457"/>
                  </a:cubicBezTo>
                  <a:cubicBezTo>
                    <a:pt x="6358" y="16914"/>
                    <a:pt x="4855" y="17873"/>
                    <a:pt x="4855" y="18417"/>
                  </a:cubicBezTo>
                  <a:cubicBezTo>
                    <a:pt x="4855" y="19179"/>
                    <a:pt x="8990" y="18765"/>
                    <a:pt x="11069" y="18918"/>
                  </a:cubicBezTo>
                  <a:cubicBezTo>
                    <a:pt x="14527" y="18918"/>
                    <a:pt x="17309" y="18308"/>
                    <a:pt x="17309" y="17568"/>
                  </a:cubicBezTo>
                  <a:cubicBezTo>
                    <a:pt x="17359" y="17002"/>
                    <a:pt x="17259" y="16653"/>
                    <a:pt x="17083" y="16348"/>
                  </a:cubicBezTo>
                  <a:cubicBezTo>
                    <a:pt x="18762" y="14193"/>
                    <a:pt x="19113" y="9903"/>
                    <a:pt x="17885" y="729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00" name="Freeform 212"/>
            <p:cNvSpPr/>
            <p:nvPr/>
          </p:nvSpPr>
          <p:spPr>
            <a:xfrm>
              <a:off x="187309" y="190439"/>
              <a:ext cx="100008" cy="183886"/>
            </a:xfrm>
            <a:custGeom>
              <a:avLst/>
              <a:gdLst/>
              <a:ahLst/>
              <a:cxnLst>
                <a:cxn ang="0">
                  <a:pos x="wd2" y="hd2"/>
                </a:cxn>
                <a:cxn ang="5400000">
                  <a:pos x="wd2" y="hd2"/>
                </a:cxn>
                <a:cxn ang="10800000">
                  <a:pos x="wd2" y="hd2"/>
                </a:cxn>
                <a:cxn ang="16200000">
                  <a:pos x="wd2" y="hd2"/>
                </a:cxn>
              </a:cxnLst>
              <a:rect l="0" t="0" r="r" b="b"/>
              <a:pathLst>
                <a:path w="13575" h="21055" extrusionOk="0">
                  <a:moveTo>
                    <a:pt x="12446" y="0"/>
                  </a:moveTo>
                  <a:cubicBezTo>
                    <a:pt x="6582" y="412"/>
                    <a:pt x="1304" y="4947"/>
                    <a:pt x="1304" y="10594"/>
                  </a:cubicBezTo>
                  <a:cubicBezTo>
                    <a:pt x="1402" y="15623"/>
                    <a:pt x="5116" y="18179"/>
                    <a:pt x="3894" y="18550"/>
                  </a:cubicBezTo>
                  <a:cubicBezTo>
                    <a:pt x="-6026" y="21518"/>
                    <a:pt x="5214" y="19333"/>
                    <a:pt x="13082" y="21023"/>
                  </a:cubicBezTo>
                  <a:cubicBezTo>
                    <a:pt x="15574" y="21600"/>
                    <a:pt x="7804" y="14304"/>
                    <a:pt x="7804" y="8492"/>
                  </a:cubicBezTo>
                  <a:cubicBezTo>
                    <a:pt x="7804" y="4947"/>
                    <a:pt x="9612" y="1937"/>
                    <a:pt x="12446"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01" name="Freeform 213"/>
            <p:cNvSpPr/>
            <p:nvPr/>
          </p:nvSpPr>
          <p:spPr>
            <a:xfrm>
              <a:off x="186125" y="73079"/>
              <a:ext cx="180002" cy="281883"/>
            </a:xfrm>
            <a:custGeom>
              <a:avLst/>
              <a:gdLst/>
              <a:ahLst/>
              <a:cxnLst>
                <a:cxn ang="0">
                  <a:pos x="wd2" y="hd2"/>
                </a:cxn>
                <a:cxn ang="5400000">
                  <a:pos x="wd2" y="hd2"/>
                </a:cxn>
                <a:cxn ang="10800000">
                  <a:pos x="wd2" y="hd2"/>
                </a:cxn>
                <a:cxn ang="16200000">
                  <a:pos x="wd2" y="hd2"/>
                </a:cxn>
              </a:cxnLst>
              <a:rect l="0" t="0" r="r" b="b"/>
              <a:pathLst>
                <a:path w="19048" h="21600" extrusionOk="0">
                  <a:moveTo>
                    <a:pt x="5257" y="938"/>
                  </a:moveTo>
                  <a:cubicBezTo>
                    <a:pt x="3314" y="497"/>
                    <a:pt x="1562" y="193"/>
                    <a:pt x="0" y="0"/>
                  </a:cubicBezTo>
                  <a:cubicBezTo>
                    <a:pt x="152" y="497"/>
                    <a:pt x="267" y="1076"/>
                    <a:pt x="343" y="1572"/>
                  </a:cubicBezTo>
                  <a:cubicBezTo>
                    <a:pt x="11162" y="3559"/>
                    <a:pt x="21600" y="11503"/>
                    <a:pt x="15200" y="21600"/>
                  </a:cubicBezTo>
                  <a:cubicBezTo>
                    <a:pt x="18286" y="18455"/>
                    <a:pt x="19048" y="15779"/>
                    <a:pt x="19048" y="11697"/>
                  </a:cubicBezTo>
                  <a:cubicBezTo>
                    <a:pt x="19048" y="7310"/>
                    <a:pt x="10629" y="2152"/>
                    <a:pt x="5257" y="93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02" name="Freeform 214"/>
            <p:cNvSpPr/>
            <p:nvPr/>
          </p:nvSpPr>
          <p:spPr>
            <a:xfrm>
              <a:off x="182525" y="65519"/>
              <a:ext cx="196931" cy="290523"/>
            </a:xfrm>
            <a:custGeom>
              <a:avLst/>
              <a:gdLst/>
              <a:ahLst/>
              <a:cxnLst>
                <a:cxn ang="0">
                  <a:pos x="wd2" y="hd2"/>
                </a:cxn>
                <a:cxn ang="5400000">
                  <a:pos x="wd2" y="hd2"/>
                </a:cxn>
                <a:cxn ang="10800000">
                  <a:pos x="wd2" y="hd2"/>
                </a:cxn>
                <a:cxn ang="16200000">
                  <a:pos x="wd2" y="hd2"/>
                </a:cxn>
              </a:cxnLst>
              <a:rect l="0" t="0" r="r" b="b"/>
              <a:pathLst>
                <a:path w="21484" h="21600" extrusionOk="0">
                  <a:moveTo>
                    <a:pt x="0" y="0"/>
                  </a:moveTo>
                  <a:cubicBezTo>
                    <a:pt x="393" y="375"/>
                    <a:pt x="550" y="857"/>
                    <a:pt x="668" y="1365"/>
                  </a:cubicBezTo>
                  <a:cubicBezTo>
                    <a:pt x="10172" y="3158"/>
                    <a:pt x="19244" y="7280"/>
                    <a:pt x="19244" y="14641"/>
                  </a:cubicBezTo>
                  <a:cubicBezTo>
                    <a:pt x="19244" y="16300"/>
                    <a:pt x="17791" y="20021"/>
                    <a:pt x="15984" y="21600"/>
                  </a:cubicBezTo>
                  <a:cubicBezTo>
                    <a:pt x="19519" y="19887"/>
                    <a:pt x="21482" y="15819"/>
                    <a:pt x="21482" y="11911"/>
                  </a:cubicBezTo>
                  <a:cubicBezTo>
                    <a:pt x="21600" y="5755"/>
                    <a:pt x="14806" y="2088"/>
                    <a:pt x="6716" y="616"/>
                  </a:cubicBezTo>
                  <a:cubicBezTo>
                    <a:pt x="4281" y="187"/>
                    <a:pt x="2081" y="0"/>
                    <a:pt x="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03" name="Freeform 215"/>
            <p:cNvSpPr/>
            <p:nvPr/>
          </p:nvSpPr>
          <p:spPr>
            <a:xfrm>
              <a:off x="101964" y="3240"/>
              <a:ext cx="46723" cy="48962"/>
            </a:xfrm>
            <a:custGeom>
              <a:avLst/>
              <a:gdLst/>
              <a:ahLst/>
              <a:cxnLst>
                <a:cxn ang="0">
                  <a:pos x="wd2" y="hd2"/>
                </a:cxn>
                <a:cxn ang="5400000">
                  <a:pos x="wd2" y="hd2"/>
                </a:cxn>
                <a:cxn ang="10800000">
                  <a:pos x="wd2" y="hd2"/>
                </a:cxn>
                <a:cxn ang="16200000">
                  <a:pos x="wd2" y="hd2"/>
                </a:cxn>
              </a:cxnLst>
              <a:rect l="0" t="0" r="r" b="b"/>
              <a:pathLst>
                <a:path w="20612" h="21600" extrusionOk="0">
                  <a:moveTo>
                    <a:pt x="124" y="21600"/>
                  </a:moveTo>
                  <a:cubicBezTo>
                    <a:pt x="-988" y="10165"/>
                    <a:pt x="5683" y="7147"/>
                    <a:pt x="8541" y="0"/>
                  </a:cubicBezTo>
                  <a:cubicBezTo>
                    <a:pt x="12512" y="6512"/>
                    <a:pt x="19500" y="8100"/>
                    <a:pt x="20612" y="19376"/>
                  </a:cubicBezTo>
                  <a:cubicBezTo>
                    <a:pt x="13783" y="20171"/>
                    <a:pt x="6953" y="20806"/>
                    <a:pt x="124"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04" name="Freeform 216"/>
            <p:cNvSpPr/>
            <p:nvPr/>
          </p:nvSpPr>
          <p:spPr>
            <a:xfrm>
              <a:off x="30384" y="-2"/>
              <a:ext cx="162673" cy="192604"/>
            </a:xfrm>
            <a:custGeom>
              <a:avLst/>
              <a:gdLst/>
              <a:ahLst/>
              <a:cxnLst>
                <a:cxn ang="0">
                  <a:pos x="wd2" y="hd2"/>
                </a:cxn>
                <a:cxn ang="5400000">
                  <a:pos x="wd2" y="hd2"/>
                </a:cxn>
                <a:cxn ang="10800000">
                  <a:pos x="wd2" y="hd2"/>
                </a:cxn>
                <a:cxn ang="16200000">
                  <a:pos x="wd2" y="hd2"/>
                </a:cxn>
              </a:cxnLst>
              <a:rect l="0" t="0" r="r" b="b"/>
              <a:pathLst>
                <a:path w="20990" h="21600" extrusionOk="0">
                  <a:moveTo>
                    <a:pt x="15544" y="0"/>
                  </a:moveTo>
                  <a:cubicBezTo>
                    <a:pt x="14290" y="1655"/>
                    <a:pt x="12106" y="2019"/>
                    <a:pt x="11688" y="4926"/>
                  </a:cubicBezTo>
                  <a:cubicBezTo>
                    <a:pt x="5928" y="5127"/>
                    <a:pt x="-482" y="11910"/>
                    <a:pt x="29" y="17320"/>
                  </a:cubicBezTo>
                  <a:cubicBezTo>
                    <a:pt x="122" y="18814"/>
                    <a:pt x="4721" y="21600"/>
                    <a:pt x="10481" y="21600"/>
                  </a:cubicBezTo>
                  <a:cubicBezTo>
                    <a:pt x="16287" y="21600"/>
                    <a:pt x="20979" y="17119"/>
                    <a:pt x="20979" y="11628"/>
                  </a:cubicBezTo>
                  <a:cubicBezTo>
                    <a:pt x="21118" y="8357"/>
                    <a:pt x="19910" y="6581"/>
                    <a:pt x="17866" y="5773"/>
                  </a:cubicBezTo>
                  <a:cubicBezTo>
                    <a:pt x="18192" y="2867"/>
                    <a:pt x="16333" y="1938"/>
                    <a:pt x="15544"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05" name="Freeform 217"/>
            <p:cNvSpPr/>
            <p:nvPr/>
          </p:nvSpPr>
          <p:spPr>
            <a:xfrm>
              <a:off x="125516" y="23040"/>
              <a:ext cx="36270" cy="70587"/>
            </a:xfrm>
            <a:custGeom>
              <a:avLst/>
              <a:gdLst/>
              <a:ahLst/>
              <a:cxnLst>
                <a:cxn ang="0">
                  <a:pos x="wd2" y="hd2"/>
                </a:cxn>
                <a:cxn ang="5400000">
                  <a:pos x="wd2" y="hd2"/>
                </a:cxn>
                <a:cxn ang="10800000">
                  <a:pos x="wd2" y="hd2"/>
                </a:cxn>
                <a:cxn ang="16200000">
                  <a:pos x="wd2" y="hd2"/>
                </a:cxn>
              </a:cxnLst>
              <a:rect l="0" t="0" r="r" b="b"/>
              <a:pathLst>
                <a:path w="19257" h="20863" extrusionOk="0">
                  <a:moveTo>
                    <a:pt x="7714" y="20642"/>
                  </a:moveTo>
                  <a:cubicBezTo>
                    <a:pt x="2553" y="20110"/>
                    <a:pt x="-1652" y="20110"/>
                    <a:pt x="642" y="9576"/>
                  </a:cubicBezTo>
                  <a:cubicBezTo>
                    <a:pt x="1980" y="3937"/>
                    <a:pt x="8288" y="3192"/>
                    <a:pt x="12111" y="0"/>
                  </a:cubicBezTo>
                  <a:cubicBezTo>
                    <a:pt x="14596" y="3724"/>
                    <a:pt x="19948" y="5427"/>
                    <a:pt x="19183" y="11066"/>
                  </a:cubicBezTo>
                  <a:cubicBezTo>
                    <a:pt x="16890" y="21600"/>
                    <a:pt x="13067" y="21174"/>
                    <a:pt x="7714" y="2064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06" name="Freeform 218"/>
            <p:cNvSpPr/>
            <p:nvPr/>
          </p:nvSpPr>
          <p:spPr>
            <a:xfrm>
              <a:off x="67325" y="82080"/>
              <a:ext cx="48962" cy="45002"/>
            </a:xfrm>
            <a:custGeom>
              <a:avLst/>
              <a:gdLst/>
              <a:ahLst/>
              <a:cxnLst>
                <a:cxn ang="0">
                  <a:pos x="wd2" y="hd2"/>
                </a:cxn>
                <a:cxn ang="5400000">
                  <a:pos x="wd2" y="hd2"/>
                </a:cxn>
                <a:cxn ang="10800000">
                  <a:pos x="wd2" y="hd2"/>
                </a:cxn>
                <a:cxn ang="16200000">
                  <a:pos x="wd2" y="hd2"/>
                </a:cxn>
              </a:cxnLst>
              <a:rect l="0" t="0" r="r" b="b"/>
              <a:pathLst>
                <a:path w="21600" h="21600" extrusionOk="0">
                  <a:moveTo>
                    <a:pt x="9529" y="21600"/>
                  </a:moveTo>
                  <a:cubicBezTo>
                    <a:pt x="2859" y="21600"/>
                    <a:pt x="3176" y="16589"/>
                    <a:pt x="0" y="13997"/>
                  </a:cubicBezTo>
                  <a:cubicBezTo>
                    <a:pt x="3176" y="9331"/>
                    <a:pt x="2859" y="0"/>
                    <a:pt x="9529" y="0"/>
                  </a:cubicBezTo>
                  <a:cubicBezTo>
                    <a:pt x="16041" y="0"/>
                    <a:pt x="17629" y="9331"/>
                    <a:pt x="21600" y="13997"/>
                  </a:cubicBezTo>
                  <a:cubicBezTo>
                    <a:pt x="17629" y="16589"/>
                    <a:pt x="16041" y="21600"/>
                    <a:pt x="9529"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07" name="Freeform 219"/>
            <p:cNvSpPr/>
            <p:nvPr/>
          </p:nvSpPr>
          <p:spPr>
            <a:xfrm>
              <a:off x="74525" y="92160"/>
              <a:ext cx="29882" cy="27362"/>
            </a:xfrm>
            <a:custGeom>
              <a:avLst/>
              <a:gdLst/>
              <a:ahLst/>
              <a:cxnLst>
                <a:cxn ang="0">
                  <a:pos x="wd2" y="hd2"/>
                </a:cxn>
                <a:cxn ang="5400000">
                  <a:pos x="wd2" y="hd2"/>
                </a:cxn>
                <a:cxn ang="10800000">
                  <a:pos x="wd2" y="hd2"/>
                </a:cxn>
                <a:cxn ang="16200000">
                  <a:pos x="wd2" y="hd2"/>
                </a:cxn>
              </a:cxnLst>
              <a:rect l="0" t="0" r="r" b="b"/>
              <a:pathLst>
                <a:path w="21600" h="21600" extrusionOk="0">
                  <a:moveTo>
                    <a:pt x="9629" y="21600"/>
                  </a:moveTo>
                  <a:cubicBezTo>
                    <a:pt x="2863" y="21600"/>
                    <a:pt x="3123" y="16200"/>
                    <a:pt x="0" y="13642"/>
                  </a:cubicBezTo>
                  <a:cubicBezTo>
                    <a:pt x="3123" y="9095"/>
                    <a:pt x="2863" y="0"/>
                    <a:pt x="9629" y="0"/>
                  </a:cubicBezTo>
                  <a:cubicBezTo>
                    <a:pt x="16135" y="0"/>
                    <a:pt x="17696" y="9095"/>
                    <a:pt x="21600" y="13642"/>
                  </a:cubicBezTo>
                  <a:cubicBezTo>
                    <a:pt x="17696" y="16200"/>
                    <a:pt x="16135" y="21600"/>
                    <a:pt x="9629"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08" name="Freeform 220"/>
            <p:cNvSpPr/>
            <p:nvPr/>
          </p:nvSpPr>
          <p:spPr>
            <a:xfrm>
              <a:off x="60485" y="97818"/>
              <a:ext cx="141305" cy="121064"/>
            </a:xfrm>
            <a:custGeom>
              <a:avLst/>
              <a:gdLst/>
              <a:ahLst/>
              <a:cxnLst>
                <a:cxn ang="0">
                  <a:pos x="wd2" y="hd2"/>
                </a:cxn>
                <a:cxn ang="5400000">
                  <a:pos x="wd2" y="hd2"/>
                </a:cxn>
                <a:cxn ang="10800000">
                  <a:pos x="wd2" y="hd2"/>
                </a:cxn>
                <a:cxn ang="16200000">
                  <a:pos x="wd2" y="hd2"/>
                </a:cxn>
              </a:cxnLst>
              <a:rect l="0" t="0" r="r" b="b"/>
              <a:pathLst>
                <a:path w="20139" h="19165" extrusionOk="0">
                  <a:moveTo>
                    <a:pt x="14109" y="1554"/>
                  </a:moveTo>
                  <a:cubicBezTo>
                    <a:pt x="11236" y="-2435"/>
                    <a:pt x="11185" y="2466"/>
                    <a:pt x="9697" y="2865"/>
                  </a:cubicBezTo>
                  <a:cubicBezTo>
                    <a:pt x="10159" y="3036"/>
                    <a:pt x="10569" y="3207"/>
                    <a:pt x="11031" y="3378"/>
                  </a:cubicBezTo>
                  <a:cubicBezTo>
                    <a:pt x="10261" y="3777"/>
                    <a:pt x="9440" y="4176"/>
                    <a:pt x="8671" y="4575"/>
                  </a:cubicBezTo>
                  <a:cubicBezTo>
                    <a:pt x="8876" y="4803"/>
                    <a:pt x="9030" y="5031"/>
                    <a:pt x="9235" y="5202"/>
                  </a:cubicBezTo>
                  <a:cubicBezTo>
                    <a:pt x="8825" y="5202"/>
                    <a:pt x="8466" y="5202"/>
                    <a:pt x="8055" y="5202"/>
                  </a:cubicBezTo>
                  <a:cubicBezTo>
                    <a:pt x="8312" y="5430"/>
                    <a:pt x="8517" y="5658"/>
                    <a:pt x="8773" y="5886"/>
                  </a:cubicBezTo>
                  <a:cubicBezTo>
                    <a:pt x="8619" y="6057"/>
                    <a:pt x="8466" y="6171"/>
                    <a:pt x="8312" y="6285"/>
                  </a:cubicBezTo>
                  <a:cubicBezTo>
                    <a:pt x="7491" y="5715"/>
                    <a:pt x="6619" y="5487"/>
                    <a:pt x="5695" y="5487"/>
                  </a:cubicBezTo>
                  <a:cubicBezTo>
                    <a:pt x="2617" y="5487"/>
                    <a:pt x="0" y="8507"/>
                    <a:pt x="0" y="12326"/>
                  </a:cubicBezTo>
                  <a:cubicBezTo>
                    <a:pt x="0" y="16144"/>
                    <a:pt x="2514" y="19165"/>
                    <a:pt x="5695" y="19165"/>
                  </a:cubicBezTo>
                  <a:cubicBezTo>
                    <a:pt x="8773" y="19165"/>
                    <a:pt x="11390" y="16144"/>
                    <a:pt x="11390" y="12326"/>
                  </a:cubicBezTo>
                  <a:cubicBezTo>
                    <a:pt x="11390" y="12212"/>
                    <a:pt x="11390" y="12098"/>
                    <a:pt x="11390" y="11927"/>
                  </a:cubicBezTo>
                  <a:cubicBezTo>
                    <a:pt x="12108" y="12155"/>
                    <a:pt x="12775" y="12383"/>
                    <a:pt x="13494" y="12554"/>
                  </a:cubicBezTo>
                  <a:cubicBezTo>
                    <a:pt x="13340" y="11984"/>
                    <a:pt x="13186" y="11357"/>
                    <a:pt x="13032" y="10730"/>
                  </a:cubicBezTo>
                  <a:cubicBezTo>
                    <a:pt x="13853" y="10730"/>
                    <a:pt x="14674" y="10730"/>
                    <a:pt x="15495" y="10730"/>
                  </a:cubicBezTo>
                  <a:cubicBezTo>
                    <a:pt x="15135" y="10388"/>
                    <a:pt x="14776" y="10046"/>
                    <a:pt x="14468" y="9704"/>
                  </a:cubicBezTo>
                  <a:cubicBezTo>
                    <a:pt x="15648" y="8735"/>
                    <a:pt x="16829" y="7710"/>
                    <a:pt x="18009" y="6684"/>
                  </a:cubicBezTo>
                  <a:cubicBezTo>
                    <a:pt x="17290" y="6684"/>
                    <a:pt x="16572" y="6684"/>
                    <a:pt x="15854" y="6684"/>
                  </a:cubicBezTo>
                  <a:cubicBezTo>
                    <a:pt x="16931" y="5943"/>
                    <a:pt x="18060" y="5202"/>
                    <a:pt x="19189" y="4404"/>
                  </a:cubicBezTo>
                  <a:cubicBezTo>
                    <a:pt x="18419" y="4404"/>
                    <a:pt x="17649" y="4404"/>
                    <a:pt x="16880" y="4404"/>
                  </a:cubicBezTo>
                  <a:cubicBezTo>
                    <a:pt x="18162" y="4290"/>
                    <a:pt x="21600" y="1326"/>
                    <a:pt x="19445" y="2181"/>
                  </a:cubicBezTo>
                  <a:cubicBezTo>
                    <a:pt x="17290" y="2979"/>
                    <a:pt x="15854" y="1782"/>
                    <a:pt x="14109" y="155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09" name="Freeform 221"/>
            <p:cNvSpPr/>
            <p:nvPr/>
          </p:nvSpPr>
          <p:spPr>
            <a:xfrm>
              <a:off x="15290" y="179113"/>
              <a:ext cx="181284" cy="91850"/>
            </a:xfrm>
            <a:custGeom>
              <a:avLst/>
              <a:gdLst/>
              <a:ahLst/>
              <a:cxnLst>
                <a:cxn ang="0">
                  <a:pos x="wd2" y="hd2"/>
                </a:cxn>
                <a:cxn ang="5400000">
                  <a:pos x="wd2" y="hd2"/>
                </a:cxn>
                <a:cxn ang="10800000">
                  <a:pos x="wd2" y="hd2"/>
                </a:cxn>
                <a:cxn ang="16200000">
                  <a:pos x="wd2" y="hd2"/>
                </a:cxn>
              </a:cxnLst>
              <a:rect l="0" t="0" r="r" b="b"/>
              <a:pathLst>
                <a:path w="20368" h="13059" extrusionOk="0">
                  <a:moveTo>
                    <a:pt x="7950" y="6473"/>
                  </a:moveTo>
                  <a:cubicBezTo>
                    <a:pt x="5361" y="5859"/>
                    <a:pt x="1033" y="7087"/>
                    <a:pt x="143" y="4579"/>
                  </a:cubicBezTo>
                  <a:cubicBezTo>
                    <a:pt x="-1151" y="1047"/>
                    <a:pt x="6737" y="-1102"/>
                    <a:pt x="8759" y="587"/>
                  </a:cubicBezTo>
                  <a:cubicBezTo>
                    <a:pt x="13613" y="4323"/>
                    <a:pt x="20166" y="-2945"/>
                    <a:pt x="20368" y="8009"/>
                  </a:cubicBezTo>
                  <a:cubicBezTo>
                    <a:pt x="20449" y="10721"/>
                    <a:pt x="15312" y="18655"/>
                    <a:pt x="7950" y="647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grpSp>
        <p:nvGrpSpPr>
          <p:cNvPr id="734" name="Group 222"/>
          <p:cNvGrpSpPr/>
          <p:nvPr/>
        </p:nvGrpSpPr>
        <p:grpSpPr>
          <a:xfrm>
            <a:off x="8189999" y="4769915"/>
            <a:ext cx="449969" cy="540316"/>
            <a:chOff x="-1" y="-3"/>
            <a:chExt cx="449967" cy="540314"/>
          </a:xfrm>
        </p:grpSpPr>
        <p:sp>
          <p:nvSpPr>
            <p:cNvPr id="711" name="Freeform 223"/>
            <p:cNvSpPr/>
            <p:nvPr/>
          </p:nvSpPr>
          <p:spPr>
            <a:xfrm>
              <a:off x="-2" y="369800"/>
              <a:ext cx="78483" cy="7920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665"/>
                    <a:pt x="495" y="14629"/>
                    <a:pt x="1387" y="16200"/>
                  </a:cubicBezTo>
                  <a:cubicBezTo>
                    <a:pt x="2378" y="17869"/>
                    <a:pt x="3765" y="19244"/>
                    <a:pt x="5450" y="20127"/>
                  </a:cubicBezTo>
                  <a:cubicBezTo>
                    <a:pt x="7035" y="21109"/>
                    <a:pt x="8917" y="21600"/>
                    <a:pt x="10800" y="21600"/>
                  </a:cubicBezTo>
                  <a:cubicBezTo>
                    <a:pt x="12782" y="21600"/>
                    <a:pt x="14565" y="21109"/>
                    <a:pt x="16250" y="20127"/>
                  </a:cubicBezTo>
                  <a:cubicBezTo>
                    <a:pt x="17934" y="19244"/>
                    <a:pt x="19222" y="17869"/>
                    <a:pt x="20114" y="16200"/>
                  </a:cubicBezTo>
                  <a:cubicBezTo>
                    <a:pt x="21105" y="14629"/>
                    <a:pt x="21600" y="12665"/>
                    <a:pt x="21600" y="10800"/>
                  </a:cubicBezTo>
                  <a:cubicBezTo>
                    <a:pt x="21600" y="8935"/>
                    <a:pt x="21204" y="7069"/>
                    <a:pt x="20114" y="5400"/>
                  </a:cubicBezTo>
                  <a:cubicBezTo>
                    <a:pt x="19222" y="3829"/>
                    <a:pt x="17934" y="2455"/>
                    <a:pt x="16250" y="1473"/>
                  </a:cubicBezTo>
                  <a:cubicBezTo>
                    <a:pt x="14565" y="491"/>
                    <a:pt x="12683" y="0"/>
                    <a:pt x="10800" y="0"/>
                  </a:cubicBezTo>
                  <a:cubicBezTo>
                    <a:pt x="8917" y="0"/>
                    <a:pt x="7035" y="491"/>
                    <a:pt x="5450" y="1473"/>
                  </a:cubicBezTo>
                  <a:cubicBezTo>
                    <a:pt x="3765" y="2455"/>
                    <a:pt x="2378" y="3829"/>
                    <a:pt x="1387" y="5400"/>
                  </a:cubicBezTo>
                  <a:cubicBezTo>
                    <a:pt x="495" y="7069"/>
                    <a:pt x="0" y="8935"/>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12" name="Freeform 224"/>
            <p:cNvSpPr/>
            <p:nvPr/>
          </p:nvSpPr>
          <p:spPr>
            <a:xfrm>
              <a:off x="28391" y="361160"/>
              <a:ext cx="136588" cy="157262"/>
            </a:xfrm>
            <a:custGeom>
              <a:avLst/>
              <a:gdLst/>
              <a:ahLst/>
              <a:cxnLst>
                <a:cxn ang="0">
                  <a:pos x="wd2" y="hd2"/>
                </a:cxn>
                <a:cxn ang="5400000">
                  <a:pos x="wd2" y="hd2"/>
                </a:cxn>
                <a:cxn ang="10800000">
                  <a:pos x="wd2" y="hd2"/>
                </a:cxn>
                <a:cxn ang="16200000">
                  <a:pos x="wd2" y="hd2"/>
                </a:cxn>
              </a:cxnLst>
              <a:rect l="0" t="0" r="r" b="b"/>
              <a:pathLst>
                <a:path w="17325" h="20423" extrusionOk="0">
                  <a:moveTo>
                    <a:pt x="1010" y="17158"/>
                  </a:moveTo>
                  <a:cubicBezTo>
                    <a:pt x="-2780" y="3974"/>
                    <a:pt x="5166" y="5704"/>
                    <a:pt x="7221" y="0"/>
                  </a:cubicBezTo>
                  <a:cubicBezTo>
                    <a:pt x="10189" y="1356"/>
                    <a:pt x="13157" y="2712"/>
                    <a:pt x="16080" y="4068"/>
                  </a:cubicBezTo>
                  <a:cubicBezTo>
                    <a:pt x="16080" y="3974"/>
                    <a:pt x="18820" y="16691"/>
                    <a:pt x="16171" y="19496"/>
                  </a:cubicBezTo>
                  <a:cubicBezTo>
                    <a:pt x="14208" y="21600"/>
                    <a:pt x="1787" y="19823"/>
                    <a:pt x="1010" y="1715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13" name="Freeform 225"/>
            <p:cNvSpPr/>
            <p:nvPr/>
          </p:nvSpPr>
          <p:spPr>
            <a:xfrm>
              <a:off x="74519" y="448676"/>
              <a:ext cx="80642" cy="38126"/>
            </a:xfrm>
            <a:custGeom>
              <a:avLst/>
              <a:gdLst/>
              <a:ahLst/>
              <a:cxnLst>
                <a:cxn ang="0">
                  <a:pos x="wd2" y="hd2"/>
                </a:cxn>
                <a:cxn ang="5400000">
                  <a:pos x="wd2" y="hd2"/>
                </a:cxn>
                <a:cxn ang="10800000">
                  <a:pos x="wd2" y="hd2"/>
                </a:cxn>
                <a:cxn ang="16200000">
                  <a:pos x="wd2" y="hd2"/>
                </a:cxn>
              </a:cxnLst>
              <a:rect l="0" t="0" r="r" b="b"/>
              <a:pathLst>
                <a:path w="21600" h="20795" extrusionOk="0">
                  <a:moveTo>
                    <a:pt x="18707" y="10191"/>
                  </a:moveTo>
                  <a:cubicBezTo>
                    <a:pt x="17164" y="7246"/>
                    <a:pt x="15236" y="4104"/>
                    <a:pt x="13114" y="2730"/>
                  </a:cubicBezTo>
                  <a:cubicBezTo>
                    <a:pt x="8968" y="-805"/>
                    <a:pt x="4146" y="-805"/>
                    <a:pt x="0" y="2140"/>
                  </a:cubicBezTo>
                  <a:cubicBezTo>
                    <a:pt x="4436" y="2140"/>
                    <a:pt x="8486" y="2730"/>
                    <a:pt x="12343" y="6264"/>
                  </a:cubicBezTo>
                  <a:cubicBezTo>
                    <a:pt x="14271" y="7442"/>
                    <a:pt x="16007" y="9602"/>
                    <a:pt x="17646" y="11959"/>
                  </a:cubicBezTo>
                  <a:cubicBezTo>
                    <a:pt x="18900" y="14315"/>
                    <a:pt x="20539" y="17457"/>
                    <a:pt x="21600" y="20795"/>
                  </a:cubicBezTo>
                  <a:cubicBezTo>
                    <a:pt x="21311" y="17064"/>
                    <a:pt x="20346" y="13137"/>
                    <a:pt x="18707" y="10191"/>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14" name="Freeform 226"/>
            <p:cNvSpPr/>
            <p:nvPr/>
          </p:nvSpPr>
          <p:spPr>
            <a:xfrm>
              <a:off x="138599" y="348561"/>
              <a:ext cx="116047" cy="191612"/>
            </a:xfrm>
            <a:custGeom>
              <a:avLst/>
              <a:gdLst/>
              <a:ahLst/>
              <a:cxnLst>
                <a:cxn ang="0">
                  <a:pos x="wd2" y="hd2"/>
                </a:cxn>
                <a:cxn ang="5400000">
                  <a:pos x="wd2" y="hd2"/>
                </a:cxn>
                <a:cxn ang="10800000">
                  <a:pos x="wd2" y="hd2"/>
                </a:cxn>
                <a:cxn ang="16200000">
                  <a:pos x="wd2" y="hd2"/>
                </a:cxn>
              </a:cxnLst>
              <a:rect l="0" t="0" r="r" b="b"/>
              <a:pathLst>
                <a:path w="19503" h="21134" extrusionOk="0">
                  <a:moveTo>
                    <a:pt x="3933" y="19853"/>
                  </a:moveTo>
                  <a:cubicBezTo>
                    <a:pt x="0" y="17351"/>
                    <a:pt x="121" y="6353"/>
                    <a:pt x="0" y="874"/>
                  </a:cubicBezTo>
                  <a:cubicBezTo>
                    <a:pt x="5627" y="556"/>
                    <a:pt x="11254" y="278"/>
                    <a:pt x="16881" y="0"/>
                  </a:cubicBezTo>
                  <a:cubicBezTo>
                    <a:pt x="17002" y="0"/>
                    <a:pt x="21600" y="17471"/>
                    <a:pt x="18333" y="19853"/>
                  </a:cubicBezTo>
                  <a:cubicBezTo>
                    <a:pt x="15852" y="21600"/>
                    <a:pt x="6776" y="21521"/>
                    <a:pt x="3933" y="1985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15" name="Freeform 227"/>
            <p:cNvSpPr/>
            <p:nvPr/>
          </p:nvSpPr>
          <p:spPr>
            <a:xfrm>
              <a:off x="240222" y="348560"/>
              <a:ext cx="116539" cy="191752"/>
            </a:xfrm>
            <a:custGeom>
              <a:avLst/>
              <a:gdLst/>
              <a:ahLst/>
              <a:cxnLst>
                <a:cxn ang="0">
                  <a:pos x="wd2" y="hd2"/>
                </a:cxn>
                <a:cxn ang="5400000">
                  <a:pos x="wd2" y="hd2"/>
                </a:cxn>
                <a:cxn ang="10800000">
                  <a:pos x="wd2" y="hd2"/>
                </a:cxn>
                <a:cxn ang="16200000">
                  <a:pos x="wd2" y="hd2"/>
                </a:cxn>
              </a:cxnLst>
              <a:rect l="0" t="0" r="r" b="b"/>
              <a:pathLst>
                <a:path w="19532" h="21110" extrusionOk="0">
                  <a:moveTo>
                    <a:pt x="15550" y="19817"/>
                  </a:moveTo>
                  <a:cubicBezTo>
                    <a:pt x="19532" y="17320"/>
                    <a:pt x="19351" y="6341"/>
                    <a:pt x="19532" y="872"/>
                  </a:cubicBezTo>
                  <a:cubicBezTo>
                    <a:pt x="13921" y="555"/>
                    <a:pt x="8310" y="277"/>
                    <a:pt x="2698" y="0"/>
                  </a:cubicBezTo>
                  <a:cubicBezTo>
                    <a:pt x="2216" y="6619"/>
                    <a:pt x="-2068" y="17439"/>
                    <a:pt x="1250" y="19817"/>
                  </a:cubicBezTo>
                  <a:cubicBezTo>
                    <a:pt x="3724" y="21600"/>
                    <a:pt x="12774" y="21481"/>
                    <a:pt x="15550" y="1981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16" name="Freeform 228"/>
            <p:cNvSpPr/>
            <p:nvPr/>
          </p:nvSpPr>
          <p:spPr>
            <a:xfrm>
              <a:off x="241330" y="450801"/>
              <a:ext cx="12702" cy="777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7300"/>
                    <a:pt x="18655" y="3500"/>
                    <a:pt x="9818" y="0"/>
                  </a:cubicBezTo>
                  <a:cubicBezTo>
                    <a:pt x="1964" y="3500"/>
                    <a:pt x="0" y="7300"/>
                    <a:pt x="0" y="10800"/>
                  </a:cubicBezTo>
                  <a:cubicBezTo>
                    <a:pt x="1964" y="14500"/>
                    <a:pt x="1964" y="18000"/>
                    <a:pt x="9818" y="21600"/>
                  </a:cubicBezTo>
                  <a:cubicBezTo>
                    <a:pt x="18655" y="18000"/>
                    <a:pt x="21600" y="14300"/>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17" name="Freeform 229"/>
            <p:cNvSpPr/>
            <p:nvPr/>
          </p:nvSpPr>
          <p:spPr>
            <a:xfrm>
              <a:off x="159119" y="341000"/>
              <a:ext cx="176763" cy="156962"/>
            </a:xfrm>
            <a:custGeom>
              <a:avLst/>
              <a:gdLst/>
              <a:ahLst/>
              <a:cxnLst>
                <a:cxn ang="0">
                  <a:pos x="wd2" y="hd2"/>
                </a:cxn>
                <a:cxn ang="5400000">
                  <a:pos x="wd2" y="hd2"/>
                </a:cxn>
                <a:cxn ang="10800000">
                  <a:pos x="wd2" y="hd2"/>
                </a:cxn>
                <a:cxn ang="16200000">
                  <a:pos x="wd2" y="hd2"/>
                </a:cxn>
              </a:cxnLst>
              <a:rect l="0" t="0" r="r" b="b"/>
              <a:pathLst>
                <a:path w="21600" h="21600" extrusionOk="0">
                  <a:moveTo>
                    <a:pt x="10822" y="21600"/>
                  </a:moveTo>
                  <a:cubicBezTo>
                    <a:pt x="14429" y="17785"/>
                    <a:pt x="21600" y="15754"/>
                    <a:pt x="21600" y="10156"/>
                  </a:cubicBezTo>
                  <a:cubicBezTo>
                    <a:pt x="21600" y="4607"/>
                    <a:pt x="16849" y="0"/>
                    <a:pt x="10822" y="0"/>
                  </a:cubicBezTo>
                  <a:cubicBezTo>
                    <a:pt x="4795" y="0"/>
                    <a:pt x="0" y="4607"/>
                    <a:pt x="0" y="10156"/>
                  </a:cubicBezTo>
                  <a:cubicBezTo>
                    <a:pt x="0" y="15754"/>
                    <a:pt x="7215" y="17785"/>
                    <a:pt x="10822"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18" name="Freeform 230"/>
            <p:cNvSpPr/>
            <p:nvPr/>
          </p:nvSpPr>
          <p:spPr>
            <a:xfrm>
              <a:off x="45700" y="-4"/>
              <a:ext cx="133222" cy="236965"/>
            </a:xfrm>
            <a:custGeom>
              <a:avLst/>
              <a:gdLst/>
              <a:ahLst/>
              <a:cxnLst>
                <a:cxn ang="0">
                  <a:pos x="wd2" y="hd2"/>
                </a:cxn>
                <a:cxn ang="5400000">
                  <a:pos x="wd2" y="hd2"/>
                </a:cxn>
                <a:cxn ang="10800000">
                  <a:pos x="wd2" y="hd2"/>
                </a:cxn>
                <a:cxn ang="16200000">
                  <a:pos x="wd2" y="hd2"/>
                </a:cxn>
              </a:cxnLst>
              <a:rect l="0" t="0" r="r" b="b"/>
              <a:pathLst>
                <a:path w="19401" h="21380" extrusionOk="0">
                  <a:moveTo>
                    <a:pt x="17671" y="9362"/>
                  </a:moveTo>
                  <a:cubicBezTo>
                    <a:pt x="18405" y="17872"/>
                    <a:pt x="18824" y="16605"/>
                    <a:pt x="19401" y="20243"/>
                  </a:cubicBezTo>
                  <a:cubicBezTo>
                    <a:pt x="16727" y="20633"/>
                    <a:pt x="14053" y="20990"/>
                    <a:pt x="11380" y="21380"/>
                  </a:cubicBezTo>
                  <a:cubicBezTo>
                    <a:pt x="8077" y="18132"/>
                    <a:pt x="11799" y="20568"/>
                    <a:pt x="1523" y="11636"/>
                  </a:cubicBezTo>
                  <a:cubicBezTo>
                    <a:pt x="-2199" y="8290"/>
                    <a:pt x="1785" y="495"/>
                    <a:pt x="4092" y="7"/>
                  </a:cubicBezTo>
                  <a:cubicBezTo>
                    <a:pt x="5560" y="-220"/>
                    <a:pt x="17409" y="4945"/>
                    <a:pt x="17671" y="936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19" name="Freeform 231"/>
            <p:cNvSpPr/>
            <p:nvPr/>
          </p:nvSpPr>
          <p:spPr>
            <a:xfrm>
              <a:off x="71239" y="47748"/>
              <a:ext cx="96522" cy="187053"/>
            </a:xfrm>
            <a:custGeom>
              <a:avLst/>
              <a:gdLst/>
              <a:ahLst/>
              <a:cxnLst>
                <a:cxn ang="0">
                  <a:pos x="wd2" y="hd2"/>
                </a:cxn>
                <a:cxn ang="5400000">
                  <a:pos x="wd2" y="hd2"/>
                </a:cxn>
                <a:cxn ang="10800000">
                  <a:pos x="wd2" y="hd2"/>
                </a:cxn>
                <a:cxn ang="16200000">
                  <a:pos x="wd2" y="hd2"/>
                </a:cxn>
              </a:cxnLst>
              <a:rect l="0" t="0" r="r" b="b"/>
              <a:pathLst>
                <a:path w="20179" h="21297" extrusionOk="0">
                  <a:moveTo>
                    <a:pt x="15061" y="6993"/>
                  </a:moveTo>
                  <a:cubicBezTo>
                    <a:pt x="18975" y="17444"/>
                    <a:pt x="18523" y="15928"/>
                    <a:pt x="20179" y="20436"/>
                  </a:cubicBezTo>
                  <a:cubicBezTo>
                    <a:pt x="17695" y="20723"/>
                    <a:pt x="15136" y="21010"/>
                    <a:pt x="12578" y="21297"/>
                  </a:cubicBezTo>
                  <a:cubicBezTo>
                    <a:pt x="8890" y="17075"/>
                    <a:pt x="12578" y="20600"/>
                    <a:pt x="1514" y="8591"/>
                  </a:cubicBezTo>
                  <a:cubicBezTo>
                    <a:pt x="-1421" y="5558"/>
                    <a:pt x="310" y="558"/>
                    <a:pt x="3320" y="25"/>
                  </a:cubicBezTo>
                  <a:cubicBezTo>
                    <a:pt x="5428" y="-303"/>
                    <a:pt x="13481" y="2689"/>
                    <a:pt x="15061" y="699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20" name="Freeform 232"/>
            <p:cNvSpPr/>
            <p:nvPr/>
          </p:nvSpPr>
          <p:spPr>
            <a:xfrm>
              <a:off x="316080" y="-4"/>
              <a:ext cx="133887" cy="236965"/>
            </a:xfrm>
            <a:custGeom>
              <a:avLst/>
              <a:gdLst/>
              <a:ahLst/>
              <a:cxnLst>
                <a:cxn ang="0">
                  <a:pos x="wd2" y="hd2"/>
                </a:cxn>
                <a:cxn ang="5400000">
                  <a:pos x="wd2" y="hd2"/>
                </a:cxn>
                <a:cxn ang="10800000">
                  <a:pos x="wd2" y="hd2"/>
                </a:cxn>
                <a:cxn ang="16200000">
                  <a:pos x="wd2" y="hd2"/>
                </a:cxn>
              </a:cxnLst>
              <a:rect l="0" t="0" r="r" b="b"/>
              <a:pathLst>
                <a:path w="19357" h="21380" extrusionOk="0">
                  <a:moveTo>
                    <a:pt x="1718" y="9362"/>
                  </a:moveTo>
                  <a:cubicBezTo>
                    <a:pt x="1041" y="17872"/>
                    <a:pt x="573" y="16605"/>
                    <a:pt x="0" y="20243"/>
                  </a:cubicBezTo>
                  <a:cubicBezTo>
                    <a:pt x="2654" y="20633"/>
                    <a:pt x="5361" y="20990"/>
                    <a:pt x="8015" y="21380"/>
                  </a:cubicBezTo>
                  <a:cubicBezTo>
                    <a:pt x="11242" y="18132"/>
                    <a:pt x="7599" y="20568"/>
                    <a:pt x="17800" y="11636"/>
                  </a:cubicBezTo>
                  <a:cubicBezTo>
                    <a:pt x="21600" y="8290"/>
                    <a:pt x="17540" y="495"/>
                    <a:pt x="15198" y="7"/>
                  </a:cubicBezTo>
                  <a:cubicBezTo>
                    <a:pt x="13793" y="-220"/>
                    <a:pt x="1978" y="4945"/>
                    <a:pt x="1718" y="936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21" name="Freeform 233"/>
            <p:cNvSpPr/>
            <p:nvPr/>
          </p:nvSpPr>
          <p:spPr>
            <a:xfrm>
              <a:off x="327240" y="47740"/>
              <a:ext cx="96624" cy="188141"/>
            </a:xfrm>
            <a:custGeom>
              <a:avLst/>
              <a:gdLst/>
              <a:ahLst/>
              <a:cxnLst>
                <a:cxn ang="0">
                  <a:pos x="wd2" y="hd2"/>
                </a:cxn>
                <a:cxn ang="5400000">
                  <a:pos x="wd2" y="hd2"/>
                </a:cxn>
                <a:cxn ang="10800000">
                  <a:pos x="wd2" y="hd2"/>
                </a:cxn>
                <a:cxn ang="16200000">
                  <a:pos x="wd2" y="hd2"/>
                </a:cxn>
              </a:cxnLst>
              <a:rect l="0" t="0" r="r" b="b"/>
              <a:pathLst>
                <a:path w="20270" h="21298" extrusionOk="0">
                  <a:moveTo>
                    <a:pt x="5136" y="6952"/>
                  </a:moveTo>
                  <a:cubicBezTo>
                    <a:pt x="1133" y="17345"/>
                    <a:pt x="1737" y="15837"/>
                    <a:pt x="0" y="20320"/>
                  </a:cubicBezTo>
                  <a:cubicBezTo>
                    <a:pt x="2492" y="20646"/>
                    <a:pt x="4909" y="20972"/>
                    <a:pt x="7401" y="21298"/>
                  </a:cubicBezTo>
                  <a:cubicBezTo>
                    <a:pt x="11178" y="17100"/>
                    <a:pt x="7401" y="20564"/>
                    <a:pt x="18730" y="8664"/>
                  </a:cubicBezTo>
                  <a:cubicBezTo>
                    <a:pt x="21600" y="5526"/>
                    <a:pt x="20165" y="554"/>
                    <a:pt x="16842" y="24"/>
                  </a:cubicBezTo>
                  <a:cubicBezTo>
                    <a:pt x="14803" y="-302"/>
                    <a:pt x="6797" y="2673"/>
                    <a:pt x="5136" y="695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22" name="Freeform 234"/>
            <p:cNvSpPr/>
            <p:nvPr/>
          </p:nvSpPr>
          <p:spPr>
            <a:xfrm>
              <a:off x="67717" y="144080"/>
              <a:ext cx="360169" cy="288723"/>
            </a:xfrm>
            <a:custGeom>
              <a:avLst/>
              <a:gdLst/>
              <a:ahLst/>
              <a:cxnLst>
                <a:cxn ang="0">
                  <a:pos x="wd2" y="hd2"/>
                </a:cxn>
                <a:cxn ang="5400000">
                  <a:pos x="wd2" y="hd2"/>
                </a:cxn>
                <a:cxn ang="10800000">
                  <a:pos x="wd2" y="hd2"/>
                </a:cxn>
                <a:cxn ang="16200000">
                  <a:pos x="wd2" y="hd2"/>
                </a:cxn>
              </a:cxnLst>
              <a:rect l="0" t="0" r="r" b="b"/>
              <a:pathLst>
                <a:path w="17756" h="21600" extrusionOk="0">
                  <a:moveTo>
                    <a:pt x="8872" y="0"/>
                  </a:moveTo>
                  <a:cubicBezTo>
                    <a:pt x="3974" y="0"/>
                    <a:pt x="1755" y="2909"/>
                    <a:pt x="1755" y="6949"/>
                  </a:cubicBezTo>
                  <a:cubicBezTo>
                    <a:pt x="1755" y="10315"/>
                    <a:pt x="-1919" y="15298"/>
                    <a:pt x="1364" y="18584"/>
                  </a:cubicBezTo>
                  <a:cubicBezTo>
                    <a:pt x="2962" y="20226"/>
                    <a:pt x="5677" y="21600"/>
                    <a:pt x="8872" y="21600"/>
                  </a:cubicBezTo>
                  <a:cubicBezTo>
                    <a:pt x="12067" y="21600"/>
                    <a:pt x="14782" y="20226"/>
                    <a:pt x="16380" y="18584"/>
                  </a:cubicBezTo>
                  <a:cubicBezTo>
                    <a:pt x="19681" y="15217"/>
                    <a:pt x="16007" y="10315"/>
                    <a:pt x="16007" y="6949"/>
                  </a:cubicBezTo>
                  <a:cubicBezTo>
                    <a:pt x="16007" y="2909"/>
                    <a:pt x="13824" y="0"/>
                    <a:pt x="8872"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23" name="Freeform 235"/>
            <p:cNvSpPr/>
            <p:nvPr/>
          </p:nvSpPr>
          <p:spPr>
            <a:xfrm>
              <a:off x="90998" y="183769"/>
              <a:ext cx="315217" cy="239314"/>
            </a:xfrm>
            <a:custGeom>
              <a:avLst/>
              <a:gdLst/>
              <a:ahLst/>
              <a:cxnLst>
                <a:cxn ang="0">
                  <a:pos x="wd2" y="hd2"/>
                </a:cxn>
                <a:cxn ang="5400000">
                  <a:pos x="wd2" y="hd2"/>
                </a:cxn>
                <a:cxn ang="10800000">
                  <a:pos x="wd2" y="hd2"/>
                </a:cxn>
                <a:cxn ang="16200000">
                  <a:pos x="wd2" y="hd2"/>
                </a:cxn>
              </a:cxnLst>
              <a:rect l="0" t="0" r="r" b="b"/>
              <a:pathLst>
                <a:path w="19784" h="21367" extrusionOk="0">
                  <a:moveTo>
                    <a:pt x="9042" y="699"/>
                  </a:moveTo>
                  <a:cubicBezTo>
                    <a:pt x="9585" y="-233"/>
                    <a:pt x="10082" y="-233"/>
                    <a:pt x="10647" y="699"/>
                  </a:cubicBezTo>
                  <a:cubicBezTo>
                    <a:pt x="11934" y="2885"/>
                    <a:pt x="13991" y="7546"/>
                    <a:pt x="14104" y="11403"/>
                  </a:cubicBezTo>
                  <a:cubicBezTo>
                    <a:pt x="16431" y="10985"/>
                    <a:pt x="19097" y="11146"/>
                    <a:pt x="19639" y="12753"/>
                  </a:cubicBezTo>
                  <a:cubicBezTo>
                    <a:pt x="20701" y="15967"/>
                    <a:pt x="15753" y="21367"/>
                    <a:pt x="9901" y="21367"/>
                  </a:cubicBezTo>
                  <a:cubicBezTo>
                    <a:pt x="3981" y="21367"/>
                    <a:pt x="-899" y="15967"/>
                    <a:pt x="140" y="12753"/>
                  </a:cubicBezTo>
                  <a:cubicBezTo>
                    <a:pt x="592" y="11146"/>
                    <a:pt x="3304" y="10985"/>
                    <a:pt x="5586" y="11403"/>
                  </a:cubicBezTo>
                  <a:cubicBezTo>
                    <a:pt x="5698" y="7546"/>
                    <a:pt x="7732" y="2885"/>
                    <a:pt x="9042" y="69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24" name="Freeform 236"/>
            <p:cNvSpPr/>
            <p:nvPr/>
          </p:nvSpPr>
          <p:spPr>
            <a:xfrm>
              <a:off x="173257" y="354680"/>
              <a:ext cx="148481" cy="49682"/>
            </a:xfrm>
            <a:custGeom>
              <a:avLst/>
              <a:gdLst/>
              <a:ahLst/>
              <a:cxnLst>
                <a:cxn ang="0">
                  <a:pos x="wd2" y="hd2"/>
                </a:cxn>
                <a:cxn ang="5400000">
                  <a:pos x="wd2" y="hd2"/>
                </a:cxn>
                <a:cxn ang="10800000">
                  <a:pos x="wd2" y="hd2"/>
                </a:cxn>
                <a:cxn ang="16200000">
                  <a:pos x="wd2" y="hd2"/>
                </a:cxn>
              </a:cxnLst>
              <a:rect l="0" t="0" r="r" b="b"/>
              <a:pathLst>
                <a:path w="20387" h="21600" extrusionOk="0">
                  <a:moveTo>
                    <a:pt x="4090" y="7826"/>
                  </a:moveTo>
                  <a:cubicBezTo>
                    <a:pt x="5572" y="8296"/>
                    <a:pt x="7204" y="7043"/>
                    <a:pt x="8439" y="4696"/>
                  </a:cubicBezTo>
                  <a:cubicBezTo>
                    <a:pt x="9082" y="3600"/>
                    <a:pt x="9675" y="1878"/>
                    <a:pt x="10169" y="0"/>
                  </a:cubicBezTo>
                  <a:cubicBezTo>
                    <a:pt x="10565" y="1878"/>
                    <a:pt x="11257" y="3600"/>
                    <a:pt x="11949" y="4696"/>
                  </a:cubicBezTo>
                  <a:cubicBezTo>
                    <a:pt x="13283" y="7043"/>
                    <a:pt x="14766" y="8296"/>
                    <a:pt x="16249" y="7826"/>
                  </a:cubicBezTo>
                  <a:cubicBezTo>
                    <a:pt x="17732" y="7826"/>
                    <a:pt x="19264" y="6261"/>
                    <a:pt x="20302" y="3600"/>
                  </a:cubicBezTo>
                  <a:cubicBezTo>
                    <a:pt x="20994" y="1878"/>
                    <a:pt x="17435" y="21600"/>
                    <a:pt x="10169" y="21600"/>
                  </a:cubicBezTo>
                  <a:cubicBezTo>
                    <a:pt x="2903" y="21600"/>
                    <a:pt x="-606" y="1878"/>
                    <a:pt x="86" y="3600"/>
                  </a:cubicBezTo>
                  <a:cubicBezTo>
                    <a:pt x="1124" y="5948"/>
                    <a:pt x="2607" y="7357"/>
                    <a:pt x="4090" y="782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25" name="Freeform 237"/>
            <p:cNvSpPr/>
            <p:nvPr/>
          </p:nvSpPr>
          <p:spPr>
            <a:xfrm>
              <a:off x="120603" y="218937"/>
              <a:ext cx="87001" cy="94923"/>
            </a:xfrm>
            <a:custGeom>
              <a:avLst/>
              <a:gdLst/>
              <a:ahLst/>
              <a:cxnLst>
                <a:cxn ang="0">
                  <a:pos x="wd2" y="hd2"/>
                </a:cxn>
                <a:cxn ang="5400000">
                  <a:pos x="wd2" y="hd2"/>
                </a:cxn>
                <a:cxn ang="10800000">
                  <a:pos x="wd2" y="hd2"/>
                </a:cxn>
                <a:cxn ang="16200000">
                  <a:pos x="wd2" y="hd2"/>
                </a:cxn>
              </a:cxnLst>
              <a:rect l="0" t="0" r="r" b="b"/>
              <a:pathLst>
                <a:path w="19551" h="18196" extrusionOk="0">
                  <a:moveTo>
                    <a:pt x="12863" y="487"/>
                  </a:moveTo>
                  <a:cubicBezTo>
                    <a:pt x="6148" y="-1583"/>
                    <a:pt x="1779" y="3455"/>
                    <a:pt x="647" y="6146"/>
                  </a:cubicBezTo>
                  <a:cubicBezTo>
                    <a:pt x="-1052" y="10287"/>
                    <a:pt x="1051" y="14979"/>
                    <a:pt x="1779" y="16014"/>
                  </a:cubicBezTo>
                  <a:cubicBezTo>
                    <a:pt x="2265" y="16705"/>
                    <a:pt x="7119" y="20017"/>
                    <a:pt x="17878" y="16843"/>
                  </a:cubicBezTo>
                  <a:cubicBezTo>
                    <a:pt x="17717" y="16843"/>
                    <a:pt x="20548" y="12219"/>
                    <a:pt x="19173" y="7871"/>
                  </a:cubicBezTo>
                  <a:cubicBezTo>
                    <a:pt x="17069" y="5387"/>
                    <a:pt x="18526" y="2213"/>
                    <a:pt x="12863" y="48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26" name="Freeform 238"/>
            <p:cNvSpPr/>
            <p:nvPr/>
          </p:nvSpPr>
          <p:spPr>
            <a:xfrm>
              <a:off x="115167" y="213931"/>
              <a:ext cx="91114" cy="102488"/>
            </a:xfrm>
            <a:custGeom>
              <a:avLst/>
              <a:gdLst/>
              <a:ahLst/>
              <a:cxnLst>
                <a:cxn ang="0">
                  <a:pos x="wd2" y="hd2"/>
                </a:cxn>
                <a:cxn ang="5400000">
                  <a:pos x="wd2" y="hd2"/>
                </a:cxn>
                <a:cxn ang="10800000">
                  <a:pos x="wd2" y="hd2"/>
                </a:cxn>
                <a:cxn ang="16200000">
                  <a:pos x="wd2" y="hd2"/>
                </a:cxn>
              </a:cxnLst>
              <a:rect l="0" t="0" r="r" b="b"/>
              <a:pathLst>
                <a:path w="21355" h="21204" extrusionOk="0">
                  <a:moveTo>
                    <a:pt x="18824" y="3424"/>
                  </a:moveTo>
                  <a:cubicBezTo>
                    <a:pt x="17980" y="2456"/>
                    <a:pt x="16968" y="1711"/>
                    <a:pt x="15871" y="1115"/>
                  </a:cubicBezTo>
                  <a:cubicBezTo>
                    <a:pt x="15364" y="817"/>
                    <a:pt x="14774" y="594"/>
                    <a:pt x="14014" y="445"/>
                  </a:cubicBezTo>
                  <a:cubicBezTo>
                    <a:pt x="13339" y="221"/>
                    <a:pt x="12664" y="72"/>
                    <a:pt x="11989" y="72"/>
                  </a:cubicBezTo>
                  <a:cubicBezTo>
                    <a:pt x="9205" y="-300"/>
                    <a:pt x="6336" y="817"/>
                    <a:pt x="4564" y="2307"/>
                  </a:cubicBezTo>
                  <a:cubicBezTo>
                    <a:pt x="2708" y="3722"/>
                    <a:pt x="1189" y="5808"/>
                    <a:pt x="430" y="8042"/>
                  </a:cubicBezTo>
                  <a:cubicBezTo>
                    <a:pt x="-245" y="10277"/>
                    <a:pt x="-76" y="12660"/>
                    <a:pt x="599" y="14969"/>
                  </a:cubicBezTo>
                  <a:cubicBezTo>
                    <a:pt x="852" y="16086"/>
                    <a:pt x="1358" y="17203"/>
                    <a:pt x="2033" y="18097"/>
                  </a:cubicBezTo>
                  <a:cubicBezTo>
                    <a:pt x="2117" y="18246"/>
                    <a:pt x="2202" y="18321"/>
                    <a:pt x="2286" y="18470"/>
                  </a:cubicBezTo>
                  <a:cubicBezTo>
                    <a:pt x="2286" y="18619"/>
                    <a:pt x="2286" y="18842"/>
                    <a:pt x="2286" y="18991"/>
                  </a:cubicBezTo>
                  <a:cubicBezTo>
                    <a:pt x="2371" y="19066"/>
                    <a:pt x="2371" y="19140"/>
                    <a:pt x="2455" y="19214"/>
                  </a:cubicBezTo>
                  <a:cubicBezTo>
                    <a:pt x="2708" y="19438"/>
                    <a:pt x="2961" y="19587"/>
                    <a:pt x="3383" y="19810"/>
                  </a:cubicBezTo>
                  <a:cubicBezTo>
                    <a:pt x="4142" y="20183"/>
                    <a:pt x="4564" y="20332"/>
                    <a:pt x="5239" y="20481"/>
                  </a:cubicBezTo>
                  <a:cubicBezTo>
                    <a:pt x="7771" y="21300"/>
                    <a:pt x="10302" y="21300"/>
                    <a:pt x="12833" y="21077"/>
                  </a:cubicBezTo>
                  <a:cubicBezTo>
                    <a:pt x="15364" y="20704"/>
                    <a:pt x="17727" y="20183"/>
                    <a:pt x="20005" y="19214"/>
                  </a:cubicBezTo>
                  <a:cubicBezTo>
                    <a:pt x="17727" y="19587"/>
                    <a:pt x="15111" y="20183"/>
                    <a:pt x="12833" y="20183"/>
                  </a:cubicBezTo>
                  <a:cubicBezTo>
                    <a:pt x="10555" y="20183"/>
                    <a:pt x="8024" y="20034"/>
                    <a:pt x="5914" y="19214"/>
                  </a:cubicBezTo>
                  <a:cubicBezTo>
                    <a:pt x="5492" y="18991"/>
                    <a:pt x="4986" y="18917"/>
                    <a:pt x="4564" y="18470"/>
                  </a:cubicBezTo>
                  <a:cubicBezTo>
                    <a:pt x="4396" y="18321"/>
                    <a:pt x="4142" y="18321"/>
                    <a:pt x="4142" y="18097"/>
                  </a:cubicBezTo>
                  <a:cubicBezTo>
                    <a:pt x="4058" y="18023"/>
                    <a:pt x="3974" y="17874"/>
                    <a:pt x="3889" y="17725"/>
                  </a:cubicBezTo>
                  <a:cubicBezTo>
                    <a:pt x="3383" y="16831"/>
                    <a:pt x="3130" y="15863"/>
                    <a:pt x="2708" y="14969"/>
                  </a:cubicBezTo>
                  <a:cubicBezTo>
                    <a:pt x="2286" y="12883"/>
                    <a:pt x="2033" y="10872"/>
                    <a:pt x="2708" y="8936"/>
                  </a:cubicBezTo>
                  <a:cubicBezTo>
                    <a:pt x="3130" y="7148"/>
                    <a:pt x="4564" y="5435"/>
                    <a:pt x="6168" y="4169"/>
                  </a:cubicBezTo>
                  <a:cubicBezTo>
                    <a:pt x="7771" y="2828"/>
                    <a:pt x="9880" y="1934"/>
                    <a:pt x="11989" y="2158"/>
                  </a:cubicBezTo>
                  <a:cubicBezTo>
                    <a:pt x="12411" y="2158"/>
                    <a:pt x="13002" y="2083"/>
                    <a:pt x="13508" y="2307"/>
                  </a:cubicBezTo>
                  <a:cubicBezTo>
                    <a:pt x="14014" y="2456"/>
                    <a:pt x="14774" y="2456"/>
                    <a:pt x="15196" y="2679"/>
                  </a:cubicBezTo>
                  <a:cubicBezTo>
                    <a:pt x="16292" y="3052"/>
                    <a:pt x="17305" y="3573"/>
                    <a:pt x="17980" y="4318"/>
                  </a:cubicBezTo>
                  <a:cubicBezTo>
                    <a:pt x="19499" y="5435"/>
                    <a:pt x="20680" y="7372"/>
                    <a:pt x="21355" y="9532"/>
                  </a:cubicBezTo>
                  <a:cubicBezTo>
                    <a:pt x="21355" y="7372"/>
                    <a:pt x="20511" y="5286"/>
                    <a:pt x="18824" y="342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27" name="Freeform 239"/>
            <p:cNvSpPr/>
            <p:nvPr/>
          </p:nvSpPr>
          <p:spPr>
            <a:xfrm>
              <a:off x="143280" y="241280"/>
              <a:ext cx="51122" cy="5760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690"/>
                    <a:pt x="456" y="14580"/>
                    <a:pt x="1369" y="16200"/>
                  </a:cubicBezTo>
                  <a:cubicBezTo>
                    <a:pt x="2282" y="17820"/>
                    <a:pt x="3651" y="19170"/>
                    <a:pt x="5324" y="20115"/>
                  </a:cubicBezTo>
                  <a:cubicBezTo>
                    <a:pt x="6997" y="21060"/>
                    <a:pt x="8975" y="21600"/>
                    <a:pt x="10800" y="21600"/>
                  </a:cubicBezTo>
                  <a:cubicBezTo>
                    <a:pt x="12777" y="21600"/>
                    <a:pt x="14603" y="21060"/>
                    <a:pt x="16124" y="20115"/>
                  </a:cubicBezTo>
                  <a:cubicBezTo>
                    <a:pt x="17797" y="19170"/>
                    <a:pt x="19166" y="17820"/>
                    <a:pt x="20079" y="16200"/>
                  </a:cubicBezTo>
                  <a:cubicBezTo>
                    <a:pt x="20992" y="14580"/>
                    <a:pt x="21600" y="12690"/>
                    <a:pt x="21600" y="10800"/>
                  </a:cubicBezTo>
                  <a:cubicBezTo>
                    <a:pt x="21600" y="8910"/>
                    <a:pt x="20992" y="7020"/>
                    <a:pt x="20079" y="5400"/>
                  </a:cubicBezTo>
                  <a:cubicBezTo>
                    <a:pt x="19166" y="3645"/>
                    <a:pt x="17797" y="2295"/>
                    <a:pt x="16124" y="1350"/>
                  </a:cubicBezTo>
                  <a:cubicBezTo>
                    <a:pt x="14603" y="405"/>
                    <a:pt x="12777" y="0"/>
                    <a:pt x="10800" y="0"/>
                  </a:cubicBezTo>
                  <a:cubicBezTo>
                    <a:pt x="8975" y="0"/>
                    <a:pt x="6997" y="405"/>
                    <a:pt x="5324" y="1350"/>
                  </a:cubicBezTo>
                  <a:cubicBezTo>
                    <a:pt x="3651" y="2295"/>
                    <a:pt x="2282" y="3645"/>
                    <a:pt x="1369" y="5400"/>
                  </a:cubicBezTo>
                  <a:cubicBezTo>
                    <a:pt x="456" y="7020"/>
                    <a:pt x="0" y="8910"/>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28" name="Freeform 240"/>
            <p:cNvSpPr/>
            <p:nvPr/>
          </p:nvSpPr>
          <p:spPr>
            <a:xfrm>
              <a:off x="287626" y="218937"/>
              <a:ext cx="86872" cy="94923"/>
            </a:xfrm>
            <a:custGeom>
              <a:avLst/>
              <a:gdLst/>
              <a:ahLst/>
              <a:cxnLst>
                <a:cxn ang="0">
                  <a:pos x="wd2" y="hd2"/>
                </a:cxn>
                <a:cxn ang="5400000">
                  <a:pos x="wd2" y="hd2"/>
                </a:cxn>
                <a:cxn ang="10800000">
                  <a:pos x="wd2" y="hd2"/>
                </a:cxn>
                <a:cxn ang="16200000">
                  <a:pos x="wd2" y="hd2"/>
                </a:cxn>
              </a:cxnLst>
              <a:rect l="0" t="0" r="r" b="b"/>
              <a:pathLst>
                <a:path w="19669" h="18196" extrusionOk="0">
                  <a:moveTo>
                    <a:pt x="6768" y="487"/>
                  </a:moveTo>
                  <a:cubicBezTo>
                    <a:pt x="13371" y="-1583"/>
                    <a:pt x="17854" y="3455"/>
                    <a:pt x="18995" y="6146"/>
                  </a:cubicBezTo>
                  <a:cubicBezTo>
                    <a:pt x="20788" y="10287"/>
                    <a:pt x="18506" y="14979"/>
                    <a:pt x="17854" y="16014"/>
                  </a:cubicBezTo>
                  <a:cubicBezTo>
                    <a:pt x="17446" y="16705"/>
                    <a:pt x="12556" y="20017"/>
                    <a:pt x="1633" y="16843"/>
                  </a:cubicBezTo>
                  <a:cubicBezTo>
                    <a:pt x="1878" y="16843"/>
                    <a:pt x="-812" y="12219"/>
                    <a:pt x="248" y="7871"/>
                  </a:cubicBezTo>
                  <a:cubicBezTo>
                    <a:pt x="2448" y="5387"/>
                    <a:pt x="900" y="2213"/>
                    <a:pt x="6768" y="48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29" name="Freeform 241"/>
            <p:cNvSpPr/>
            <p:nvPr/>
          </p:nvSpPr>
          <p:spPr>
            <a:xfrm>
              <a:off x="288719" y="214653"/>
              <a:ext cx="91961" cy="101285"/>
            </a:xfrm>
            <a:custGeom>
              <a:avLst/>
              <a:gdLst/>
              <a:ahLst/>
              <a:cxnLst>
                <a:cxn ang="0">
                  <a:pos x="wd2" y="hd2"/>
                </a:cxn>
                <a:cxn ang="5400000">
                  <a:pos x="wd2" y="hd2"/>
                </a:cxn>
                <a:cxn ang="10800000">
                  <a:pos x="wd2" y="hd2"/>
                </a:cxn>
                <a:cxn ang="16200000">
                  <a:pos x="wd2" y="hd2"/>
                </a:cxn>
              </a:cxnLst>
              <a:rect l="0" t="0" r="r" b="b"/>
              <a:pathLst>
                <a:path w="21469" h="21101" extrusionOk="0">
                  <a:moveTo>
                    <a:pt x="3446" y="4048"/>
                  </a:moveTo>
                  <a:cubicBezTo>
                    <a:pt x="4454" y="3223"/>
                    <a:pt x="5295" y="2698"/>
                    <a:pt x="6219" y="2323"/>
                  </a:cubicBezTo>
                  <a:cubicBezTo>
                    <a:pt x="6640" y="2098"/>
                    <a:pt x="7396" y="1948"/>
                    <a:pt x="7816" y="1948"/>
                  </a:cubicBezTo>
                  <a:cubicBezTo>
                    <a:pt x="8321" y="1798"/>
                    <a:pt x="8993" y="1798"/>
                    <a:pt x="9497" y="1798"/>
                  </a:cubicBezTo>
                  <a:cubicBezTo>
                    <a:pt x="11514" y="1798"/>
                    <a:pt x="13784" y="2548"/>
                    <a:pt x="15212" y="3823"/>
                  </a:cubicBezTo>
                  <a:cubicBezTo>
                    <a:pt x="16725" y="5173"/>
                    <a:pt x="18154" y="7048"/>
                    <a:pt x="18658" y="8698"/>
                  </a:cubicBezTo>
                  <a:cubicBezTo>
                    <a:pt x="19079" y="10573"/>
                    <a:pt x="19079" y="12598"/>
                    <a:pt x="18658" y="14698"/>
                  </a:cubicBezTo>
                  <a:cubicBezTo>
                    <a:pt x="18406" y="15673"/>
                    <a:pt x="17986" y="16798"/>
                    <a:pt x="17482" y="17473"/>
                  </a:cubicBezTo>
                  <a:cubicBezTo>
                    <a:pt x="17398" y="17623"/>
                    <a:pt x="17314" y="17773"/>
                    <a:pt x="17230" y="17848"/>
                  </a:cubicBezTo>
                  <a:cubicBezTo>
                    <a:pt x="16977" y="18073"/>
                    <a:pt x="16725" y="18073"/>
                    <a:pt x="16725" y="18298"/>
                  </a:cubicBezTo>
                  <a:cubicBezTo>
                    <a:pt x="16305" y="18448"/>
                    <a:pt x="15885" y="18823"/>
                    <a:pt x="15465" y="18973"/>
                  </a:cubicBezTo>
                  <a:cubicBezTo>
                    <a:pt x="13363" y="19798"/>
                    <a:pt x="11010" y="20098"/>
                    <a:pt x="8489" y="19948"/>
                  </a:cubicBezTo>
                  <a:cubicBezTo>
                    <a:pt x="6219" y="19948"/>
                    <a:pt x="3698" y="19573"/>
                    <a:pt x="1429" y="18973"/>
                  </a:cubicBezTo>
                  <a:cubicBezTo>
                    <a:pt x="3698" y="19948"/>
                    <a:pt x="5967" y="20548"/>
                    <a:pt x="8489" y="20923"/>
                  </a:cubicBezTo>
                  <a:cubicBezTo>
                    <a:pt x="11010" y="21298"/>
                    <a:pt x="13532" y="21073"/>
                    <a:pt x="16137" y="20323"/>
                  </a:cubicBezTo>
                  <a:cubicBezTo>
                    <a:pt x="16725" y="20098"/>
                    <a:pt x="17230" y="19948"/>
                    <a:pt x="17986" y="19573"/>
                  </a:cubicBezTo>
                  <a:cubicBezTo>
                    <a:pt x="18154" y="19423"/>
                    <a:pt x="18658" y="19198"/>
                    <a:pt x="18826" y="18973"/>
                  </a:cubicBezTo>
                  <a:cubicBezTo>
                    <a:pt x="18911" y="18973"/>
                    <a:pt x="18995" y="18898"/>
                    <a:pt x="19079" y="18823"/>
                  </a:cubicBezTo>
                  <a:cubicBezTo>
                    <a:pt x="19163" y="18748"/>
                    <a:pt x="19247" y="18673"/>
                    <a:pt x="19331" y="18673"/>
                  </a:cubicBezTo>
                  <a:cubicBezTo>
                    <a:pt x="19331" y="18598"/>
                    <a:pt x="19331" y="18523"/>
                    <a:pt x="19331" y="18448"/>
                  </a:cubicBezTo>
                  <a:cubicBezTo>
                    <a:pt x="19415" y="18373"/>
                    <a:pt x="19499" y="18298"/>
                    <a:pt x="19499" y="18298"/>
                  </a:cubicBezTo>
                  <a:cubicBezTo>
                    <a:pt x="19919" y="17173"/>
                    <a:pt x="20507" y="16198"/>
                    <a:pt x="20928" y="15073"/>
                  </a:cubicBezTo>
                  <a:cubicBezTo>
                    <a:pt x="21600" y="12823"/>
                    <a:pt x="21600" y="10573"/>
                    <a:pt x="21180" y="8173"/>
                  </a:cubicBezTo>
                  <a:cubicBezTo>
                    <a:pt x="20507" y="5848"/>
                    <a:pt x="18826" y="3823"/>
                    <a:pt x="16977" y="2323"/>
                  </a:cubicBezTo>
                  <a:cubicBezTo>
                    <a:pt x="14960" y="823"/>
                    <a:pt x="12439" y="-302"/>
                    <a:pt x="9665" y="73"/>
                  </a:cubicBezTo>
                  <a:cubicBezTo>
                    <a:pt x="8993" y="73"/>
                    <a:pt x="8321" y="298"/>
                    <a:pt x="7648" y="448"/>
                  </a:cubicBezTo>
                  <a:cubicBezTo>
                    <a:pt x="6976" y="598"/>
                    <a:pt x="6388" y="823"/>
                    <a:pt x="5799" y="1198"/>
                  </a:cubicBezTo>
                  <a:cubicBezTo>
                    <a:pt x="4623" y="1798"/>
                    <a:pt x="3698" y="2548"/>
                    <a:pt x="2774" y="3448"/>
                  </a:cubicBezTo>
                  <a:cubicBezTo>
                    <a:pt x="1177" y="4948"/>
                    <a:pt x="252" y="7198"/>
                    <a:pt x="0" y="9448"/>
                  </a:cubicBezTo>
                  <a:cubicBezTo>
                    <a:pt x="672" y="7348"/>
                    <a:pt x="1681" y="5323"/>
                    <a:pt x="3446" y="404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30" name="Freeform 242"/>
            <p:cNvSpPr/>
            <p:nvPr/>
          </p:nvSpPr>
          <p:spPr>
            <a:xfrm>
              <a:off x="301680" y="241280"/>
              <a:ext cx="50762" cy="5760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690"/>
                    <a:pt x="460" y="14580"/>
                    <a:pt x="1379" y="16200"/>
                  </a:cubicBezTo>
                  <a:cubicBezTo>
                    <a:pt x="2298" y="17820"/>
                    <a:pt x="3677" y="19170"/>
                    <a:pt x="5362" y="20115"/>
                  </a:cubicBezTo>
                  <a:cubicBezTo>
                    <a:pt x="7047" y="21060"/>
                    <a:pt x="8885" y="21600"/>
                    <a:pt x="10877" y="21600"/>
                  </a:cubicBezTo>
                  <a:cubicBezTo>
                    <a:pt x="12868" y="21600"/>
                    <a:pt x="14553" y="21060"/>
                    <a:pt x="16238" y="20115"/>
                  </a:cubicBezTo>
                  <a:cubicBezTo>
                    <a:pt x="17923" y="19170"/>
                    <a:pt x="19302" y="17820"/>
                    <a:pt x="20221" y="16200"/>
                  </a:cubicBezTo>
                  <a:cubicBezTo>
                    <a:pt x="21140" y="14580"/>
                    <a:pt x="21600" y="12690"/>
                    <a:pt x="21600" y="10800"/>
                  </a:cubicBezTo>
                  <a:cubicBezTo>
                    <a:pt x="21600" y="8910"/>
                    <a:pt x="21140" y="7020"/>
                    <a:pt x="20221" y="5400"/>
                  </a:cubicBezTo>
                  <a:cubicBezTo>
                    <a:pt x="19302" y="3645"/>
                    <a:pt x="17923" y="2295"/>
                    <a:pt x="16238" y="1350"/>
                  </a:cubicBezTo>
                  <a:cubicBezTo>
                    <a:pt x="14553" y="405"/>
                    <a:pt x="12868" y="0"/>
                    <a:pt x="10877" y="0"/>
                  </a:cubicBezTo>
                  <a:cubicBezTo>
                    <a:pt x="8885" y="0"/>
                    <a:pt x="7047" y="405"/>
                    <a:pt x="5362" y="1350"/>
                  </a:cubicBezTo>
                  <a:cubicBezTo>
                    <a:pt x="3677" y="2295"/>
                    <a:pt x="2298" y="3645"/>
                    <a:pt x="1379" y="5400"/>
                  </a:cubicBezTo>
                  <a:cubicBezTo>
                    <a:pt x="460" y="7020"/>
                    <a:pt x="0" y="8910"/>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31" name="Freeform 243"/>
            <p:cNvSpPr/>
            <p:nvPr/>
          </p:nvSpPr>
          <p:spPr>
            <a:xfrm>
              <a:off x="222119" y="343161"/>
              <a:ext cx="52202" cy="3960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301" y="0"/>
                    <a:pt x="7150" y="0"/>
                    <a:pt x="0" y="0"/>
                  </a:cubicBezTo>
                  <a:cubicBezTo>
                    <a:pt x="0" y="7265"/>
                    <a:pt x="0" y="14335"/>
                    <a:pt x="0" y="21600"/>
                  </a:cubicBezTo>
                  <a:cubicBezTo>
                    <a:pt x="7150" y="21600"/>
                    <a:pt x="14301" y="21600"/>
                    <a:pt x="21600" y="21600"/>
                  </a:cubicBezTo>
                  <a:cubicBezTo>
                    <a:pt x="21600" y="14335"/>
                    <a:pt x="21600" y="7265"/>
                    <a:pt x="2160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32" name="Freeform 244"/>
            <p:cNvSpPr/>
            <p:nvPr/>
          </p:nvSpPr>
          <p:spPr>
            <a:xfrm>
              <a:off x="150479" y="309680"/>
              <a:ext cx="196203" cy="64193"/>
            </a:xfrm>
            <a:custGeom>
              <a:avLst/>
              <a:gdLst/>
              <a:ahLst/>
              <a:cxnLst>
                <a:cxn ang="0">
                  <a:pos x="wd2" y="hd2"/>
                </a:cxn>
                <a:cxn ang="5400000">
                  <a:pos x="wd2" y="hd2"/>
                </a:cxn>
                <a:cxn ang="10800000">
                  <a:pos x="wd2" y="hd2"/>
                </a:cxn>
                <a:cxn ang="16200000">
                  <a:pos x="wd2" y="hd2"/>
                </a:cxn>
              </a:cxnLst>
              <a:rect l="0" t="0" r="r" b="b"/>
              <a:pathLst>
                <a:path w="21600" h="21396" extrusionOk="0">
                  <a:moveTo>
                    <a:pt x="5271" y="18240"/>
                  </a:moveTo>
                  <a:cubicBezTo>
                    <a:pt x="6381" y="18000"/>
                    <a:pt x="7451" y="17400"/>
                    <a:pt x="8323" y="15840"/>
                  </a:cubicBezTo>
                  <a:cubicBezTo>
                    <a:pt x="9155" y="14400"/>
                    <a:pt x="9829" y="12240"/>
                    <a:pt x="9948" y="10200"/>
                  </a:cubicBezTo>
                  <a:cubicBezTo>
                    <a:pt x="10186" y="6840"/>
                    <a:pt x="10423" y="3360"/>
                    <a:pt x="10661" y="0"/>
                  </a:cubicBezTo>
                  <a:cubicBezTo>
                    <a:pt x="10939" y="3360"/>
                    <a:pt x="11216" y="6840"/>
                    <a:pt x="11454" y="10200"/>
                  </a:cubicBezTo>
                  <a:cubicBezTo>
                    <a:pt x="11652" y="12600"/>
                    <a:pt x="12207" y="14400"/>
                    <a:pt x="13079" y="15840"/>
                  </a:cubicBezTo>
                  <a:cubicBezTo>
                    <a:pt x="13990" y="17400"/>
                    <a:pt x="15021" y="18240"/>
                    <a:pt x="16131" y="18240"/>
                  </a:cubicBezTo>
                  <a:cubicBezTo>
                    <a:pt x="17320" y="18240"/>
                    <a:pt x="18390" y="18000"/>
                    <a:pt x="19341" y="16440"/>
                  </a:cubicBezTo>
                  <a:cubicBezTo>
                    <a:pt x="20332" y="15360"/>
                    <a:pt x="21204" y="13200"/>
                    <a:pt x="21600" y="10440"/>
                  </a:cubicBezTo>
                  <a:cubicBezTo>
                    <a:pt x="21521" y="13440"/>
                    <a:pt x="20887" y="16200"/>
                    <a:pt x="19896" y="18000"/>
                  </a:cubicBezTo>
                  <a:cubicBezTo>
                    <a:pt x="18905" y="19680"/>
                    <a:pt x="17518" y="21000"/>
                    <a:pt x="16210" y="21360"/>
                  </a:cubicBezTo>
                  <a:cubicBezTo>
                    <a:pt x="14823" y="21600"/>
                    <a:pt x="13515" y="20640"/>
                    <a:pt x="12326" y="18840"/>
                  </a:cubicBezTo>
                  <a:cubicBezTo>
                    <a:pt x="11652" y="18000"/>
                    <a:pt x="11256" y="16800"/>
                    <a:pt x="10820" y="15360"/>
                  </a:cubicBezTo>
                  <a:cubicBezTo>
                    <a:pt x="10344" y="16800"/>
                    <a:pt x="9829" y="18000"/>
                    <a:pt x="9274" y="18840"/>
                  </a:cubicBezTo>
                  <a:cubicBezTo>
                    <a:pt x="8085" y="20640"/>
                    <a:pt x="6658" y="21600"/>
                    <a:pt x="5390" y="21360"/>
                  </a:cubicBezTo>
                  <a:cubicBezTo>
                    <a:pt x="4082" y="21360"/>
                    <a:pt x="2695" y="20040"/>
                    <a:pt x="1704" y="18000"/>
                  </a:cubicBezTo>
                  <a:cubicBezTo>
                    <a:pt x="753" y="16200"/>
                    <a:pt x="0" y="13200"/>
                    <a:pt x="0" y="10440"/>
                  </a:cubicBezTo>
                  <a:cubicBezTo>
                    <a:pt x="198" y="12960"/>
                    <a:pt x="1070" y="15000"/>
                    <a:pt x="2061" y="16440"/>
                  </a:cubicBezTo>
                  <a:cubicBezTo>
                    <a:pt x="3012" y="17640"/>
                    <a:pt x="4201" y="18240"/>
                    <a:pt x="5271" y="1824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33" name="Freeform 245"/>
            <p:cNvSpPr/>
            <p:nvPr/>
          </p:nvSpPr>
          <p:spPr>
            <a:xfrm>
              <a:off x="211012" y="297801"/>
              <a:ext cx="74785" cy="32762"/>
            </a:xfrm>
            <a:custGeom>
              <a:avLst/>
              <a:gdLst/>
              <a:ahLst/>
              <a:cxnLst>
                <a:cxn ang="0">
                  <a:pos x="wd2" y="hd2"/>
                </a:cxn>
                <a:cxn ang="5400000">
                  <a:pos x="wd2" y="hd2"/>
                </a:cxn>
                <a:cxn ang="10800000">
                  <a:pos x="wd2" y="hd2"/>
                </a:cxn>
                <a:cxn ang="16200000">
                  <a:pos x="wd2" y="hd2"/>
                </a:cxn>
              </a:cxnLst>
              <a:rect l="0" t="0" r="r" b="b"/>
              <a:pathLst>
                <a:path w="20121" h="21600" extrusionOk="0">
                  <a:moveTo>
                    <a:pt x="10059" y="0"/>
                  </a:moveTo>
                  <a:cubicBezTo>
                    <a:pt x="11899" y="0"/>
                    <a:pt x="17517" y="0"/>
                    <a:pt x="19551" y="3560"/>
                  </a:cubicBezTo>
                  <a:cubicBezTo>
                    <a:pt x="20907" y="6171"/>
                    <a:pt x="19842" y="11868"/>
                    <a:pt x="16355" y="17327"/>
                  </a:cubicBezTo>
                  <a:cubicBezTo>
                    <a:pt x="14030" y="20888"/>
                    <a:pt x="11899" y="21600"/>
                    <a:pt x="10349" y="21600"/>
                  </a:cubicBezTo>
                  <a:cubicBezTo>
                    <a:pt x="8509" y="21600"/>
                    <a:pt x="6378" y="20176"/>
                    <a:pt x="4247" y="17327"/>
                  </a:cubicBezTo>
                  <a:cubicBezTo>
                    <a:pt x="-15" y="11868"/>
                    <a:pt x="-693" y="6171"/>
                    <a:pt x="566" y="3560"/>
                  </a:cubicBezTo>
                  <a:cubicBezTo>
                    <a:pt x="2407" y="0"/>
                    <a:pt x="8218" y="0"/>
                    <a:pt x="10059"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sp>
        <p:nvSpPr>
          <p:cNvPr id="735" name="Title Text"/>
          <p:cNvSpPr txBox="1">
            <a:spLocks noGrp="1"/>
          </p:cNvSpPr>
          <p:nvPr>
            <p:ph type="title"/>
          </p:nvPr>
        </p:nvSpPr>
        <p:spPr>
          <a:xfrm>
            <a:off x="539999" y="179999"/>
            <a:ext cx="9000002" cy="900003"/>
          </a:xfrm>
          <a:prstGeom prst="rect">
            <a:avLst/>
          </a:prstGeom>
        </p:spPr>
        <p:txBody>
          <a:bodyPr>
            <a:normAutofit/>
          </a:bodyPr>
          <a:lstStyle>
            <a:lvl1pPr algn="l">
              <a:defRPr sz="4400" spc="0"/>
            </a:lvl1pPr>
          </a:lstStyle>
          <a:p>
            <a:r>
              <a:t>Title Text</a:t>
            </a:r>
          </a:p>
        </p:txBody>
      </p:sp>
      <p:sp>
        <p:nvSpPr>
          <p:cNvPr id="736" name="Body Level One…"/>
          <p:cNvSpPr txBox="1">
            <a:spLocks noGrp="1"/>
          </p:cNvSpPr>
          <p:nvPr>
            <p:ph type="body" idx="1"/>
          </p:nvPr>
        </p:nvSpPr>
        <p:spPr>
          <a:xfrm>
            <a:off x="539999" y="1260000"/>
            <a:ext cx="9000002" cy="3240000"/>
          </a:xfrm>
          <a:prstGeom prst="rect">
            <a:avLst/>
          </a:prstGeom>
        </p:spPr>
        <p:txBody>
          <a:bodyPr/>
          <a:lstStyle>
            <a:lvl1pPr marL="228600" indent="-228600">
              <a:buClrTx/>
              <a:buSzPct val="100000"/>
              <a:buFont typeface="Arial"/>
              <a:buChar char="•"/>
              <a:defRPr sz="2800" spc="0"/>
            </a:lvl1pPr>
            <a:lvl2pPr marL="723900" indent="-266700">
              <a:buClrTx/>
              <a:buSzPct val="100000"/>
              <a:buFont typeface="Arial"/>
              <a:buChar char="•"/>
              <a:defRPr sz="2800" spc="0"/>
            </a:lvl2pPr>
            <a:lvl3pPr marL="1234438" indent="-320038">
              <a:buClrTx/>
              <a:buSzPct val="100000"/>
              <a:buFont typeface="Arial"/>
              <a:buChar char="•"/>
              <a:defRPr sz="2800" spc="0"/>
            </a:lvl3pPr>
            <a:lvl4pPr marL="1727200" indent="-355600">
              <a:buClrTx/>
              <a:buSzPct val="100000"/>
              <a:buFont typeface="Arial"/>
              <a:buChar char="•"/>
              <a:defRPr sz="2800" spc="0"/>
            </a:lvl4pPr>
            <a:lvl5pPr marL="2184400" indent="-355600">
              <a:buClrTx/>
              <a:buSzPct val="100000"/>
              <a:buFont typeface="Arial"/>
              <a:buChar char="•"/>
              <a:defRPr sz="2800" spc="0"/>
            </a:lvl5pPr>
          </a:lstStyle>
          <a:p>
            <a:r>
              <a:t>Body Level One</a:t>
            </a:r>
          </a:p>
          <a:p>
            <a:pPr lvl="1"/>
            <a:r>
              <a:t>Body Level Two</a:t>
            </a:r>
          </a:p>
          <a:p>
            <a:pPr lvl="2"/>
            <a:r>
              <a:t>Body Level Three</a:t>
            </a:r>
          </a:p>
          <a:p>
            <a:pPr lvl="3"/>
            <a:r>
              <a:t>Body Level Four</a:t>
            </a:r>
          </a:p>
          <a:p>
            <a:pPr lvl="4"/>
            <a:r>
              <a:t>Body Level Five</a:t>
            </a:r>
          </a:p>
        </p:txBody>
      </p:sp>
      <p:sp>
        <p:nvSpPr>
          <p:cNvPr id="73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x">
  <p:cSld name="Title, Content">
    <p:spTree>
      <p:nvGrpSpPr>
        <p:cNvPr id="1" name=""/>
        <p:cNvGrpSpPr/>
        <p:nvPr/>
      </p:nvGrpSpPr>
      <p:grpSpPr>
        <a:xfrm>
          <a:off x="0" y="0"/>
          <a:ext cx="0" cy="0"/>
          <a:chOff x="0" y="0"/>
          <a:chExt cx="0" cy="0"/>
        </a:xfrm>
      </p:grpSpPr>
      <p:sp>
        <p:nvSpPr>
          <p:cNvPr id="744" name="Rectangle 200"/>
          <p:cNvSpPr/>
          <p:nvPr/>
        </p:nvSpPr>
        <p:spPr>
          <a:xfrm>
            <a:off x="-1" y="5040000"/>
            <a:ext cx="10080002" cy="630002"/>
          </a:xfrm>
          <a:prstGeom prst="rect">
            <a:avLst/>
          </a:prstGeom>
          <a:solidFill>
            <a:srgbClr val="9ECF6C"/>
          </a:solidFill>
          <a:ln w="12700">
            <a:miter lim="400000"/>
          </a:ln>
        </p:spPr>
        <p:txBody>
          <a:bodyPr lIns="45718" tIns="45718" rIns="45718" bIns="45718" anchor="ctr"/>
          <a:lstStyle/>
          <a:p>
            <a:pPr>
              <a:defRPr spc="-1"/>
            </a:pPr>
            <a:endParaRPr/>
          </a:p>
        </p:txBody>
      </p:sp>
      <p:grpSp>
        <p:nvGrpSpPr>
          <p:cNvPr id="760" name="Group 206"/>
          <p:cNvGrpSpPr/>
          <p:nvPr/>
        </p:nvGrpSpPr>
        <p:grpSpPr>
          <a:xfrm>
            <a:off x="8999993" y="4766399"/>
            <a:ext cx="497635" cy="397444"/>
            <a:chOff x="0" y="-1"/>
            <a:chExt cx="497634" cy="397442"/>
          </a:xfrm>
        </p:grpSpPr>
        <p:sp>
          <p:nvSpPr>
            <p:cNvPr id="745" name="Freeform 207"/>
            <p:cNvSpPr/>
            <p:nvPr/>
          </p:nvSpPr>
          <p:spPr>
            <a:xfrm>
              <a:off x="345965" y="127910"/>
              <a:ext cx="151669" cy="229056"/>
            </a:xfrm>
            <a:custGeom>
              <a:avLst/>
              <a:gdLst/>
              <a:ahLst/>
              <a:cxnLst>
                <a:cxn ang="0">
                  <a:pos x="wd2" y="hd2"/>
                </a:cxn>
                <a:cxn ang="5400000">
                  <a:pos x="wd2" y="hd2"/>
                </a:cxn>
                <a:cxn ang="10800000">
                  <a:pos x="wd2" y="hd2"/>
                </a:cxn>
                <a:cxn ang="16200000">
                  <a:pos x="wd2" y="hd2"/>
                </a:cxn>
              </a:cxnLst>
              <a:rect l="0" t="0" r="r" b="b"/>
              <a:pathLst>
                <a:path w="21065" h="20792" extrusionOk="0">
                  <a:moveTo>
                    <a:pt x="12000" y="17767"/>
                  </a:moveTo>
                  <a:cubicBezTo>
                    <a:pt x="18000" y="14368"/>
                    <a:pt x="21600" y="10218"/>
                    <a:pt x="21000" y="4663"/>
                  </a:cubicBezTo>
                  <a:cubicBezTo>
                    <a:pt x="20750" y="2473"/>
                    <a:pt x="19500" y="1036"/>
                    <a:pt x="18000" y="153"/>
                  </a:cubicBezTo>
                  <a:cubicBezTo>
                    <a:pt x="16850" y="-533"/>
                    <a:pt x="9800" y="1036"/>
                    <a:pt x="9800" y="6035"/>
                  </a:cubicBezTo>
                  <a:cubicBezTo>
                    <a:pt x="9900" y="15479"/>
                    <a:pt x="3250" y="15806"/>
                    <a:pt x="0" y="20708"/>
                  </a:cubicBezTo>
                  <a:cubicBezTo>
                    <a:pt x="3450" y="21067"/>
                    <a:pt x="7600" y="20315"/>
                    <a:pt x="12000" y="1776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46" name="Freeform 208"/>
            <p:cNvSpPr/>
            <p:nvPr/>
          </p:nvSpPr>
          <p:spPr>
            <a:xfrm>
              <a:off x="331925" y="120980"/>
              <a:ext cx="143642" cy="233981"/>
            </a:xfrm>
            <a:custGeom>
              <a:avLst/>
              <a:gdLst/>
              <a:ahLst/>
              <a:cxnLst>
                <a:cxn ang="0">
                  <a:pos x="wd2" y="hd2"/>
                </a:cxn>
                <a:cxn ang="5400000">
                  <a:pos x="wd2" y="hd2"/>
                </a:cxn>
                <a:cxn ang="10800000">
                  <a:pos x="wd2" y="hd2"/>
                </a:cxn>
                <a:cxn ang="16200000">
                  <a:pos x="wd2" y="hd2"/>
                </a:cxn>
              </a:cxnLst>
              <a:rect l="0" t="0" r="r" b="b"/>
              <a:pathLst>
                <a:path w="21600" h="19913" extrusionOk="0">
                  <a:moveTo>
                    <a:pt x="21600" y="733"/>
                  </a:moveTo>
                  <a:cubicBezTo>
                    <a:pt x="17486" y="-1687"/>
                    <a:pt x="10123" y="2357"/>
                    <a:pt x="10123" y="6034"/>
                  </a:cubicBezTo>
                  <a:cubicBezTo>
                    <a:pt x="10123" y="14919"/>
                    <a:pt x="3627" y="15716"/>
                    <a:pt x="0" y="19699"/>
                  </a:cubicBezTo>
                  <a:cubicBezTo>
                    <a:pt x="650" y="19790"/>
                    <a:pt x="595" y="19913"/>
                    <a:pt x="2003" y="19913"/>
                  </a:cubicBezTo>
                  <a:cubicBezTo>
                    <a:pt x="6605" y="17830"/>
                    <a:pt x="13480" y="13877"/>
                    <a:pt x="13480" y="7076"/>
                  </a:cubicBezTo>
                  <a:cubicBezTo>
                    <a:pt x="13480" y="2847"/>
                    <a:pt x="17215" y="1070"/>
                    <a:pt x="21600" y="73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47" name="Freeform 209"/>
            <p:cNvSpPr/>
            <p:nvPr/>
          </p:nvSpPr>
          <p:spPr>
            <a:xfrm>
              <a:off x="331925" y="116688"/>
              <a:ext cx="135362" cy="235034"/>
            </a:xfrm>
            <a:custGeom>
              <a:avLst/>
              <a:gdLst/>
              <a:ahLst/>
              <a:cxnLst>
                <a:cxn ang="0">
                  <a:pos x="wd2" y="hd2"/>
                </a:cxn>
                <a:cxn ang="5400000">
                  <a:pos x="wd2" y="hd2"/>
                </a:cxn>
                <a:cxn ang="10800000">
                  <a:pos x="wd2" y="hd2"/>
                </a:cxn>
                <a:cxn ang="16200000">
                  <a:pos x="wd2" y="hd2"/>
                </a:cxn>
              </a:cxnLst>
              <a:rect l="0" t="0" r="r" b="b"/>
              <a:pathLst>
                <a:path w="21600" h="20467" extrusionOk="0">
                  <a:moveTo>
                    <a:pt x="21600" y="529"/>
                  </a:moveTo>
                  <a:cubicBezTo>
                    <a:pt x="16545" y="-1133"/>
                    <a:pt x="9134" y="1250"/>
                    <a:pt x="9134" y="5827"/>
                  </a:cubicBezTo>
                  <a:cubicBezTo>
                    <a:pt x="9134" y="13257"/>
                    <a:pt x="3045" y="12974"/>
                    <a:pt x="0" y="16580"/>
                  </a:cubicBezTo>
                  <a:cubicBezTo>
                    <a:pt x="0" y="17865"/>
                    <a:pt x="0" y="19182"/>
                    <a:pt x="0" y="20467"/>
                  </a:cubicBezTo>
                  <a:cubicBezTo>
                    <a:pt x="2126" y="19683"/>
                    <a:pt x="12179" y="15012"/>
                    <a:pt x="12179" y="6830"/>
                  </a:cubicBezTo>
                  <a:cubicBezTo>
                    <a:pt x="12179" y="2472"/>
                    <a:pt x="16832" y="591"/>
                    <a:pt x="21600" y="52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48" name="Freeform 210"/>
            <p:cNvSpPr/>
            <p:nvPr/>
          </p:nvSpPr>
          <p:spPr>
            <a:xfrm>
              <a:off x="-1" y="155204"/>
              <a:ext cx="230048" cy="214148"/>
            </a:xfrm>
            <a:custGeom>
              <a:avLst/>
              <a:gdLst/>
              <a:ahLst/>
              <a:cxnLst>
                <a:cxn ang="0">
                  <a:pos x="wd2" y="hd2"/>
                </a:cxn>
                <a:cxn ang="5400000">
                  <a:pos x="wd2" y="hd2"/>
                </a:cxn>
                <a:cxn ang="10800000">
                  <a:pos x="wd2" y="hd2"/>
                </a:cxn>
                <a:cxn ang="16200000">
                  <a:pos x="wd2" y="hd2"/>
                </a:cxn>
              </a:cxnLst>
              <a:rect l="0" t="0" r="r" b="b"/>
              <a:pathLst>
                <a:path w="20694" h="20591" extrusionOk="0">
                  <a:moveTo>
                    <a:pt x="130" y="3041"/>
                  </a:moveTo>
                  <a:cubicBezTo>
                    <a:pt x="-906" y="653"/>
                    <a:pt x="4534" y="-628"/>
                    <a:pt x="6413" y="307"/>
                  </a:cubicBezTo>
                  <a:cubicBezTo>
                    <a:pt x="6413" y="1657"/>
                    <a:pt x="6413" y="2972"/>
                    <a:pt x="6413" y="4322"/>
                  </a:cubicBezTo>
                  <a:cubicBezTo>
                    <a:pt x="4308" y="3872"/>
                    <a:pt x="875" y="4703"/>
                    <a:pt x="130" y="3041"/>
                  </a:cubicBezTo>
                  <a:moveTo>
                    <a:pt x="12630" y="19760"/>
                  </a:moveTo>
                  <a:cubicBezTo>
                    <a:pt x="12630" y="18584"/>
                    <a:pt x="16290" y="16230"/>
                    <a:pt x="20694" y="16230"/>
                  </a:cubicBezTo>
                  <a:cubicBezTo>
                    <a:pt x="20694" y="17684"/>
                    <a:pt x="20694" y="19137"/>
                    <a:pt x="20694" y="20591"/>
                  </a:cubicBezTo>
                  <a:cubicBezTo>
                    <a:pt x="18006" y="20314"/>
                    <a:pt x="12630" y="20972"/>
                    <a:pt x="12630" y="1976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49" name="Freeform 211"/>
            <p:cNvSpPr/>
            <p:nvPr/>
          </p:nvSpPr>
          <p:spPr>
            <a:xfrm>
              <a:off x="83985" y="84661"/>
              <a:ext cx="267465" cy="312781"/>
            </a:xfrm>
            <a:custGeom>
              <a:avLst/>
              <a:gdLst/>
              <a:ahLst/>
              <a:cxnLst>
                <a:cxn ang="0">
                  <a:pos x="wd2" y="hd2"/>
                </a:cxn>
                <a:cxn ang="5400000">
                  <a:pos x="wd2" y="hd2"/>
                </a:cxn>
                <a:cxn ang="10800000">
                  <a:pos x="wd2" y="hd2"/>
                </a:cxn>
                <a:cxn ang="16200000">
                  <a:pos x="wd2" y="hd2"/>
                </a:cxn>
              </a:cxnLst>
              <a:rect l="0" t="0" r="r" b="b"/>
              <a:pathLst>
                <a:path w="18616" h="18918" extrusionOk="0">
                  <a:moveTo>
                    <a:pt x="17885" y="7290"/>
                  </a:moveTo>
                  <a:cubicBezTo>
                    <a:pt x="16908" y="5178"/>
                    <a:pt x="14302" y="2609"/>
                    <a:pt x="10493" y="1194"/>
                  </a:cubicBezTo>
                  <a:cubicBezTo>
                    <a:pt x="971" y="-2421"/>
                    <a:pt x="-2487" y="3066"/>
                    <a:pt x="1848" y="5831"/>
                  </a:cubicBezTo>
                  <a:cubicBezTo>
                    <a:pt x="6935" y="9098"/>
                    <a:pt x="6459" y="14302"/>
                    <a:pt x="8413" y="16457"/>
                  </a:cubicBezTo>
                  <a:cubicBezTo>
                    <a:pt x="6358" y="16914"/>
                    <a:pt x="4855" y="17873"/>
                    <a:pt x="4855" y="18417"/>
                  </a:cubicBezTo>
                  <a:cubicBezTo>
                    <a:pt x="4855" y="19179"/>
                    <a:pt x="8990" y="18765"/>
                    <a:pt x="11069" y="18918"/>
                  </a:cubicBezTo>
                  <a:cubicBezTo>
                    <a:pt x="14527" y="18918"/>
                    <a:pt x="17309" y="18308"/>
                    <a:pt x="17309" y="17568"/>
                  </a:cubicBezTo>
                  <a:cubicBezTo>
                    <a:pt x="17359" y="17002"/>
                    <a:pt x="17259" y="16653"/>
                    <a:pt x="17083" y="16348"/>
                  </a:cubicBezTo>
                  <a:cubicBezTo>
                    <a:pt x="18762" y="14193"/>
                    <a:pt x="19113" y="9903"/>
                    <a:pt x="17885" y="729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50" name="Freeform 212"/>
            <p:cNvSpPr/>
            <p:nvPr/>
          </p:nvSpPr>
          <p:spPr>
            <a:xfrm>
              <a:off x="187309" y="190439"/>
              <a:ext cx="100008" cy="183886"/>
            </a:xfrm>
            <a:custGeom>
              <a:avLst/>
              <a:gdLst/>
              <a:ahLst/>
              <a:cxnLst>
                <a:cxn ang="0">
                  <a:pos x="wd2" y="hd2"/>
                </a:cxn>
                <a:cxn ang="5400000">
                  <a:pos x="wd2" y="hd2"/>
                </a:cxn>
                <a:cxn ang="10800000">
                  <a:pos x="wd2" y="hd2"/>
                </a:cxn>
                <a:cxn ang="16200000">
                  <a:pos x="wd2" y="hd2"/>
                </a:cxn>
              </a:cxnLst>
              <a:rect l="0" t="0" r="r" b="b"/>
              <a:pathLst>
                <a:path w="13575" h="21055" extrusionOk="0">
                  <a:moveTo>
                    <a:pt x="12446" y="0"/>
                  </a:moveTo>
                  <a:cubicBezTo>
                    <a:pt x="6582" y="412"/>
                    <a:pt x="1304" y="4947"/>
                    <a:pt x="1304" y="10594"/>
                  </a:cubicBezTo>
                  <a:cubicBezTo>
                    <a:pt x="1402" y="15623"/>
                    <a:pt x="5116" y="18179"/>
                    <a:pt x="3894" y="18550"/>
                  </a:cubicBezTo>
                  <a:cubicBezTo>
                    <a:pt x="-6026" y="21518"/>
                    <a:pt x="5214" y="19333"/>
                    <a:pt x="13082" y="21023"/>
                  </a:cubicBezTo>
                  <a:cubicBezTo>
                    <a:pt x="15574" y="21600"/>
                    <a:pt x="7804" y="14304"/>
                    <a:pt x="7804" y="8492"/>
                  </a:cubicBezTo>
                  <a:cubicBezTo>
                    <a:pt x="7804" y="4947"/>
                    <a:pt x="9612" y="1937"/>
                    <a:pt x="12446"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51" name="Freeform 213"/>
            <p:cNvSpPr/>
            <p:nvPr/>
          </p:nvSpPr>
          <p:spPr>
            <a:xfrm>
              <a:off x="186125" y="73079"/>
              <a:ext cx="180002" cy="281883"/>
            </a:xfrm>
            <a:custGeom>
              <a:avLst/>
              <a:gdLst/>
              <a:ahLst/>
              <a:cxnLst>
                <a:cxn ang="0">
                  <a:pos x="wd2" y="hd2"/>
                </a:cxn>
                <a:cxn ang="5400000">
                  <a:pos x="wd2" y="hd2"/>
                </a:cxn>
                <a:cxn ang="10800000">
                  <a:pos x="wd2" y="hd2"/>
                </a:cxn>
                <a:cxn ang="16200000">
                  <a:pos x="wd2" y="hd2"/>
                </a:cxn>
              </a:cxnLst>
              <a:rect l="0" t="0" r="r" b="b"/>
              <a:pathLst>
                <a:path w="19048" h="21600" extrusionOk="0">
                  <a:moveTo>
                    <a:pt x="5257" y="938"/>
                  </a:moveTo>
                  <a:cubicBezTo>
                    <a:pt x="3314" y="497"/>
                    <a:pt x="1562" y="193"/>
                    <a:pt x="0" y="0"/>
                  </a:cubicBezTo>
                  <a:cubicBezTo>
                    <a:pt x="152" y="497"/>
                    <a:pt x="267" y="1076"/>
                    <a:pt x="343" y="1572"/>
                  </a:cubicBezTo>
                  <a:cubicBezTo>
                    <a:pt x="11162" y="3559"/>
                    <a:pt x="21600" y="11503"/>
                    <a:pt x="15200" y="21600"/>
                  </a:cubicBezTo>
                  <a:cubicBezTo>
                    <a:pt x="18286" y="18455"/>
                    <a:pt x="19048" y="15779"/>
                    <a:pt x="19048" y="11697"/>
                  </a:cubicBezTo>
                  <a:cubicBezTo>
                    <a:pt x="19048" y="7310"/>
                    <a:pt x="10629" y="2152"/>
                    <a:pt x="5257" y="93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52" name="Freeform 214"/>
            <p:cNvSpPr/>
            <p:nvPr/>
          </p:nvSpPr>
          <p:spPr>
            <a:xfrm>
              <a:off x="182525" y="65519"/>
              <a:ext cx="196931" cy="290523"/>
            </a:xfrm>
            <a:custGeom>
              <a:avLst/>
              <a:gdLst/>
              <a:ahLst/>
              <a:cxnLst>
                <a:cxn ang="0">
                  <a:pos x="wd2" y="hd2"/>
                </a:cxn>
                <a:cxn ang="5400000">
                  <a:pos x="wd2" y="hd2"/>
                </a:cxn>
                <a:cxn ang="10800000">
                  <a:pos x="wd2" y="hd2"/>
                </a:cxn>
                <a:cxn ang="16200000">
                  <a:pos x="wd2" y="hd2"/>
                </a:cxn>
              </a:cxnLst>
              <a:rect l="0" t="0" r="r" b="b"/>
              <a:pathLst>
                <a:path w="21484" h="21600" extrusionOk="0">
                  <a:moveTo>
                    <a:pt x="0" y="0"/>
                  </a:moveTo>
                  <a:cubicBezTo>
                    <a:pt x="393" y="375"/>
                    <a:pt x="550" y="857"/>
                    <a:pt x="668" y="1365"/>
                  </a:cubicBezTo>
                  <a:cubicBezTo>
                    <a:pt x="10172" y="3158"/>
                    <a:pt x="19244" y="7280"/>
                    <a:pt x="19244" y="14641"/>
                  </a:cubicBezTo>
                  <a:cubicBezTo>
                    <a:pt x="19244" y="16300"/>
                    <a:pt x="17791" y="20021"/>
                    <a:pt x="15984" y="21600"/>
                  </a:cubicBezTo>
                  <a:cubicBezTo>
                    <a:pt x="19519" y="19887"/>
                    <a:pt x="21482" y="15819"/>
                    <a:pt x="21482" y="11911"/>
                  </a:cubicBezTo>
                  <a:cubicBezTo>
                    <a:pt x="21600" y="5755"/>
                    <a:pt x="14806" y="2088"/>
                    <a:pt x="6716" y="616"/>
                  </a:cubicBezTo>
                  <a:cubicBezTo>
                    <a:pt x="4281" y="187"/>
                    <a:pt x="2081" y="0"/>
                    <a:pt x="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53" name="Freeform 215"/>
            <p:cNvSpPr/>
            <p:nvPr/>
          </p:nvSpPr>
          <p:spPr>
            <a:xfrm>
              <a:off x="101964" y="3240"/>
              <a:ext cx="46723" cy="48962"/>
            </a:xfrm>
            <a:custGeom>
              <a:avLst/>
              <a:gdLst/>
              <a:ahLst/>
              <a:cxnLst>
                <a:cxn ang="0">
                  <a:pos x="wd2" y="hd2"/>
                </a:cxn>
                <a:cxn ang="5400000">
                  <a:pos x="wd2" y="hd2"/>
                </a:cxn>
                <a:cxn ang="10800000">
                  <a:pos x="wd2" y="hd2"/>
                </a:cxn>
                <a:cxn ang="16200000">
                  <a:pos x="wd2" y="hd2"/>
                </a:cxn>
              </a:cxnLst>
              <a:rect l="0" t="0" r="r" b="b"/>
              <a:pathLst>
                <a:path w="20612" h="21600" extrusionOk="0">
                  <a:moveTo>
                    <a:pt x="124" y="21600"/>
                  </a:moveTo>
                  <a:cubicBezTo>
                    <a:pt x="-988" y="10165"/>
                    <a:pt x="5683" y="7147"/>
                    <a:pt x="8541" y="0"/>
                  </a:cubicBezTo>
                  <a:cubicBezTo>
                    <a:pt x="12512" y="6512"/>
                    <a:pt x="19500" y="8100"/>
                    <a:pt x="20612" y="19376"/>
                  </a:cubicBezTo>
                  <a:cubicBezTo>
                    <a:pt x="13783" y="20171"/>
                    <a:pt x="6953" y="20806"/>
                    <a:pt x="124"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54" name="Freeform 216"/>
            <p:cNvSpPr/>
            <p:nvPr/>
          </p:nvSpPr>
          <p:spPr>
            <a:xfrm>
              <a:off x="30384" y="-2"/>
              <a:ext cx="162673" cy="192604"/>
            </a:xfrm>
            <a:custGeom>
              <a:avLst/>
              <a:gdLst/>
              <a:ahLst/>
              <a:cxnLst>
                <a:cxn ang="0">
                  <a:pos x="wd2" y="hd2"/>
                </a:cxn>
                <a:cxn ang="5400000">
                  <a:pos x="wd2" y="hd2"/>
                </a:cxn>
                <a:cxn ang="10800000">
                  <a:pos x="wd2" y="hd2"/>
                </a:cxn>
                <a:cxn ang="16200000">
                  <a:pos x="wd2" y="hd2"/>
                </a:cxn>
              </a:cxnLst>
              <a:rect l="0" t="0" r="r" b="b"/>
              <a:pathLst>
                <a:path w="20990" h="21600" extrusionOk="0">
                  <a:moveTo>
                    <a:pt x="15544" y="0"/>
                  </a:moveTo>
                  <a:cubicBezTo>
                    <a:pt x="14290" y="1655"/>
                    <a:pt x="12106" y="2019"/>
                    <a:pt x="11688" y="4926"/>
                  </a:cubicBezTo>
                  <a:cubicBezTo>
                    <a:pt x="5928" y="5127"/>
                    <a:pt x="-482" y="11910"/>
                    <a:pt x="29" y="17320"/>
                  </a:cubicBezTo>
                  <a:cubicBezTo>
                    <a:pt x="122" y="18814"/>
                    <a:pt x="4721" y="21600"/>
                    <a:pt x="10481" y="21600"/>
                  </a:cubicBezTo>
                  <a:cubicBezTo>
                    <a:pt x="16287" y="21600"/>
                    <a:pt x="20979" y="17119"/>
                    <a:pt x="20979" y="11628"/>
                  </a:cubicBezTo>
                  <a:cubicBezTo>
                    <a:pt x="21118" y="8357"/>
                    <a:pt x="19910" y="6581"/>
                    <a:pt x="17866" y="5773"/>
                  </a:cubicBezTo>
                  <a:cubicBezTo>
                    <a:pt x="18192" y="2867"/>
                    <a:pt x="16333" y="1938"/>
                    <a:pt x="15544"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55" name="Freeform 217"/>
            <p:cNvSpPr/>
            <p:nvPr/>
          </p:nvSpPr>
          <p:spPr>
            <a:xfrm>
              <a:off x="125516" y="23040"/>
              <a:ext cx="36270" cy="70587"/>
            </a:xfrm>
            <a:custGeom>
              <a:avLst/>
              <a:gdLst/>
              <a:ahLst/>
              <a:cxnLst>
                <a:cxn ang="0">
                  <a:pos x="wd2" y="hd2"/>
                </a:cxn>
                <a:cxn ang="5400000">
                  <a:pos x="wd2" y="hd2"/>
                </a:cxn>
                <a:cxn ang="10800000">
                  <a:pos x="wd2" y="hd2"/>
                </a:cxn>
                <a:cxn ang="16200000">
                  <a:pos x="wd2" y="hd2"/>
                </a:cxn>
              </a:cxnLst>
              <a:rect l="0" t="0" r="r" b="b"/>
              <a:pathLst>
                <a:path w="19257" h="20863" extrusionOk="0">
                  <a:moveTo>
                    <a:pt x="7714" y="20642"/>
                  </a:moveTo>
                  <a:cubicBezTo>
                    <a:pt x="2553" y="20110"/>
                    <a:pt x="-1652" y="20110"/>
                    <a:pt x="642" y="9576"/>
                  </a:cubicBezTo>
                  <a:cubicBezTo>
                    <a:pt x="1980" y="3937"/>
                    <a:pt x="8288" y="3192"/>
                    <a:pt x="12111" y="0"/>
                  </a:cubicBezTo>
                  <a:cubicBezTo>
                    <a:pt x="14596" y="3724"/>
                    <a:pt x="19948" y="5427"/>
                    <a:pt x="19183" y="11066"/>
                  </a:cubicBezTo>
                  <a:cubicBezTo>
                    <a:pt x="16890" y="21600"/>
                    <a:pt x="13067" y="21174"/>
                    <a:pt x="7714" y="2064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56" name="Freeform 218"/>
            <p:cNvSpPr/>
            <p:nvPr/>
          </p:nvSpPr>
          <p:spPr>
            <a:xfrm>
              <a:off x="67325" y="82080"/>
              <a:ext cx="48962" cy="45002"/>
            </a:xfrm>
            <a:custGeom>
              <a:avLst/>
              <a:gdLst/>
              <a:ahLst/>
              <a:cxnLst>
                <a:cxn ang="0">
                  <a:pos x="wd2" y="hd2"/>
                </a:cxn>
                <a:cxn ang="5400000">
                  <a:pos x="wd2" y="hd2"/>
                </a:cxn>
                <a:cxn ang="10800000">
                  <a:pos x="wd2" y="hd2"/>
                </a:cxn>
                <a:cxn ang="16200000">
                  <a:pos x="wd2" y="hd2"/>
                </a:cxn>
              </a:cxnLst>
              <a:rect l="0" t="0" r="r" b="b"/>
              <a:pathLst>
                <a:path w="21600" h="21600" extrusionOk="0">
                  <a:moveTo>
                    <a:pt x="9529" y="21600"/>
                  </a:moveTo>
                  <a:cubicBezTo>
                    <a:pt x="2859" y="21600"/>
                    <a:pt x="3176" y="16589"/>
                    <a:pt x="0" y="13997"/>
                  </a:cubicBezTo>
                  <a:cubicBezTo>
                    <a:pt x="3176" y="9331"/>
                    <a:pt x="2859" y="0"/>
                    <a:pt x="9529" y="0"/>
                  </a:cubicBezTo>
                  <a:cubicBezTo>
                    <a:pt x="16041" y="0"/>
                    <a:pt x="17629" y="9331"/>
                    <a:pt x="21600" y="13997"/>
                  </a:cubicBezTo>
                  <a:cubicBezTo>
                    <a:pt x="17629" y="16589"/>
                    <a:pt x="16041" y="21600"/>
                    <a:pt x="9529"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57" name="Freeform 219"/>
            <p:cNvSpPr/>
            <p:nvPr/>
          </p:nvSpPr>
          <p:spPr>
            <a:xfrm>
              <a:off x="74525" y="92160"/>
              <a:ext cx="29882" cy="27362"/>
            </a:xfrm>
            <a:custGeom>
              <a:avLst/>
              <a:gdLst/>
              <a:ahLst/>
              <a:cxnLst>
                <a:cxn ang="0">
                  <a:pos x="wd2" y="hd2"/>
                </a:cxn>
                <a:cxn ang="5400000">
                  <a:pos x="wd2" y="hd2"/>
                </a:cxn>
                <a:cxn ang="10800000">
                  <a:pos x="wd2" y="hd2"/>
                </a:cxn>
                <a:cxn ang="16200000">
                  <a:pos x="wd2" y="hd2"/>
                </a:cxn>
              </a:cxnLst>
              <a:rect l="0" t="0" r="r" b="b"/>
              <a:pathLst>
                <a:path w="21600" h="21600" extrusionOk="0">
                  <a:moveTo>
                    <a:pt x="9629" y="21600"/>
                  </a:moveTo>
                  <a:cubicBezTo>
                    <a:pt x="2863" y="21600"/>
                    <a:pt x="3123" y="16200"/>
                    <a:pt x="0" y="13642"/>
                  </a:cubicBezTo>
                  <a:cubicBezTo>
                    <a:pt x="3123" y="9095"/>
                    <a:pt x="2863" y="0"/>
                    <a:pt x="9629" y="0"/>
                  </a:cubicBezTo>
                  <a:cubicBezTo>
                    <a:pt x="16135" y="0"/>
                    <a:pt x="17696" y="9095"/>
                    <a:pt x="21600" y="13642"/>
                  </a:cubicBezTo>
                  <a:cubicBezTo>
                    <a:pt x="17696" y="16200"/>
                    <a:pt x="16135" y="21600"/>
                    <a:pt x="9629"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58" name="Freeform 220"/>
            <p:cNvSpPr/>
            <p:nvPr/>
          </p:nvSpPr>
          <p:spPr>
            <a:xfrm>
              <a:off x="60485" y="97818"/>
              <a:ext cx="141305" cy="121064"/>
            </a:xfrm>
            <a:custGeom>
              <a:avLst/>
              <a:gdLst/>
              <a:ahLst/>
              <a:cxnLst>
                <a:cxn ang="0">
                  <a:pos x="wd2" y="hd2"/>
                </a:cxn>
                <a:cxn ang="5400000">
                  <a:pos x="wd2" y="hd2"/>
                </a:cxn>
                <a:cxn ang="10800000">
                  <a:pos x="wd2" y="hd2"/>
                </a:cxn>
                <a:cxn ang="16200000">
                  <a:pos x="wd2" y="hd2"/>
                </a:cxn>
              </a:cxnLst>
              <a:rect l="0" t="0" r="r" b="b"/>
              <a:pathLst>
                <a:path w="20139" h="19165" extrusionOk="0">
                  <a:moveTo>
                    <a:pt x="14109" y="1554"/>
                  </a:moveTo>
                  <a:cubicBezTo>
                    <a:pt x="11236" y="-2435"/>
                    <a:pt x="11185" y="2466"/>
                    <a:pt x="9697" y="2865"/>
                  </a:cubicBezTo>
                  <a:cubicBezTo>
                    <a:pt x="10159" y="3036"/>
                    <a:pt x="10569" y="3207"/>
                    <a:pt x="11031" y="3378"/>
                  </a:cubicBezTo>
                  <a:cubicBezTo>
                    <a:pt x="10261" y="3777"/>
                    <a:pt x="9440" y="4176"/>
                    <a:pt x="8671" y="4575"/>
                  </a:cubicBezTo>
                  <a:cubicBezTo>
                    <a:pt x="8876" y="4803"/>
                    <a:pt x="9030" y="5031"/>
                    <a:pt x="9235" y="5202"/>
                  </a:cubicBezTo>
                  <a:cubicBezTo>
                    <a:pt x="8825" y="5202"/>
                    <a:pt x="8466" y="5202"/>
                    <a:pt x="8055" y="5202"/>
                  </a:cubicBezTo>
                  <a:cubicBezTo>
                    <a:pt x="8312" y="5430"/>
                    <a:pt x="8517" y="5658"/>
                    <a:pt x="8773" y="5886"/>
                  </a:cubicBezTo>
                  <a:cubicBezTo>
                    <a:pt x="8619" y="6057"/>
                    <a:pt x="8466" y="6171"/>
                    <a:pt x="8312" y="6285"/>
                  </a:cubicBezTo>
                  <a:cubicBezTo>
                    <a:pt x="7491" y="5715"/>
                    <a:pt x="6619" y="5487"/>
                    <a:pt x="5695" y="5487"/>
                  </a:cubicBezTo>
                  <a:cubicBezTo>
                    <a:pt x="2617" y="5487"/>
                    <a:pt x="0" y="8507"/>
                    <a:pt x="0" y="12326"/>
                  </a:cubicBezTo>
                  <a:cubicBezTo>
                    <a:pt x="0" y="16144"/>
                    <a:pt x="2514" y="19165"/>
                    <a:pt x="5695" y="19165"/>
                  </a:cubicBezTo>
                  <a:cubicBezTo>
                    <a:pt x="8773" y="19165"/>
                    <a:pt x="11390" y="16144"/>
                    <a:pt x="11390" y="12326"/>
                  </a:cubicBezTo>
                  <a:cubicBezTo>
                    <a:pt x="11390" y="12212"/>
                    <a:pt x="11390" y="12098"/>
                    <a:pt x="11390" y="11927"/>
                  </a:cubicBezTo>
                  <a:cubicBezTo>
                    <a:pt x="12108" y="12155"/>
                    <a:pt x="12775" y="12383"/>
                    <a:pt x="13494" y="12554"/>
                  </a:cubicBezTo>
                  <a:cubicBezTo>
                    <a:pt x="13340" y="11984"/>
                    <a:pt x="13186" y="11357"/>
                    <a:pt x="13032" y="10730"/>
                  </a:cubicBezTo>
                  <a:cubicBezTo>
                    <a:pt x="13853" y="10730"/>
                    <a:pt x="14674" y="10730"/>
                    <a:pt x="15495" y="10730"/>
                  </a:cubicBezTo>
                  <a:cubicBezTo>
                    <a:pt x="15135" y="10388"/>
                    <a:pt x="14776" y="10046"/>
                    <a:pt x="14468" y="9704"/>
                  </a:cubicBezTo>
                  <a:cubicBezTo>
                    <a:pt x="15648" y="8735"/>
                    <a:pt x="16829" y="7710"/>
                    <a:pt x="18009" y="6684"/>
                  </a:cubicBezTo>
                  <a:cubicBezTo>
                    <a:pt x="17290" y="6684"/>
                    <a:pt x="16572" y="6684"/>
                    <a:pt x="15854" y="6684"/>
                  </a:cubicBezTo>
                  <a:cubicBezTo>
                    <a:pt x="16931" y="5943"/>
                    <a:pt x="18060" y="5202"/>
                    <a:pt x="19189" y="4404"/>
                  </a:cubicBezTo>
                  <a:cubicBezTo>
                    <a:pt x="18419" y="4404"/>
                    <a:pt x="17649" y="4404"/>
                    <a:pt x="16880" y="4404"/>
                  </a:cubicBezTo>
                  <a:cubicBezTo>
                    <a:pt x="18162" y="4290"/>
                    <a:pt x="21600" y="1326"/>
                    <a:pt x="19445" y="2181"/>
                  </a:cubicBezTo>
                  <a:cubicBezTo>
                    <a:pt x="17290" y="2979"/>
                    <a:pt x="15854" y="1782"/>
                    <a:pt x="14109" y="155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59" name="Freeform 221"/>
            <p:cNvSpPr/>
            <p:nvPr/>
          </p:nvSpPr>
          <p:spPr>
            <a:xfrm>
              <a:off x="15290" y="179113"/>
              <a:ext cx="181284" cy="91850"/>
            </a:xfrm>
            <a:custGeom>
              <a:avLst/>
              <a:gdLst/>
              <a:ahLst/>
              <a:cxnLst>
                <a:cxn ang="0">
                  <a:pos x="wd2" y="hd2"/>
                </a:cxn>
                <a:cxn ang="5400000">
                  <a:pos x="wd2" y="hd2"/>
                </a:cxn>
                <a:cxn ang="10800000">
                  <a:pos x="wd2" y="hd2"/>
                </a:cxn>
                <a:cxn ang="16200000">
                  <a:pos x="wd2" y="hd2"/>
                </a:cxn>
              </a:cxnLst>
              <a:rect l="0" t="0" r="r" b="b"/>
              <a:pathLst>
                <a:path w="20368" h="13059" extrusionOk="0">
                  <a:moveTo>
                    <a:pt x="7950" y="6473"/>
                  </a:moveTo>
                  <a:cubicBezTo>
                    <a:pt x="5361" y="5859"/>
                    <a:pt x="1033" y="7087"/>
                    <a:pt x="143" y="4579"/>
                  </a:cubicBezTo>
                  <a:cubicBezTo>
                    <a:pt x="-1151" y="1047"/>
                    <a:pt x="6737" y="-1102"/>
                    <a:pt x="8759" y="587"/>
                  </a:cubicBezTo>
                  <a:cubicBezTo>
                    <a:pt x="13613" y="4323"/>
                    <a:pt x="20166" y="-2945"/>
                    <a:pt x="20368" y="8009"/>
                  </a:cubicBezTo>
                  <a:cubicBezTo>
                    <a:pt x="20449" y="10721"/>
                    <a:pt x="15312" y="18655"/>
                    <a:pt x="7950" y="647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grpSp>
        <p:nvGrpSpPr>
          <p:cNvPr id="784" name="Group 222"/>
          <p:cNvGrpSpPr/>
          <p:nvPr/>
        </p:nvGrpSpPr>
        <p:grpSpPr>
          <a:xfrm>
            <a:off x="8189999" y="4769915"/>
            <a:ext cx="449969" cy="540316"/>
            <a:chOff x="-1" y="-3"/>
            <a:chExt cx="449967" cy="540314"/>
          </a:xfrm>
        </p:grpSpPr>
        <p:sp>
          <p:nvSpPr>
            <p:cNvPr id="761" name="Freeform 223"/>
            <p:cNvSpPr/>
            <p:nvPr/>
          </p:nvSpPr>
          <p:spPr>
            <a:xfrm>
              <a:off x="-2" y="369800"/>
              <a:ext cx="78483" cy="7920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665"/>
                    <a:pt x="495" y="14629"/>
                    <a:pt x="1387" y="16200"/>
                  </a:cubicBezTo>
                  <a:cubicBezTo>
                    <a:pt x="2378" y="17869"/>
                    <a:pt x="3765" y="19244"/>
                    <a:pt x="5450" y="20127"/>
                  </a:cubicBezTo>
                  <a:cubicBezTo>
                    <a:pt x="7035" y="21109"/>
                    <a:pt x="8917" y="21600"/>
                    <a:pt x="10800" y="21600"/>
                  </a:cubicBezTo>
                  <a:cubicBezTo>
                    <a:pt x="12782" y="21600"/>
                    <a:pt x="14565" y="21109"/>
                    <a:pt x="16250" y="20127"/>
                  </a:cubicBezTo>
                  <a:cubicBezTo>
                    <a:pt x="17934" y="19244"/>
                    <a:pt x="19222" y="17869"/>
                    <a:pt x="20114" y="16200"/>
                  </a:cubicBezTo>
                  <a:cubicBezTo>
                    <a:pt x="21105" y="14629"/>
                    <a:pt x="21600" y="12665"/>
                    <a:pt x="21600" y="10800"/>
                  </a:cubicBezTo>
                  <a:cubicBezTo>
                    <a:pt x="21600" y="8935"/>
                    <a:pt x="21204" y="7069"/>
                    <a:pt x="20114" y="5400"/>
                  </a:cubicBezTo>
                  <a:cubicBezTo>
                    <a:pt x="19222" y="3829"/>
                    <a:pt x="17934" y="2455"/>
                    <a:pt x="16250" y="1473"/>
                  </a:cubicBezTo>
                  <a:cubicBezTo>
                    <a:pt x="14565" y="491"/>
                    <a:pt x="12683" y="0"/>
                    <a:pt x="10800" y="0"/>
                  </a:cubicBezTo>
                  <a:cubicBezTo>
                    <a:pt x="8917" y="0"/>
                    <a:pt x="7035" y="491"/>
                    <a:pt x="5450" y="1473"/>
                  </a:cubicBezTo>
                  <a:cubicBezTo>
                    <a:pt x="3765" y="2455"/>
                    <a:pt x="2378" y="3829"/>
                    <a:pt x="1387" y="5400"/>
                  </a:cubicBezTo>
                  <a:cubicBezTo>
                    <a:pt x="495" y="7069"/>
                    <a:pt x="0" y="8935"/>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62" name="Freeform 224"/>
            <p:cNvSpPr/>
            <p:nvPr/>
          </p:nvSpPr>
          <p:spPr>
            <a:xfrm>
              <a:off x="28391" y="361160"/>
              <a:ext cx="136588" cy="157262"/>
            </a:xfrm>
            <a:custGeom>
              <a:avLst/>
              <a:gdLst/>
              <a:ahLst/>
              <a:cxnLst>
                <a:cxn ang="0">
                  <a:pos x="wd2" y="hd2"/>
                </a:cxn>
                <a:cxn ang="5400000">
                  <a:pos x="wd2" y="hd2"/>
                </a:cxn>
                <a:cxn ang="10800000">
                  <a:pos x="wd2" y="hd2"/>
                </a:cxn>
                <a:cxn ang="16200000">
                  <a:pos x="wd2" y="hd2"/>
                </a:cxn>
              </a:cxnLst>
              <a:rect l="0" t="0" r="r" b="b"/>
              <a:pathLst>
                <a:path w="17325" h="20423" extrusionOk="0">
                  <a:moveTo>
                    <a:pt x="1010" y="17158"/>
                  </a:moveTo>
                  <a:cubicBezTo>
                    <a:pt x="-2780" y="3974"/>
                    <a:pt x="5166" y="5704"/>
                    <a:pt x="7221" y="0"/>
                  </a:cubicBezTo>
                  <a:cubicBezTo>
                    <a:pt x="10189" y="1356"/>
                    <a:pt x="13157" y="2712"/>
                    <a:pt x="16080" y="4068"/>
                  </a:cubicBezTo>
                  <a:cubicBezTo>
                    <a:pt x="16080" y="3974"/>
                    <a:pt x="18820" y="16691"/>
                    <a:pt x="16171" y="19496"/>
                  </a:cubicBezTo>
                  <a:cubicBezTo>
                    <a:pt x="14208" y="21600"/>
                    <a:pt x="1787" y="19823"/>
                    <a:pt x="1010" y="1715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63" name="Freeform 225"/>
            <p:cNvSpPr/>
            <p:nvPr/>
          </p:nvSpPr>
          <p:spPr>
            <a:xfrm>
              <a:off x="74519" y="448676"/>
              <a:ext cx="80642" cy="38126"/>
            </a:xfrm>
            <a:custGeom>
              <a:avLst/>
              <a:gdLst/>
              <a:ahLst/>
              <a:cxnLst>
                <a:cxn ang="0">
                  <a:pos x="wd2" y="hd2"/>
                </a:cxn>
                <a:cxn ang="5400000">
                  <a:pos x="wd2" y="hd2"/>
                </a:cxn>
                <a:cxn ang="10800000">
                  <a:pos x="wd2" y="hd2"/>
                </a:cxn>
                <a:cxn ang="16200000">
                  <a:pos x="wd2" y="hd2"/>
                </a:cxn>
              </a:cxnLst>
              <a:rect l="0" t="0" r="r" b="b"/>
              <a:pathLst>
                <a:path w="21600" h="20795" extrusionOk="0">
                  <a:moveTo>
                    <a:pt x="18707" y="10191"/>
                  </a:moveTo>
                  <a:cubicBezTo>
                    <a:pt x="17164" y="7246"/>
                    <a:pt x="15236" y="4104"/>
                    <a:pt x="13114" y="2730"/>
                  </a:cubicBezTo>
                  <a:cubicBezTo>
                    <a:pt x="8968" y="-805"/>
                    <a:pt x="4146" y="-805"/>
                    <a:pt x="0" y="2140"/>
                  </a:cubicBezTo>
                  <a:cubicBezTo>
                    <a:pt x="4436" y="2140"/>
                    <a:pt x="8486" y="2730"/>
                    <a:pt x="12343" y="6264"/>
                  </a:cubicBezTo>
                  <a:cubicBezTo>
                    <a:pt x="14271" y="7442"/>
                    <a:pt x="16007" y="9602"/>
                    <a:pt x="17646" y="11959"/>
                  </a:cubicBezTo>
                  <a:cubicBezTo>
                    <a:pt x="18900" y="14315"/>
                    <a:pt x="20539" y="17457"/>
                    <a:pt x="21600" y="20795"/>
                  </a:cubicBezTo>
                  <a:cubicBezTo>
                    <a:pt x="21311" y="17064"/>
                    <a:pt x="20346" y="13137"/>
                    <a:pt x="18707" y="10191"/>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64" name="Freeform 226"/>
            <p:cNvSpPr/>
            <p:nvPr/>
          </p:nvSpPr>
          <p:spPr>
            <a:xfrm>
              <a:off x="138599" y="348561"/>
              <a:ext cx="116047" cy="191612"/>
            </a:xfrm>
            <a:custGeom>
              <a:avLst/>
              <a:gdLst/>
              <a:ahLst/>
              <a:cxnLst>
                <a:cxn ang="0">
                  <a:pos x="wd2" y="hd2"/>
                </a:cxn>
                <a:cxn ang="5400000">
                  <a:pos x="wd2" y="hd2"/>
                </a:cxn>
                <a:cxn ang="10800000">
                  <a:pos x="wd2" y="hd2"/>
                </a:cxn>
                <a:cxn ang="16200000">
                  <a:pos x="wd2" y="hd2"/>
                </a:cxn>
              </a:cxnLst>
              <a:rect l="0" t="0" r="r" b="b"/>
              <a:pathLst>
                <a:path w="19503" h="21134" extrusionOk="0">
                  <a:moveTo>
                    <a:pt x="3933" y="19853"/>
                  </a:moveTo>
                  <a:cubicBezTo>
                    <a:pt x="0" y="17351"/>
                    <a:pt x="121" y="6353"/>
                    <a:pt x="0" y="874"/>
                  </a:cubicBezTo>
                  <a:cubicBezTo>
                    <a:pt x="5627" y="556"/>
                    <a:pt x="11254" y="278"/>
                    <a:pt x="16881" y="0"/>
                  </a:cubicBezTo>
                  <a:cubicBezTo>
                    <a:pt x="17002" y="0"/>
                    <a:pt x="21600" y="17471"/>
                    <a:pt x="18333" y="19853"/>
                  </a:cubicBezTo>
                  <a:cubicBezTo>
                    <a:pt x="15852" y="21600"/>
                    <a:pt x="6776" y="21521"/>
                    <a:pt x="3933" y="1985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65" name="Freeform 227"/>
            <p:cNvSpPr/>
            <p:nvPr/>
          </p:nvSpPr>
          <p:spPr>
            <a:xfrm>
              <a:off x="240222" y="348560"/>
              <a:ext cx="116539" cy="191752"/>
            </a:xfrm>
            <a:custGeom>
              <a:avLst/>
              <a:gdLst/>
              <a:ahLst/>
              <a:cxnLst>
                <a:cxn ang="0">
                  <a:pos x="wd2" y="hd2"/>
                </a:cxn>
                <a:cxn ang="5400000">
                  <a:pos x="wd2" y="hd2"/>
                </a:cxn>
                <a:cxn ang="10800000">
                  <a:pos x="wd2" y="hd2"/>
                </a:cxn>
                <a:cxn ang="16200000">
                  <a:pos x="wd2" y="hd2"/>
                </a:cxn>
              </a:cxnLst>
              <a:rect l="0" t="0" r="r" b="b"/>
              <a:pathLst>
                <a:path w="19532" h="21110" extrusionOk="0">
                  <a:moveTo>
                    <a:pt x="15550" y="19817"/>
                  </a:moveTo>
                  <a:cubicBezTo>
                    <a:pt x="19532" y="17320"/>
                    <a:pt x="19351" y="6341"/>
                    <a:pt x="19532" y="872"/>
                  </a:cubicBezTo>
                  <a:cubicBezTo>
                    <a:pt x="13921" y="555"/>
                    <a:pt x="8310" y="277"/>
                    <a:pt x="2698" y="0"/>
                  </a:cubicBezTo>
                  <a:cubicBezTo>
                    <a:pt x="2216" y="6619"/>
                    <a:pt x="-2068" y="17439"/>
                    <a:pt x="1250" y="19817"/>
                  </a:cubicBezTo>
                  <a:cubicBezTo>
                    <a:pt x="3724" y="21600"/>
                    <a:pt x="12774" y="21481"/>
                    <a:pt x="15550" y="1981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66" name="Freeform 228"/>
            <p:cNvSpPr/>
            <p:nvPr/>
          </p:nvSpPr>
          <p:spPr>
            <a:xfrm>
              <a:off x="241330" y="450801"/>
              <a:ext cx="12702" cy="777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7300"/>
                    <a:pt x="18655" y="3500"/>
                    <a:pt x="9818" y="0"/>
                  </a:cubicBezTo>
                  <a:cubicBezTo>
                    <a:pt x="1964" y="3500"/>
                    <a:pt x="0" y="7300"/>
                    <a:pt x="0" y="10800"/>
                  </a:cubicBezTo>
                  <a:cubicBezTo>
                    <a:pt x="1964" y="14500"/>
                    <a:pt x="1964" y="18000"/>
                    <a:pt x="9818" y="21600"/>
                  </a:cubicBezTo>
                  <a:cubicBezTo>
                    <a:pt x="18655" y="18000"/>
                    <a:pt x="21600" y="14300"/>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67" name="Freeform 229"/>
            <p:cNvSpPr/>
            <p:nvPr/>
          </p:nvSpPr>
          <p:spPr>
            <a:xfrm>
              <a:off x="159119" y="341000"/>
              <a:ext cx="176763" cy="156962"/>
            </a:xfrm>
            <a:custGeom>
              <a:avLst/>
              <a:gdLst/>
              <a:ahLst/>
              <a:cxnLst>
                <a:cxn ang="0">
                  <a:pos x="wd2" y="hd2"/>
                </a:cxn>
                <a:cxn ang="5400000">
                  <a:pos x="wd2" y="hd2"/>
                </a:cxn>
                <a:cxn ang="10800000">
                  <a:pos x="wd2" y="hd2"/>
                </a:cxn>
                <a:cxn ang="16200000">
                  <a:pos x="wd2" y="hd2"/>
                </a:cxn>
              </a:cxnLst>
              <a:rect l="0" t="0" r="r" b="b"/>
              <a:pathLst>
                <a:path w="21600" h="21600" extrusionOk="0">
                  <a:moveTo>
                    <a:pt x="10822" y="21600"/>
                  </a:moveTo>
                  <a:cubicBezTo>
                    <a:pt x="14429" y="17785"/>
                    <a:pt x="21600" y="15754"/>
                    <a:pt x="21600" y="10156"/>
                  </a:cubicBezTo>
                  <a:cubicBezTo>
                    <a:pt x="21600" y="4607"/>
                    <a:pt x="16849" y="0"/>
                    <a:pt x="10822" y="0"/>
                  </a:cubicBezTo>
                  <a:cubicBezTo>
                    <a:pt x="4795" y="0"/>
                    <a:pt x="0" y="4607"/>
                    <a:pt x="0" y="10156"/>
                  </a:cubicBezTo>
                  <a:cubicBezTo>
                    <a:pt x="0" y="15754"/>
                    <a:pt x="7215" y="17785"/>
                    <a:pt x="10822"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68" name="Freeform 230"/>
            <p:cNvSpPr/>
            <p:nvPr/>
          </p:nvSpPr>
          <p:spPr>
            <a:xfrm>
              <a:off x="45700" y="-4"/>
              <a:ext cx="133222" cy="236965"/>
            </a:xfrm>
            <a:custGeom>
              <a:avLst/>
              <a:gdLst/>
              <a:ahLst/>
              <a:cxnLst>
                <a:cxn ang="0">
                  <a:pos x="wd2" y="hd2"/>
                </a:cxn>
                <a:cxn ang="5400000">
                  <a:pos x="wd2" y="hd2"/>
                </a:cxn>
                <a:cxn ang="10800000">
                  <a:pos x="wd2" y="hd2"/>
                </a:cxn>
                <a:cxn ang="16200000">
                  <a:pos x="wd2" y="hd2"/>
                </a:cxn>
              </a:cxnLst>
              <a:rect l="0" t="0" r="r" b="b"/>
              <a:pathLst>
                <a:path w="19401" h="21380" extrusionOk="0">
                  <a:moveTo>
                    <a:pt x="17671" y="9362"/>
                  </a:moveTo>
                  <a:cubicBezTo>
                    <a:pt x="18405" y="17872"/>
                    <a:pt x="18824" y="16605"/>
                    <a:pt x="19401" y="20243"/>
                  </a:cubicBezTo>
                  <a:cubicBezTo>
                    <a:pt x="16727" y="20633"/>
                    <a:pt x="14053" y="20990"/>
                    <a:pt x="11380" y="21380"/>
                  </a:cubicBezTo>
                  <a:cubicBezTo>
                    <a:pt x="8077" y="18132"/>
                    <a:pt x="11799" y="20568"/>
                    <a:pt x="1523" y="11636"/>
                  </a:cubicBezTo>
                  <a:cubicBezTo>
                    <a:pt x="-2199" y="8290"/>
                    <a:pt x="1785" y="495"/>
                    <a:pt x="4092" y="7"/>
                  </a:cubicBezTo>
                  <a:cubicBezTo>
                    <a:pt x="5560" y="-220"/>
                    <a:pt x="17409" y="4945"/>
                    <a:pt x="17671" y="936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69" name="Freeform 231"/>
            <p:cNvSpPr/>
            <p:nvPr/>
          </p:nvSpPr>
          <p:spPr>
            <a:xfrm>
              <a:off x="71239" y="47748"/>
              <a:ext cx="96522" cy="187053"/>
            </a:xfrm>
            <a:custGeom>
              <a:avLst/>
              <a:gdLst/>
              <a:ahLst/>
              <a:cxnLst>
                <a:cxn ang="0">
                  <a:pos x="wd2" y="hd2"/>
                </a:cxn>
                <a:cxn ang="5400000">
                  <a:pos x="wd2" y="hd2"/>
                </a:cxn>
                <a:cxn ang="10800000">
                  <a:pos x="wd2" y="hd2"/>
                </a:cxn>
                <a:cxn ang="16200000">
                  <a:pos x="wd2" y="hd2"/>
                </a:cxn>
              </a:cxnLst>
              <a:rect l="0" t="0" r="r" b="b"/>
              <a:pathLst>
                <a:path w="20179" h="21297" extrusionOk="0">
                  <a:moveTo>
                    <a:pt x="15061" y="6993"/>
                  </a:moveTo>
                  <a:cubicBezTo>
                    <a:pt x="18975" y="17444"/>
                    <a:pt x="18523" y="15928"/>
                    <a:pt x="20179" y="20436"/>
                  </a:cubicBezTo>
                  <a:cubicBezTo>
                    <a:pt x="17695" y="20723"/>
                    <a:pt x="15136" y="21010"/>
                    <a:pt x="12578" y="21297"/>
                  </a:cubicBezTo>
                  <a:cubicBezTo>
                    <a:pt x="8890" y="17075"/>
                    <a:pt x="12578" y="20600"/>
                    <a:pt x="1514" y="8591"/>
                  </a:cubicBezTo>
                  <a:cubicBezTo>
                    <a:pt x="-1421" y="5558"/>
                    <a:pt x="310" y="558"/>
                    <a:pt x="3320" y="25"/>
                  </a:cubicBezTo>
                  <a:cubicBezTo>
                    <a:pt x="5428" y="-303"/>
                    <a:pt x="13481" y="2689"/>
                    <a:pt x="15061" y="699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70" name="Freeform 232"/>
            <p:cNvSpPr/>
            <p:nvPr/>
          </p:nvSpPr>
          <p:spPr>
            <a:xfrm>
              <a:off x="316080" y="-4"/>
              <a:ext cx="133887" cy="236965"/>
            </a:xfrm>
            <a:custGeom>
              <a:avLst/>
              <a:gdLst/>
              <a:ahLst/>
              <a:cxnLst>
                <a:cxn ang="0">
                  <a:pos x="wd2" y="hd2"/>
                </a:cxn>
                <a:cxn ang="5400000">
                  <a:pos x="wd2" y="hd2"/>
                </a:cxn>
                <a:cxn ang="10800000">
                  <a:pos x="wd2" y="hd2"/>
                </a:cxn>
                <a:cxn ang="16200000">
                  <a:pos x="wd2" y="hd2"/>
                </a:cxn>
              </a:cxnLst>
              <a:rect l="0" t="0" r="r" b="b"/>
              <a:pathLst>
                <a:path w="19357" h="21380" extrusionOk="0">
                  <a:moveTo>
                    <a:pt x="1718" y="9362"/>
                  </a:moveTo>
                  <a:cubicBezTo>
                    <a:pt x="1041" y="17872"/>
                    <a:pt x="573" y="16605"/>
                    <a:pt x="0" y="20243"/>
                  </a:cubicBezTo>
                  <a:cubicBezTo>
                    <a:pt x="2654" y="20633"/>
                    <a:pt x="5361" y="20990"/>
                    <a:pt x="8015" y="21380"/>
                  </a:cubicBezTo>
                  <a:cubicBezTo>
                    <a:pt x="11242" y="18132"/>
                    <a:pt x="7599" y="20568"/>
                    <a:pt x="17800" y="11636"/>
                  </a:cubicBezTo>
                  <a:cubicBezTo>
                    <a:pt x="21600" y="8290"/>
                    <a:pt x="17540" y="495"/>
                    <a:pt x="15198" y="7"/>
                  </a:cubicBezTo>
                  <a:cubicBezTo>
                    <a:pt x="13793" y="-220"/>
                    <a:pt x="1978" y="4945"/>
                    <a:pt x="1718" y="936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71" name="Freeform 233"/>
            <p:cNvSpPr/>
            <p:nvPr/>
          </p:nvSpPr>
          <p:spPr>
            <a:xfrm>
              <a:off x="327240" y="47740"/>
              <a:ext cx="96624" cy="188141"/>
            </a:xfrm>
            <a:custGeom>
              <a:avLst/>
              <a:gdLst/>
              <a:ahLst/>
              <a:cxnLst>
                <a:cxn ang="0">
                  <a:pos x="wd2" y="hd2"/>
                </a:cxn>
                <a:cxn ang="5400000">
                  <a:pos x="wd2" y="hd2"/>
                </a:cxn>
                <a:cxn ang="10800000">
                  <a:pos x="wd2" y="hd2"/>
                </a:cxn>
                <a:cxn ang="16200000">
                  <a:pos x="wd2" y="hd2"/>
                </a:cxn>
              </a:cxnLst>
              <a:rect l="0" t="0" r="r" b="b"/>
              <a:pathLst>
                <a:path w="20270" h="21298" extrusionOk="0">
                  <a:moveTo>
                    <a:pt x="5136" y="6952"/>
                  </a:moveTo>
                  <a:cubicBezTo>
                    <a:pt x="1133" y="17345"/>
                    <a:pt x="1737" y="15837"/>
                    <a:pt x="0" y="20320"/>
                  </a:cubicBezTo>
                  <a:cubicBezTo>
                    <a:pt x="2492" y="20646"/>
                    <a:pt x="4909" y="20972"/>
                    <a:pt x="7401" y="21298"/>
                  </a:cubicBezTo>
                  <a:cubicBezTo>
                    <a:pt x="11178" y="17100"/>
                    <a:pt x="7401" y="20564"/>
                    <a:pt x="18730" y="8664"/>
                  </a:cubicBezTo>
                  <a:cubicBezTo>
                    <a:pt x="21600" y="5526"/>
                    <a:pt x="20165" y="554"/>
                    <a:pt x="16842" y="24"/>
                  </a:cubicBezTo>
                  <a:cubicBezTo>
                    <a:pt x="14803" y="-302"/>
                    <a:pt x="6797" y="2673"/>
                    <a:pt x="5136" y="695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72" name="Freeform 234"/>
            <p:cNvSpPr/>
            <p:nvPr/>
          </p:nvSpPr>
          <p:spPr>
            <a:xfrm>
              <a:off x="67717" y="144080"/>
              <a:ext cx="360169" cy="288723"/>
            </a:xfrm>
            <a:custGeom>
              <a:avLst/>
              <a:gdLst/>
              <a:ahLst/>
              <a:cxnLst>
                <a:cxn ang="0">
                  <a:pos x="wd2" y="hd2"/>
                </a:cxn>
                <a:cxn ang="5400000">
                  <a:pos x="wd2" y="hd2"/>
                </a:cxn>
                <a:cxn ang="10800000">
                  <a:pos x="wd2" y="hd2"/>
                </a:cxn>
                <a:cxn ang="16200000">
                  <a:pos x="wd2" y="hd2"/>
                </a:cxn>
              </a:cxnLst>
              <a:rect l="0" t="0" r="r" b="b"/>
              <a:pathLst>
                <a:path w="17756" h="21600" extrusionOk="0">
                  <a:moveTo>
                    <a:pt x="8872" y="0"/>
                  </a:moveTo>
                  <a:cubicBezTo>
                    <a:pt x="3974" y="0"/>
                    <a:pt x="1755" y="2909"/>
                    <a:pt x="1755" y="6949"/>
                  </a:cubicBezTo>
                  <a:cubicBezTo>
                    <a:pt x="1755" y="10315"/>
                    <a:pt x="-1919" y="15298"/>
                    <a:pt x="1364" y="18584"/>
                  </a:cubicBezTo>
                  <a:cubicBezTo>
                    <a:pt x="2962" y="20226"/>
                    <a:pt x="5677" y="21600"/>
                    <a:pt x="8872" y="21600"/>
                  </a:cubicBezTo>
                  <a:cubicBezTo>
                    <a:pt x="12067" y="21600"/>
                    <a:pt x="14782" y="20226"/>
                    <a:pt x="16380" y="18584"/>
                  </a:cubicBezTo>
                  <a:cubicBezTo>
                    <a:pt x="19681" y="15217"/>
                    <a:pt x="16007" y="10315"/>
                    <a:pt x="16007" y="6949"/>
                  </a:cubicBezTo>
                  <a:cubicBezTo>
                    <a:pt x="16007" y="2909"/>
                    <a:pt x="13824" y="0"/>
                    <a:pt x="8872"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73" name="Freeform 235"/>
            <p:cNvSpPr/>
            <p:nvPr/>
          </p:nvSpPr>
          <p:spPr>
            <a:xfrm>
              <a:off x="90998" y="183769"/>
              <a:ext cx="315217" cy="239314"/>
            </a:xfrm>
            <a:custGeom>
              <a:avLst/>
              <a:gdLst/>
              <a:ahLst/>
              <a:cxnLst>
                <a:cxn ang="0">
                  <a:pos x="wd2" y="hd2"/>
                </a:cxn>
                <a:cxn ang="5400000">
                  <a:pos x="wd2" y="hd2"/>
                </a:cxn>
                <a:cxn ang="10800000">
                  <a:pos x="wd2" y="hd2"/>
                </a:cxn>
                <a:cxn ang="16200000">
                  <a:pos x="wd2" y="hd2"/>
                </a:cxn>
              </a:cxnLst>
              <a:rect l="0" t="0" r="r" b="b"/>
              <a:pathLst>
                <a:path w="19784" h="21367" extrusionOk="0">
                  <a:moveTo>
                    <a:pt x="9042" y="699"/>
                  </a:moveTo>
                  <a:cubicBezTo>
                    <a:pt x="9585" y="-233"/>
                    <a:pt x="10082" y="-233"/>
                    <a:pt x="10647" y="699"/>
                  </a:cubicBezTo>
                  <a:cubicBezTo>
                    <a:pt x="11934" y="2885"/>
                    <a:pt x="13991" y="7546"/>
                    <a:pt x="14104" y="11403"/>
                  </a:cubicBezTo>
                  <a:cubicBezTo>
                    <a:pt x="16431" y="10985"/>
                    <a:pt x="19097" y="11146"/>
                    <a:pt x="19639" y="12753"/>
                  </a:cubicBezTo>
                  <a:cubicBezTo>
                    <a:pt x="20701" y="15967"/>
                    <a:pt x="15753" y="21367"/>
                    <a:pt x="9901" y="21367"/>
                  </a:cubicBezTo>
                  <a:cubicBezTo>
                    <a:pt x="3981" y="21367"/>
                    <a:pt x="-899" y="15967"/>
                    <a:pt x="140" y="12753"/>
                  </a:cubicBezTo>
                  <a:cubicBezTo>
                    <a:pt x="592" y="11146"/>
                    <a:pt x="3304" y="10985"/>
                    <a:pt x="5586" y="11403"/>
                  </a:cubicBezTo>
                  <a:cubicBezTo>
                    <a:pt x="5698" y="7546"/>
                    <a:pt x="7732" y="2885"/>
                    <a:pt x="9042" y="69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74" name="Freeform 236"/>
            <p:cNvSpPr/>
            <p:nvPr/>
          </p:nvSpPr>
          <p:spPr>
            <a:xfrm>
              <a:off x="173257" y="354680"/>
              <a:ext cx="148481" cy="49682"/>
            </a:xfrm>
            <a:custGeom>
              <a:avLst/>
              <a:gdLst/>
              <a:ahLst/>
              <a:cxnLst>
                <a:cxn ang="0">
                  <a:pos x="wd2" y="hd2"/>
                </a:cxn>
                <a:cxn ang="5400000">
                  <a:pos x="wd2" y="hd2"/>
                </a:cxn>
                <a:cxn ang="10800000">
                  <a:pos x="wd2" y="hd2"/>
                </a:cxn>
                <a:cxn ang="16200000">
                  <a:pos x="wd2" y="hd2"/>
                </a:cxn>
              </a:cxnLst>
              <a:rect l="0" t="0" r="r" b="b"/>
              <a:pathLst>
                <a:path w="20387" h="21600" extrusionOk="0">
                  <a:moveTo>
                    <a:pt x="4090" y="7826"/>
                  </a:moveTo>
                  <a:cubicBezTo>
                    <a:pt x="5572" y="8296"/>
                    <a:pt x="7204" y="7043"/>
                    <a:pt x="8439" y="4696"/>
                  </a:cubicBezTo>
                  <a:cubicBezTo>
                    <a:pt x="9082" y="3600"/>
                    <a:pt x="9675" y="1878"/>
                    <a:pt x="10169" y="0"/>
                  </a:cubicBezTo>
                  <a:cubicBezTo>
                    <a:pt x="10565" y="1878"/>
                    <a:pt x="11257" y="3600"/>
                    <a:pt x="11949" y="4696"/>
                  </a:cubicBezTo>
                  <a:cubicBezTo>
                    <a:pt x="13283" y="7043"/>
                    <a:pt x="14766" y="8296"/>
                    <a:pt x="16249" y="7826"/>
                  </a:cubicBezTo>
                  <a:cubicBezTo>
                    <a:pt x="17732" y="7826"/>
                    <a:pt x="19264" y="6261"/>
                    <a:pt x="20302" y="3600"/>
                  </a:cubicBezTo>
                  <a:cubicBezTo>
                    <a:pt x="20994" y="1878"/>
                    <a:pt x="17435" y="21600"/>
                    <a:pt x="10169" y="21600"/>
                  </a:cubicBezTo>
                  <a:cubicBezTo>
                    <a:pt x="2903" y="21600"/>
                    <a:pt x="-606" y="1878"/>
                    <a:pt x="86" y="3600"/>
                  </a:cubicBezTo>
                  <a:cubicBezTo>
                    <a:pt x="1124" y="5948"/>
                    <a:pt x="2607" y="7357"/>
                    <a:pt x="4090" y="782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75" name="Freeform 237"/>
            <p:cNvSpPr/>
            <p:nvPr/>
          </p:nvSpPr>
          <p:spPr>
            <a:xfrm>
              <a:off x="120603" y="218937"/>
              <a:ext cx="87001" cy="94923"/>
            </a:xfrm>
            <a:custGeom>
              <a:avLst/>
              <a:gdLst/>
              <a:ahLst/>
              <a:cxnLst>
                <a:cxn ang="0">
                  <a:pos x="wd2" y="hd2"/>
                </a:cxn>
                <a:cxn ang="5400000">
                  <a:pos x="wd2" y="hd2"/>
                </a:cxn>
                <a:cxn ang="10800000">
                  <a:pos x="wd2" y="hd2"/>
                </a:cxn>
                <a:cxn ang="16200000">
                  <a:pos x="wd2" y="hd2"/>
                </a:cxn>
              </a:cxnLst>
              <a:rect l="0" t="0" r="r" b="b"/>
              <a:pathLst>
                <a:path w="19551" h="18196" extrusionOk="0">
                  <a:moveTo>
                    <a:pt x="12863" y="487"/>
                  </a:moveTo>
                  <a:cubicBezTo>
                    <a:pt x="6148" y="-1583"/>
                    <a:pt x="1779" y="3455"/>
                    <a:pt x="647" y="6146"/>
                  </a:cubicBezTo>
                  <a:cubicBezTo>
                    <a:pt x="-1052" y="10287"/>
                    <a:pt x="1051" y="14979"/>
                    <a:pt x="1779" y="16014"/>
                  </a:cubicBezTo>
                  <a:cubicBezTo>
                    <a:pt x="2265" y="16705"/>
                    <a:pt x="7119" y="20017"/>
                    <a:pt x="17878" y="16843"/>
                  </a:cubicBezTo>
                  <a:cubicBezTo>
                    <a:pt x="17717" y="16843"/>
                    <a:pt x="20548" y="12219"/>
                    <a:pt x="19173" y="7871"/>
                  </a:cubicBezTo>
                  <a:cubicBezTo>
                    <a:pt x="17069" y="5387"/>
                    <a:pt x="18526" y="2213"/>
                    <a:pt x="12863" y="48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76" name="Freeform 238"/>
            <p:cNvSpPr/>
            <p:nvPr/>
          </p:nvSpPr>
          <p:spPr>
            <a:xfrm>
              <a:off x="115167" y="213931"/>
              <a:ext cx="91114" cy="102488"/>
            </a:xfrm>
            <a:custGeom>
              <a:avLst/>
              <a:gdLst/>
              <a:ahLst/>
              <a:cxnLst>
                <a:cxn ang="0">
                  <a:pos x="wd2" y="hd2"/>
                </a:cxn>
                <a:cxn ang="5400000">
                  <a:pos x="wd2" y="hd2"/>
                </a:cxn>
                <a:cxn ang="10800000">
                  <a:pos x="wd2" y="hd2"/>
                </a:cxn>
                <a:cxn ang="16200000">
                  <a:pos x="wd2" y="hd2"/>
                </a:cxn>
              </a:cxnLst>
              <a:rect l="0" t="0" r="r" b="b"/>
              <a:pathLst>
                <a:path w="21355" h="21204" extrusionOk="0">
                  <a:moveTo>
                    <a:pt x="18824" y="3424"/>
                  </a:moveTo>
                  <a:cubicBezTo>
                    <a:pt x="17980" y="2456"/>
                    <a:pt x="16968" y="1711"/>
                    <a:pt x="15871" y="1115"/>
                  </a:cubicBezTo>
                  <a:cubicBezTo>
                    <a:pt x="15364" y="817"/>
                    <a:pt x="14774" y="594"/>
                    <a:pt x="14014" y="445"/>
                  </a:cubicBezTo>
                  <a:cubicBezTo>
                    <a:pt x="13339" y="221"/>
                    <a:pt x="12664" y="72"/>
                    <a:pt x="11989" y="72"/>
                  </a:cubicBezTo>
                  <a:cubicBezTo>
                    <a:pt x="9205" y="-300"/>
                    <a:pt x="6336" y="817"/>
                    <a:pt x="4564" y="2307"/>
                  </a:cubicBezTo>
                  <a:cubicBezTo>
                    <a:pt x="2708" y="3722"/>
                    <a:pt x="1189" y="5808"/>
                    <a:pt x="430" y="8042"/>
                  </a:cubicBezTo>
                  <a:cubicBezTo>
                    <a:pt x="-245" y="10277"/>
                    <a:pt x="-76" y="12660"/>
                    <a:pt x="599" y="14969"/>
                  </a:cubicBezTo>
                  <a:cubicBezTo>
                    <a:pt x="852" y="16086"/>
                    <a:pt x="1358" y="17203"/>
                    <a:pt x="2033" y="18097"/>
                  </a:cubicBezTo>
                  <a:cubicBezTo>
                    <a:pt x="2117" y="18246"/>
                    <a:pt x="2202" y="18321"/>
                    <a:pt x="2286" y="18470"/>
                  </a:cubicBezTo>
                  <a:cubicBezTo>
                    <a:pt x="2286" y="18619"/>
                    <a:pt x="2286" y="18842"/>
                    <a:pt x="2286" y="18991"/>
                  </a:cubicBezTo>
                  <a:cubicBezTo>
                    <a:pt x="2371" y="19066"/>
                    <a:pt x="2371" y="19140"/>
                    <a:pt x="2455" y="19214"/>
                  </a:cubicBezTo>
                  <a:cubicBezTo>
                    <a:pt x="2708" y="19438"/>
                    <a:pt x="2961" y="19587"/>
                    <a:pt x="3383" y="19810"/>
                  </a:cubicBezTo>
                  <a:cubicBezTo>
                    <a:pt x="4142" y="20183"/>
                    <a:pt x="4564" y="20332"/>
                    <a:pt x="5239" y="20481"/>
                  </a:cubicBezTo>
                  <a:cubicBezTo>
                    <a:pt x="7771" y="21300"/>
                    <a:pt x="10302" y="21300"/>
                    <a:pt x="12833" y="21077"/>
                  </a:cubicBezTo>
                  <a:cubicBezTo>
                    <a:pt x="15364" y="20704"/>
                    <a:pt x="17727" y="20183"/>
                    <a:pt x="20005" y="19214"/>
                  </a:cubicBezTo>
                  <a:cubicBezTo>
                    <a:pt x="17727" y="19587"/>
                    <a:pt x="15111" y="20183"/>
                    <a:pt x="12833" y="20183"/>
                  </a:cubicBezTo>
                  <a:cubicBezTo>
                    <a:pt x="10555" y="20183"/>
                    <a:pt x="8024" y="20034"/>
                    <a:pt x="5914" y="19214"/>
                  </a:cubicBezTo>
                  <a:cubicBezTo>
                    <a:pt x="5492" y="18991"/>
                    <a:pt x="4986" y="18917"/>
                    <a:pt x="4564" y="18470"/>
                  </a:cubicBezTo>
                  <a:cubicBezTo>
                    <a:pt x="4396" y="18321"/>
                    <a:pt x="4142" y="18321"/>
                    <a:pt x="4142" y="18097"/>
                  </a:cubicBezTo>
                  <a:cubicBezTo>
                    <a:pt x="4058" y="18023"/>
                    <a:pt x="3974" y="17874"/>
                    <a:pt x="3889" y="17725"/>
                  </a:cubicBezTo>
                  <a:cubicBezTo>
                    <a:pt x="3383" y="16831"/>
                    <a:pt x="3130" y="15863"/>
                    <a:pt x="2708" y="14969"/>
                  </a:cubicBezTo>
                  <a:cubicBezTo>
                    <a:pt x="2286" y="12883"/>
                    <a:pt x="2033" y="10872"/>
                    <a:pt x="2708" y="8936"/>
                  </a:cubicBezTo>
                  <a:cubicBezTo>
                    <a:pt x="3130" y="7148"/>
                    <a:pt x="4564" y="5435"/>
                    <a:pt x="6168" y="4169"/>
                  </a:cubicBezTo>
                  <a:cubicBezTo>
                    <a:pt x="7771" y="2828"/>
                    <a:pt x="9880" y="1934"/>
                    <a:pt x="11989" y="2158"/>
                  </a:cubicBezTo>
                  <a:cubicBezTo>
                    <a:pt x="12411" y="2158"/>
                    <a:pt x="13002" y="2083"/>
                    <a:pt x="13508" y="2307"/>
                  </a:cubicBezTo>
                  <a:cubicBezTo>
                    <a:pt x="14014" y="2456"/>
                    <a:pt x="14774" y="2456"/>
                    <a:pt x="15196" y="2679"/>
                  </a:cubicBezTo>
                  <a:cubicBezTo>
                    <a:pt x="16292" y="3052"/>
                    <a:pt x="17305" y="3573"/>
                    <a:pt x="17980" y="4318"/>
                  </a:cubicBezTo>
                  <a:cubicBezTo>
                    <a:pt x="19499" y="5435"/>
                    <a:pt x="20680" y="7372"/>
                    <a:pt x="21355" y="9532"/>
                  </a:cubicBezTo>
                  <a:cubicBezTo>
                    <a:pt x="21355" y="7372"/>
                    <a:pt x="20511" y="5286"/>
                    <a:pt x="18824" y="342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77" name="Freeform 239"/>
            <p:cNvSpPr/>
            <p:nvPr/>
          </p:nvSpPr>
          <p:spPr>
            <a:xfrm>
              <a:off x="143280" y="241280"/>
              <a:ext cx="51122" cy="5760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690"/>
                    <a:pt x="456" y="14580"/>
                    <a:pt x="1369" y="16200"/>
                  </a:cubicBezTo>
                  <a:cubicBezTo>
                    <a:pt x="2282" y="17820"/>
                    <a:pt x="3651" y="19170"/>
                    <a:pt x="5324" y="20115"/>
                  </a:cubicBezTo>
                  <a:cubicBezTo>
                    <a:pt x="6997" y="21060"/>
                    <a:pt x="8975" y="21600"/>
                    <a:pt x="10800" y="21600"/>
                  </a:cubicBezTo>
                  <a:cubicBezTo>
                    <a:pt x="12777" y="21600"/>
                    <a:pt x="14603" y="21060"/>
                    <a:pt x="16124" y="20115"/>
                  </a:cubicBezTo>
                  <a:cubicBezTo>
                    <a:pt x="17797" y="19170"/>
                    <a:pt x="19166" y="17820"/>
                    <a:pt x="20079" y="16200"/>
                  </a:cubicBezTo>
                  <a:cubicBezTo>
                    <a:pt x="20992" y="14580"/>
                    <a:pt x="21600" y="12690"/>
                    <a:pt x="21600" y="10800"/>
                  </a:cubicBezTo>
                  <a:cubicBezTo>
                    <a:pt x="21600" y="8910"/>
                    <a:pt x="20992" y="7020"/>
                    <a:pt x="20079" y="5400"/>
                  </a:cubicBezTo>
                  <a:cubicBezTo>
                    <a:pt x="19166" y="3645"/>
                    <a:pt x="17797" y="2295"/>
                    <a:pt x="16124" y="1350"/>
                  </a:cubicBezTo>
                  <a:cubicBezTo>
                    <a:pt x="14603" y="405"/>
                    <a:pt x="12777" y="0"/>
                    <a:pt x="10800" y="0"/>
                  </a:cubicBezTo>
                  <a:cubicBezTo>
                    <a:pt x="8975" y="0"/>
                    <a:pt x="6997" y="405"/>
                    <a:pt x="5324" y="1350"/>
                  </a:cubicBezTo>
                  <a:cubicBezTo>
                    <a:pt x="3651" y="2295"/>
                    <a:pt x="2282" y="3645"/>
                    <a:pt x="1369" y="5400"/>
                  </a:cubicBezTo>
                  <a:cubicBezTo>
                    <a:pt x="456" y="7020"/>
                    <a:pt x="0" y="8910"/>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78" name="Freeform 240"/>
            <p:cNvSpPr/>
            <p:nvPr/>
          </p:nvSpPr>
          <p:spPr>
            <a:xfrm>
              <a:off x="287626" y="218937"/>
              <a:ext cx="86872" cy="94923"/>
            </a:xfrm>
            <a:custGeom>
              <a:avLst/>
              <a:gdLst/>
              <a:ahLst/>
              <a:cxnLst>
                <a:cxn ang="0">
                  <a:pos x="wd2" y="hd2"/>
                </a:cxn>
                <a:cxn ang="5400000">
                  <a:pos x="wd2" y="hd2"/>
                </a:cxn>
                <a:cxn ang="10800000">
                  <a:pos x="wd2" y="hd2"/>
                </a:cxn>
                <a:cxn ang="16200000">
                  <a:pos x="wd2" y="hd2"/>
                </a:cxn>
              </a:cxnLst>
              <a:rect l="0" t="0" r="r" b="b"/>
              <a:pathLst>
                <a:path w="19669" h="18196" extrusionOk="0">
                  <a:moveTo>
                    <a:pt x="6768" y="487"/>
                  </a:moveTo>
                  <a:cubicBezTo>
                    <a:pt x="13371" y="-1583"/>
                    <a:pt x="17854" y="3455"/>
                    <a:pt x="18995" y="6146"/>
                  </a:cubicBezTo>
                  <a:cubicBezTo>
                    <a:pt x="20788" y="10287"/>
                    <a:pt x="18506" y="14979"/>
                    <a:pt x="17854" y="16014"/>
                  </a:cubicBezTo>
                  <a:cubicBezTo>
                    <a:pt x="17446" y="16705"/>
                    <a:pt x="12556" y="20017"/>
                    <a:pt x="1633" y="16843"/>
                  </a:cubicBezTo>
                  <a:cubicBezTo>
                    <a:pt x="1878" y="16843"/>
                    <a:pt x="-812" y="12219"/>
                    <a:pt x="248" y="7871"/>
                  </a:cubicBezTo>
                  <a:cubicBezTo>
                    <a:pt x="2448" y="5387"/>
                    <a:pt x="900" y="2213"/>
                    <a:pt x="6768" y="48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79" name="Freeform 241"/>
            <p:cNvSpPr/>
            <p:nvPr/>
          </p:nvSpPr>
          <p:spPr>
            <a:xfrm>
              <a:off x="288719" y="214653"/>
              <a:ext cx="91961" cy="101285"/>
            </a:xfrm>
            <a:custGeom>
              <a:avLst/>
              <a:gdLst/>
              <a:ahLst/>
              <a:cxnLst>
                <a:cxn ang="0">
                  <a:pos x="wd2" y="hd2"/>
                </a:cxn>
                <a:cxn ang="5400000">
                  <a:pos x="wd2" y="hd2"/>
                </a:cxn>
                <a:cxn ang="10800000">
                  <a:pos x="wd2" y="hd2"/>
                </a:cxn>
                <a:cxn ang="16200000">
                  <a:pos x="wd2" y="hd2"/>
                </a:cxn>
              </a:cxnLst>
              <a:rect l="0" t="0" r="r" b="b"/>
              <a:pathLst>
                <a:path w="21469" h="21101" extrusionOk="0">
                  <a:moveTo>
                    <a:pt x="3446" y="4048"/>
                  </a:moveTo>
                  <a:cubicBezTo>
                    <a:pt x="4454" y="3223"/>
                    <a:pt x="5295" y="2698"/>
                    <a:pt x="6219" y="2323"/>
                  </a:cubicBezTo>
                  <a:cubicBezTo>
                    <a:pt x="6640" y="2098"/>
                    <a:pt x="7396" y="1948"/>
                    <a:pt x="7816" y="1948"/>
                  </a:cubicBezTo>
                  <a:cubicBezTo>
                    <a:pt x="8321" y="1798"/>
                    <a:pt x="8993" y="1798"/>
                    <a:pt x="9497" y="1798"/>
                  </a:cubicBezTo>
                  <a:cubicBezTo>
                    <a:pt x="11514" y="1798"/>
                    <a:pt x="13784" y="2548"/>
                    <a:pt x="15212" y="3823"/>
                  </a:cubicBezTo>
                  <a:cubicBezTo>
                    <a:pt x="16725" y="5173"/>
                    <a:pt x="18154" y="7048"/>
                    <a:pt x="18658" y="8698"/>
                  </a:cubicBezTo>
                  <a:cubicBezTo>
                    <a:pt x="19079" y="10573"/>
                    <a:pt x="19079" y="12598"/>
                    <a:pt x="18658" y="14698"/>
                  </a:cubicBezTo>
                  <a:cubicBezTo>
                    <a:pt x="18406" y="15673"/>
                    <a:pt x="17986" y="16798"/>
                    <a:pt x="17482" y="17473"/>
                  </a:cubicBezTo>
                  <a:cubicBezTo>
                    <a:pt x="17398" y="17623"/>
                    <a:pt x="17314" y="17773"/>
                    <a:pt x="17230" y="17848"/>
                  </a:cubicBezTo>
                  <a:cubicBezTo>
                    <a:pt x="16977" y="18073"/>
                    <a:pt x="16725" y="18073"/>
                    <a:pt x="16725" y="18298"/>
                  </a:cubicBezTo>
                  <a:cubicBezTo>
                    <a:pt x="16305" y="18448"/>
                    <a:pt x="15885" y="18823"/>
                    <a:pt x="15465" y="18973"/>
                  </a:cubicBezTo>
                  <a:cubicBezTo>
                    <a:pt x="13363" y="19798"/>
                    <a:pt x="11010" y="20098"/>
                    <a:pt x="8489" y="19948"/>
                  </a:cubicBezTo>
                  <a:cubicBezTo>
                    <a:pt x="6219" y="19948"/>
                    <a:pt x="3698" y="19573"/>
                    <a:pt x="1429" y="18973"/>
                  </a:cubicBezTo>
                  <a:cubicBezTo>
                    <a:pt x="3698" y="19948"/>
                    <a:pt x="5967" y="20548"/>
                    <a:pt x="8489" y="20923"/>
                  </a:cubicBezTo>
                  <a:cubicBezTo>
                    <a:pt x="11010" y="21298"/>
                    <a:pt x="13532" y="21073"/>
                    <a:pt x="16137" y="20323"/>
                  </a:cubicBezTo>
                  <a:cubicBezTo>
                    <a:pt x="16725" y="20098"/>
                    <a:pt x="17230" y="19948"/>
                    <a:pt x="17986" y="19573"/>
                  </a:cubicBezTo>
                  <a:cubicBezTo>
                    <a:pt x="18154" y="19423"/>
                    <a:pt x="18658" y="19198"/>
                    <a:pt x="18826" y="18973"/>
                  </a:cubicBezTo>
                  <a:cubicBezTo>
                    <a:pt x="18911" y="18973"/>
                    <a:pt x="18995" y="18898"/>
                    <a:pt x="19079" y="18823"/>
                  </a:cubicBezTo>
                  <a:cubicBezTo>
                    <a:pt x="19163" y="18748"/>
                    <a:pt x="19247" y="18673"/>
                    <a:pt x="19331" y="18673"/>
                  </a:cubicBezTo>
                  <a:cubicBezTo>
                    <a:pt x="19331" y="18598"/>
                    <a:pt x="19331" y="18523"/>
                    <a:pt x="19331" y="18448"/>
                  </a:cubicBezTo>
                  <a:cubicBezTo>
                    <a:pt x="19415" y="18373"/>
                    <a:pt x="19499" y="18298"/>
                    <a:pt x="19499" y="18298"/>
                  </a:cubicBezTo>
                  <a:cubicBezTo>
                    <a:pt x="19919" y="17173"/>
                    <a:pt x="20507" y="16198"/>
                    <a:pt x="20928" y="15073"/>
                  </a:cubicBezTo>
                  <a:cubicBezTo>
                    <a:pt x="21600" y="12823"/>
                    <a:pt x="21600" y="10573"/>
                    <a:pt x="21180" y="8173"/>
                  </a:cubicBezTo>
                  <a:cubicBezTo>
                    <a:pt x="20507" y="5848"/>
                    <a:pt x="18826" y="3823"/>
                    <a:pt x="16977" y="2323"/>
                  </a:cubicBezTo>
                  <a:cubicBezTo>
                    <a:pt x="14960" y="823"/>
                    <a:pt x="12439" y="-302"/>
                    <a:pt x="9665" y="73"/>
                  </a:cubicBezTo>
                  <a:cubicBezTo>
                    <a:pt x="8993" y="73"/>
                    <a:pt x="8321" y="298"/>
                    <a:pt x="7648" y="448"/>
                  </a:cubicBezTo>
                  <a:cubicBezTo>
                    <a:pt x="6976" y="598"/>
                    <a:pt x="6388" y="823"/>
                    <a:pt x="5799" y="1198"/>
                  </a:cubicBezTo>
                  <a:cubicBezTo>
                    <a:pt x="4623" y="1798"/>
                    <a:pt x="3698" y="2548"/>
                    <a:pt x="2774" y="3448"/>
                  </a:cubicBezTo>
                  <a:cubicBezTo>
                    <a:pt x="1177" y="4948"/>
                    <a:pt x="252" y="7198"/>
                    <a:pt x="0" y="9448"/>
                  </a:cubicBezTo>
                  <a:cubicBezTo>
                    <a:pt x="672" y="7348"/>
                    <a:pt x="1681" y="5323"/>
                    <a:pt x="3446" y="404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80" name="Freeform 242"/>
            <p:cNvSpPr/>
            <p:nvPr/>
          </p:nvSpPr>
          <p:spPr>
            <a:xfrm>
              <a:off x="301680" y="241280"/>
              <a:ext cx="50762" cy="5760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690"/>
                    <a:pt x="460" y="14580"/>
                    <a:pt x="1379" y="16200"/>
                  </a:cubicBezTo>
                  <a:cubicBezTo>
                    <a:pt x="2298" y="17820"/>
                    <a:pt x="3677" y="19170"/>
                    <a:pt x="5362" y="20115"/>
                  </a:cubicBezTo>
                  <a:cubicBezTo>
                    <a:pt x="7047" y="21060"/>
                    <a:pt x="8885" y="21600"/>
                    <a:pt x="10877" y="21600"/>
                  </a:cubicBezTo>
                  <a:cubicBezTo>
                    <a:pt x="12868" y="21600"/>
                    <a:pt x="14553" y="21060"/>
                    <a:pt x="16238" y="20115"/>
                  </a:cubicBezTo>
                  <a:cubicBezTo>
                    <a:pt x="17923" y="19170"/>
                    <a:pt x="19302" y="17820"/>
                    <a:pt x="20221" y="16200"/>
                  </a:cubicBezTo>
                  <a:cubicBezTo>
                    <a:pt x="21140" y="14580"/>
                    <a:pt x="21600" y="12690"/>
                    <a:pt x="21600" y="10800"/>
                  </a:cubicBezTo>
                  <a:cubicBezTo>
                    <a:pt x="21600" y="8910"/>
                    <a:pt x="21140" y="7020"/>
                    <a:pt x="20221" y="5400"/>
                  </a:cubicBezTo>
                  <a:cubicBezTo>
                    <a:pt x="19302" y="3645"/>
                    <a:pt x="17923" y="2295"/>
                    <a:pt x="16238" y="1350"/>
                  </a:cubicBezTo>
                  <a:cubicBezTo>
                    <a:pt x="14553" y="405"/>
                    <a:pt x="12868" y="0"/>
                    <a:pt x="10877" y="0"/>
                  </a:cubicBezTo>
                  <a:cubicBezTo>
                    <a:pt x="8885" y="0"/>
                    <a:pt x="7047" y="405"/>
                    <a:pt x="5362" y="1350"/>
                  </a:cubicBezTo>
                  <a:cubicBezTo>
                    <a:pt x="3677" y="2295"/>
                    <a:pt x="2298" y="3645"/>
                    <a:pt x="1379" y="5400"/>
                  </a:cubicBezTo>
                  <a:cubicBezTo>
                    <a:pt x="460" y="7020"/>
                    <a:pt x="0" y="8910"/>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81" name="Freeform 243"/>
            <p:cNvSpPr/>
            <p:nvPr/>
          </p:nvSpPr>
          <p:spPr>
            <a:xfrm>
              <a:off x="222119" y="343161"/>
              <a:ext cx="52202" cy="3960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301" y="0"/>
                    <a:pt x="7150" y="0"/>
                    <a:pt x="0" y="0"/>
                  </a:cubicBezTo>
                  <a:cubicBezTo>
                    <a:pt x="0" y="7265"/>
                    <a:pt x="0" y="14335"/>
                    <a:pt x="0" y="21600"/>
                  </a:cubicBezTo>
                  <a:cubicBezTo>
                    <a:pt x="7150" y="21600"/>
                    <a:pt x="14301" y="21600"/>
                    <a:pt x="21600" y="21600"/>
                  </a:cubicBezTo>
                  <a:cubicBezTo>
                    <a:pt x="21600" y="14335"/>
                    <a:pt x="21600" y="7265"/>
                    <a:pt x="2160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82" name="Freeform 244"/>
            <p:cNvSpPr/>
            <p:nvPr/>
          </p:nvSpPr>
          <p:spPr>
            <a:xfrm>
              <a:off x="150479" y="309680"/>
              <a:ext cx="196203" cy="64193"/>
            </a:xfrm>
            <a:custGeom>
              <a:avLst/>
              <a:gdLst/>
              <a:ahLst/>
              <a:cxnLst>
                <a:cxn ang="0">
                  <a:pos x="wd2" y="hd2"/>
                </a:cxn>
                <a:cxn ang="5400000">
                  <a:pos x="wd2" y="hd2"/>
                </a:cxn>
                <a:cxn ang="10800000">
                  <a:pos x="wd2" y="hd2"/>
                </a:cxn>
                <a:cxn ang="16200000">
                  <a:pos x="wd2" y="hd2"/>
                </a:cxn>
              </a:cxnLst>
              <a:rect l="0" t="0" r="r" b="b"/>
              <a:pathLst>
                <a:path w="21600" h="21396" extrusionOk="0">
                  <a:moveTo>
                    <a:pt x="5271" y="18240"/>
                  </a:moveTo>
                  <a:cubicBezTo>
                    <a:pt x="6381" y="18000"/>
                    <a:pt x="7451" y="17400"/>
                    <a:pt x="8323" y="15840"/>
                  </a:cubicBezTo>
                  <a:cubicBezTo>
                    <a:pt x="9155" y="14400"/>
                    <a:pt x="9829" y="12240"/>
                    <a:pt x="9948" y="10200"/>
                  </a:cubicBezTo>
                  <a:cubicBezTo>
                    <a:pt x="10186" y="6840"/>
                    <a:pt x="10423" y="3360"/>
                    <a:pt x="10661" y="0"/>
                  </a:cubicBezTo>
                  <a:cubicBezTo>
                    <a:pt x="10939" y="3360"/>
                    <a:pt x="11216" y="6840"/>
                    <a:pt x="11454" y="10200"/>
                  </a:cubicBezTo>
                  <a:cubicBezTo>
                    <a:pt x="11652" y="12600"/>
                    <a:pt x="12207" y="14400"/>
                    <a:pt x="13079" y="15840"/>
                  </a:cubicBezTo>
                  <a:cubicBezTo>
                    <a:pt x="13990" y="17400"/>
                    <a:pt x="15021" y="18240"/>
                    <a:pt x="16131" y="18240"/>
                  </a:cubicBezTo>
                  <a:cubicBezTo>
                    <a:pt x="17320" y="18240"/>
                    <a:pt x="18390" y="18000"/>
                    <a:pt x="19341" y="16440"/>
                  </a:cubicBezTo>
                  <a:cubicBezTo>
                    <a:pt x="20332" y="15360"/>
                    <a:pt x="21204" y="13200"/>
                    <a:pt x="21600" y="10440"/>
                  </a:cubicBezTo>
                  <a:cubicBezTo>
                    <a:pt x="21521" y="13440"/>
                    <a:pt x="20887" y="16200"/>
                    <a:pt x="19896" y="18000"/>
                  </a:cubicBezTo>
                  <a:cubicBezTo>
                    <a:pt x="18905" y="19680"/>
                    <a:pt x="17518" y="21000"/>
                    <a:pt x="16210" y="21360"/>
                  </a:cubicBezTo>
                  <a:cubicBezTo>
                    <a:pt x="14823" y="21600"/>
                    <a:pt x="13515" y="20640"/>
                    <a:pt x="12326" y="18840"/>
                  </a:cubicBezTo>
                  <a:cubicBezTo>
                    <a:pt x="11652" y="18000"/>
                    <a:pt x="11256" y="16800"/>
                    <a:pt x="10820" y="15360"/>
                  </a:cubicBezTo>
                  <a:cubicBezTo>
                    <a:pt x="10344" y="16800"/>
                    <a:pt x="9829" y="18000"/>
                    <a:pt x="9274" y="18840"/>
                  </a:cubicBezTo>
                  <a:cubicBezTo>
                    <a:pt x="8085" y="20640"/>
                    <a:pt x="6658" y="21600"/>
                    <a:pt x="5390" y="21360"/>
                  </a:cubicBezTo>
                  <a:cubicBezTo>
                    <a:pt x="4082" y="21360"/>
                    <a:pt x="2695" y="20040"/>
                    <a:pt x="1704" y="18000"/>
                  </a:cubicBezTo>
                  <a:cubicBezTo>
                    <a:pt x="753" y="16200"/>
                    <a:pt x="0" y="13200"/>
                    <a:pt x="0" y="10440"/>
                  </a:cubicBezTo>
                  <a:cubicBezTo>
                    <a:pt x="198" y="12960"/>
                    <a:pt x="1070" y="15000"/>
                    <a:pt x="2061" y="16440"/>
                  </a:cubicBezTo>
                  <a:cubicBezTo>
                    <a:pt x="3012" y="17640"/>
                    <a:pt x="4201" y="18240"/>
                    <a:pt x="5271" y="1824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83" name="Freeform 245"/>
            <p:cNvSpPr/>
            <p:nvPr/>
          </p:nvSpPr>
          <p:spPr>
            <a:xfrm>
              <a:off x="211012" y="297801"/>
              <a:ext cx="74785" cy="32762"/>
            </a:xfrm>
            <a:custGeom>
              <a:avLst/>
              <a:gdLst/>
              <a:ahLst/>
              <a:cxnLst>
                <a:cxn ang="0">
                  <a:pos x="wd2" y="hd2"/>
                </a:cxn>
                <a:cxn ang="5400000">
                  <a:pos x="wd2" y="hd2"/>
                </a:cxn>
                <a:cxn ang="10800000">
                  <a:pos x="wd2" y="hd2"/>
                </a:cxn>
                <a:cxn ang="16200000">
                  <a:pos x="wd2" y="hd2"/>
                </a:cxn>
              </a:cxnLst>
              <a:rect l="0" t="0" r="r" b="b"/>
              <a:pathLst>
                <a:path w="20121" h="21600" extrusionOk="0">
                  <a:moveTo>
                    <a:pt x="10059" y="0"/>
                  </a:moveTo>
                  <a:cubicBezTo>
                    <a:pt x="11899" y="0"/>
                    <a:pt x="17517" y="0"/>
                    <a:pt x="19551" y="3560"/>
                  </a:cubicBezTo>
                  <a:cubicBezTo>
                    <a:pt x="20907" y="6171"/>
                    <a:pt x="19842" y="11868"/>
                    <a:pt x="16355" y="17327"/>
                  </a:cubicBezTo>
                  <a:cubicBezTo>
                    <a:pt x="14030" y="20888"/>
                    <a:pt x="11899" y="21600"/>
                    <a:pt x="10349" y="21600"/>
                  </a:cubicBezTo>
                  <a:cubicBezTo>
                    <a:pt x="8509" y="21600"/>
                    <a:pt x="6378" y="20176"/>
                    <a:pt x="4247" y="17327"/>
                  </a:cubicBezTo>
                  <a:cubicBezTo>
                    <a:pt x="-15" y="11868"/>
                    <a:pt x="-693" y="6171"/>
                    <a:pt x="566" y="3560"/>
                  </a:cubicBezTo>
                  <a:cubicBezTo>
                    <a:pt x="2407" y="0"/>
                    <a:pt x="8218" y="0"/>
                    <a:pt x="10059"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sp>
        <p:nvSpPr>
          <p:cNvPr id="785" name="Title Text"/>
          <p:cNvSpPr txBox="1">
            <a:spLocks noGrp="1"/>
          </p:cNvSpPr>
          <p:nvPr>
            <p:ph type="title"/>
          </p:nvPr>
        </p:nvSpPr>
        <p:spPr>
          <a:xfrm>
            <a:off x="539999" y="179999"/>
            <a:ext cx="9000002" cy="900003"/>
          </a:xfrm>
          <a:prstGeom prst="rect">
            <a:avLst/>
          </a:prstGeom>
        </p:spPr>
        <p:txBody>
          <a:bodyPr>
            <a:normAutofit/>
          </a:bodyPr>
          <a:lstStyle>
            <a:lvl1pPr algn="l">
              <a:defRPr sz="4400" spc="0"/>
            </a:lvl1pPr>
          </a:lstStyle>
          <a:p>
            <a:r>
              <a:t>Title Text</a:t>
            </a:r>
          </a:p>
        </p:txBody>
      </p:sp>
      <p:sp>
        <p:nvSpPr>
          <p:cNvPr id="786" name="Body Level One…"/>
          <p:cNvSpPr txBox="1">
            <a:spLocks noGrp="1"/>
          </p:cNvSpPr>
          <p:nvPr>
            <p:ph type="body" idx="1"/>
          </p:nvPr>
        </p:nvSpPr>
        <p:spPr>
          <a:xfrm>
            <a:off x="539999" y="1260000"/>
            <a:ext cx="9000002" cy="3240000"/>
          </a:xfrm>
          <a:prstGeom prst="rect">
            <a:avLst/>
          </a:prstGeom>
        </p:spPr>
        <p:txBody>
          <a:bodyPr anchor="t"/>
          <a:lstStyle>
            <a:lvl1pPr marL="228600" indent="-228600">
              <a:buClrTx/>
              <a:buSzPct val="100000"/>
              <a:buFont typeface="Arial"/>
              <a:buChar char="•"/>
              <a:defRPr sz="2800" spc="0"/>
            </a:lvl1pPr>
            <a:lvl2pPr marL="723900" indent="-266700">
              <a:buClrTx/>
              <a:buSzPct val="100000"/>
              <a:buFont typeface="Arial"/>
              <a:buChar char="•"/>
              <a:defRPr sz="2800" spc="0"/>
            </a:lvl2pPr>
            <a:lvl3pPr marL="1234438" indent="-320038">
              <a:buClrTx/>
              <a:buSzPct val="100000"/>
              <a:buFont typeface="Arial"/>
              <a:buChar char="•"/>
              <a:defRPr sz="2800" spc="0"/>
            </a:lvl3pPr>
            <a:lvl4pPr marL="1727200" indent="-355600">
              <a:buClrTx/>
              <a:buSzPct val="100000"/>
              <a:buFont typeface="Arial"/>
              <a:buChar char="•"/>
              <a:defRPr sz="2800" spc="0"/>
            </a:lvl4pPr>
            <a:lvl5pPr marL="2184400" indent="-355600">
              <a:buClrTx/>
              <a:buSzPct val="100000"/>
              <a:buFont typeface="Arial"/>
              <a:buChar char="•"/>
              <a:defRPr sz="2800" spc="0"/>
            </a:lvl5pPr>
          </a:lstStyle>
          <a:p>
            <a:r>
              <a:t>Body Level One</a:t>
            </a:r>
          </a:p>
          <a:p>
            <a:pPr lvl="1"/>
            <a:r>
              <a:t>Body Level Two</a:t>
            </a:r>
          </a:p>
          <a:p>
            <a:pPr lvl="2"/>
            <a:r>
              <a:t>Body Level Three</a:t>
            </a:r>
          </a:p>
          <a:p>
            <a:pPr lvl="3"/>
            <a:r>
              <a:t>Body Level Four</a:t>
            </a:r>
          </a:p>
          <a:p>
            <a:pPr lvl="4"/>
            <a:r>
              <a:t>Body Level Five</a:t>
            </a:r>
          </a:p>
        </p:txBody>
      </p:sp>
      <p:sp>
        <p:nvSpPr>
          <p:cNvPr id="78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x">
  <p:cSld name="Title, 2 Content">
    <p:spTree>
      <p:nvGrpSpPr>
        <p:cNvPr id="1" name=""/>
        <p:cNvGrpSpPr/>
        <p:nvPr/>
      </p:nvGrpSpPr>
      <p:grpSpPr>
        <a:xfrm>
          <a:off x="0" y="0"/>
          <a:ext cx="0" cy="0"/>
          <a:chOff x="0" y="0"/>
          <a:chExt cx="0" cy="0"/>
        </a:xfrm>
      </p:grpSpPr>
      <p:sp>
        <p:nvSpPr>
          <p:cNvPr id="794" name="Rectangle 200"/>
          <p:cNvSpPr/>
          <p:nvPr/>
        </p:nvSpPr>
        <p:spPr>
          <a:xfrm>
            <a:off x="-1" y="5040000"/>
            <a:ext cx="10080002" cy="630002"/>
          </a:xfrm>
          <a:prstGeom prst="rect">
            <a:avLst/>
          </a:prstGeom>
          <a:solidFill>
            <a:srgbClr val="9ECF6C"/>
          </a:solidFill>
          <a:ln w="12700">
            <a:miter lim="400000"/>
          </a:ln>
        </p:spPr>
        <p:txBody>
          <a:bodyPr lIns="45718" tIns="45718" rIns="45718" bIns="45718" anchor="ctr"/>
          <a:lstStyle/>
          <a:p>
            <a:pPr>
              <a:defRPr spc="-1"/>
            </a:pPr>
            <a:endParaRPr/>
          </a:p>
        </p:txBody>
      </p:sp>
      <p:grpSp>
        <p:nvGrpSpPr>
          <p:cNvPr id="810" name="Group 206"/>
          <p:cNvGrpSpPr/>
          <p:nvPr/>
        </p:nvGrpSpPr>
        <p:grpSpPr>
          <a:xfrm>
            <a:off x="8999993" y="4766399"/>
            <a:ext cx="497635" cy="397444"/>
            <a:chOff x="0" y="-1"/>
            <a:chExt cx="497634" cy="397442"/>
          </a:xfrm>
        </p:grpSpPr>
        <p:sp>
          <p:nvSpPr>
            <p:cNvPr id="795" name="Freeform 207"/>
            <p:cNvSpPr/>
            <p:nvPr/>
          </p:nvSpPr>
          <p:spPr>
            <a:xfrm>
              <a:off x="345965" y="127910"/>
              <a:ext cx="151669" cy="229056"/>
            </a:xfrm>
            <a:custGeom>
              <a:avLst/>
              <a:gdLst/>
              <a:ahLst/>
              <a:cxnLst>
                <a:cxn ang="0">
                  <a:pos x="wd2" y="hd2"/>
                </a:cxn>
                <a:cxn ang="5400000">
                  <a:pos x="wd2" y="hd2"/>
                </a:cxn>
                <a:cxn ang="10800000">
                  <a:pos x="wd2" y="hd2"/>
                </a:cxn>
                <a:cxn ang="16200000">
                  <a:pos x="wd2" y="hd2"/>
                </a:cxn>
              </a:cxnLst>
              <a:rect l="0" t="0" r="r" b="b"/>
              <a:pathLst>
                <a:path w="21065" h="20792" extrusionOk="0">
                  <a:moveTo>
                    <a:pt x="12000" y="17767"/>
                  </a:moveTo>
                  <a:cubicBezTo>
                    <a:pt x="18000" y="14368"/>
                    <a:pt x="21600" y="10218"/>
                    <a:pt x="21000" y="4663"/>
                  </a:cubicBezTo>
                  <a:cubicBezTo>
                    <a:pt x="20750" y="2473"/>
                    <a:pt x="19500" y="1036"/>
                    <a:pt x="18000" y="153"/>
                  </a:cubicBezTo>
                  <a:cubicBezTo>
                    <a:pt x="16850" y="-533"/>
                    <a:pt x="9800" y="1036"/>
                    <a:pt x="9800" y="6035"/>
                  </a:cubicBezTo>
                  <a:cubicBezTo>
                    <a:pt x="9900" y="15479"/>
                    <a:pt x="3250" y="15806"/>
                    <a:pt x="0" y="20708"/>
                  </a:cubicBezTo>
                  <a:cubicBezTo>
                    <a:pt x="3450" y="21067"/>
                    <a:pt x="7600" y="20315"/>
                    <a:pt x="12000" y="1776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96" name="Freeform 208"/>
            <p:cNvSpPr/>
            <p:nvPr/>
          </p:nvSpPr>
          <p:spPr>
            <a:xfrm>
              <a:off x="331925" y="120980"/>
              <a:ext cx="143642" cy="233981"/>
            </a:xfrm>
            <a:custGeom>
              <a:avLst/>
              <a:gdLst/>
              <a:ahLst/>
              <a:cxnLst>
                <a:cxn ang="0">
                  <a:pos x="wd2" y="hd2"/>
                </a:cxn>
                <a:cxn ang="5400000">
                  <a:pos x="wd2" y="hd2"/>
                </a:cxn>
                <a:cxn ang="10800000">
                  <a:pos x="wd2" y="hd2"/>
                </a:cxn>
                <a:cxn ang="16200000">
                  <a:pos x="wd2" y="hd2"/>
                </a:cxn>
              </a:cxnLst>
              <a:rect l="0" t="0" r="r" b="b"/>
              <a:pathLst>
                <a:path w="21600" h="19913" extrusionOk="0">
                  <a:moveTo>
                    <a:pt x="21600" y="733"/>
                  </a:moveTo>
                  <a:cubicBezTo>
                    <a:pt x="17486" y="-1687"/>
                    <a:pt x="10123" y="2357"/>
                    <a:pt x="10123" y="6034"/>
                  </a:cubicBezTo>
                  <a:cubicBezTo>
                    <a:pt x="10123" y="14919"/>
                    <a:pt x="3627" y="15716"/>
                    <a:pt x="0" y="19699"/>
                  </a:cubicBezTo>
                  <a:cubicBezTo>
                    <a:pt x="650" y="19790"/>
                    <a:pt x="595" y="19913"/>
                    <a:pt x="2003" y="19913"/>
                  </a:cubicBezTo>
                  <a:cubicBezTo>
                    <a:pt x="6605" y="17830"/>
                    <a:pt x="13480" y="13877"/>
                    <a:pt x="13480" y="7076"/>
                  </a:cubicBezTo>
                  <a:cubicBezTo>
                    <a:pt x="13480" y="2847"/>
                    <a:pt x="17215" y="1070"/>
                    <a:pt x="21600" y="73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97" name="Freeform 209"/>
            <p:cNvSpPr/>
            <p:nvPr/>
          </p:nvSpPr>
          <p:spPr>
            <a:xfrm>
              <a:off x="331925" y="116688"/>
              <a:ext cx="135362" cy="235034"/>
            </a:xfrm>
            <a:custGeom>
              <a:avLst/>
              <a:gdLst/>
              <a:ahLst/>
              <a:cxnLst>
                <a:cxn ang="0">
                  <a:pos x="wd2" y="hd2"/>
                </a:cxn>
                <a:cxn ang="5400000">
                  <a:pos x="wd2" y="hd2"/>
                </a:cxn>
                <a:cxn ang="10800000">
                  <a:pos x="wd2" y="hd2"/>
                </a:cxn>
                <a:cxn ang="16200000">
                  <a:pos x="wd2" y="hd2"/>
                </a:cxn>
              </a:cxnLst>
              <a:rect l="0" t="0" r="r" b="b"/>
              <a:pathLst>
                <a:path w="21600" h="20467" extrusionOk="0">
                  <a:moveTo>
                    <a:pt x="21600" y="529"/>
                  </a:moveTo>
                  <a:cubicBezTo>
                    <a:pt x="16545" y="-1133"/>
                    <a:pt x="9134" y="1250"/>
                    <a:pt x="9134" y="5827"/>
                  </a:cubicBezTo>
                  <a:cubicBezTo>
                    <a:pt x="9134" y="13257"/>
                    <a:pt x="3045" y="12974"/>
                    <a:pt x="0" y="16580"/>
                  </a:cubicBezTo>
                  <a:cubicBezTo>
                    <a:pt x="0" y="17865"/>
                    <a:pt x="0" y="19182"/>
                    <a:pt x="0" y="20467"/>
                  </a:cubicBezTo>
                  <a:cubicBezTo>
                    <a:pt x="2126" y="19683"/>
                    <a:pt x="12179" y="15012"/>
                    <a:pt x="12179" y="6830"/>
                  </a:cubicBezTo>
                  <a:cubicBezTo>
                    <a:pt x="12179" y="2472"/>
                    <a:pt x="16832" y="591"/>
                    <a:pt x="21600" y="52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98" name="Freeform 210"/>
            <p:cNvSpPr/>
            <p:nvPr/>
          </p:nvSpPr>
          <p:spPr>
            <a:xfrm>
              <a:off x="-1" y="155204"/>
              <a:ext cx="230048" cy="214148"/>
            </a:xfrm>
            <a:custGeom>
              <a:avLst/>
              <a:gdLst/>
              <a:ahLst/>
              <a:cxnLst>
                <a:cxn ang="0">
                  <a:pos x="wd2" y="hd2"/>
                </a:cxn>
                <a:cxn ang="5400000">
                  <a:pos x="wd2" y="hd2"/>
                </a:cxn>
                <a:cxn ang="10800000">
                  <a:pos x="wd2" y="hd2"/>
                </a:cxn>
                <a:cxn ang="16200000">
                  <a:pos x="wd2" y="hd2"/>
                </a:cxn>
              </a:cxnLst>
              <a:rect l="0" t="0" r="r" b="b"/>
              <a:pathLst>
                <a:path w="20694" h="20591" extrusionOk="0">
                  <a:moveTo>
                    <a:pt x="130" y="3041"/>
                  </a:moveTo>
                  <a:cubicBezTo>
                    <a:pt x="-906" y="653"/>
                    <a:pt x="4534" y="-628"/>
                    <a:pt x="6413" y="307"/>
                  </a:cubicBezTo>
                  <a:cubicBezTo>
                    <a:pt x="6413" y="1657"/>
                    <a:pt x="6413" y="2972"/>
                    <a:pt x="6413" y="4322"/>
                  </a:cubicBezTo>
                  <a:cubicBezTo>
                    <a:pt x="4308" y="3872"/>
                    <a:pt x="875" y="4703"/>
                    <a:pt x="130" y="3041"/>
                  </a:cubicBezTo>
                  <a:moveTo>
                    <a:pt x="12630" y="19760"/>
                  </a:moveTo>
                  <a:cubicBezTo>
                    <a:pt x="12630" y="18584"/>
                    <a:pt x="16290" y="16230"/>
                    <a:pt x="20694" y="16230"/>
                  </a:cubicBezTo>
                  <a:cubicBezTo>
                    <a:pt x="20694" y="17684"/>
                    <a:pt x="20694" y="19137"/>
                    <a:pt x="20694" y="20591"/>
                  </a:cubicBezTo>
                  <a:cubicBezTo>
                    <a:pt x="18006" y="20314"/>
                    <a:pt x="12630" y="20972"/>
                    <a:pt x="12630" y="1976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99" name="Freeform 211"/>
            <p:cNvSpPr/>
            <p:nvPr/>
          </p:nvSpPr>
          <p:spPr>
            <a:xfrm>
              <a:off x="83985" y="84661"/>
              <a:ext cx="267465" cy="312781"/>
            </a:xfrm>
            <a:custGeom>
              <a:avLst/>
              <a:gdLst/>
              <a:ahLst/>
              <a:cxnLst>
                <a:cxn ang="0">
                  <a:pos x="wd2" y="hd2"/>
                </a:cxn>
                <a:cxn ang="5400000">
                  <a:pos x="wd2" y="hd2"/>
                </a:cxn>
                <a:cxn ang="10800000">
                  <a:pos x="wd2" y="hd2"/>
                </a:cxn>
                <a:cxn ang="16200000">
                  <a:pos x="wd2" y="hd2"/>
                </a:cxn>
              </a:cxnLst>
              <a:rect l="0" t="0" r="r" b="b"/>
              <a:pathLst>
                <a:path w="18616" h="18918" extrusionOk="0">
                  <a:moveTo>
                    <a:pt x="17885" y="7290"/>
                  </a:moveTo>
                  <a:cubicBezTo>
                    <a:pt x="16908" y="5178"/>
                    <a:pt x="14302" y="2609"/>
                    <a:pt x="10493" y="1194"/>
                  </a:cubicBezTo>
                  <a:cubicBezTo>
                    <a:pt x="971" y="-2421"/>
                    <a:pt x="-2487" y="3066"/>
                    <a:pt x="1848" y="5831"/>
                  </a:cubicBezTo>
                  <a:cubicBezTo>
                    <a:pt x="6935" y="9098"/>
                    <a:pt x="6459" y="14302"/>
                    <a:pt x="8413" y="16457"/>
                  </a:cubicBezTo>
                  <a:cubicBezTo>
                    <a:pt x="6358" y="16914"/>
                    <a:pt x="4855" y="17873"/>
                    <a:pt x="4855" y="18417"/>
                  </a:cubicBezTo>
                  <a:cubicBezTo>
                    <a:pt x="4855" y="19179"/>
                    <a:pt x="8990" y="18765"/>
                    <a:pt x="11069" y="18918"/>
                  </a:cubicBezTo>
                  <a:cubicBezTo>
                    <a:pt x="14527" y="18918"/>
                    <a:pt x="17309" y="18308"/>
                    <a:pt x="17309" y="17568"/>
                  </a:cubicBezTo>
                  <a:cubicBezTo>
                    <a:pt x="17359" y="17002"/>
                    <a:pt x="17259" y="16653"/>
                    <a:pt x="17083" y="16348"/>
                  </a:cubicBezTo>
                  <a:cubicBezTo>
                    <a:pt x="18762" y="14193"/>
                    <a:pt x="19113" y="9903"/>
                    <a:pt x="17885" y="729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00" name="Freeform 212"/>
            <p:cNvSpPr/>
            <p:nvPr/>
          </p:nvSpPr>
          <p:spPr>
            <a:xfrm>
              <a:off x="187309" y="190439"/>
              <a:ext cx="100008" cy="183886"/>
            </a:xfrm>
            <a:custGeom>
              <a:avLst/>
              <a:gdLst/>
              <a:ahLst/>
              <a:cxnLst>
                <a:cxn ang="0">
                  <a:pos x="wd2" y="hd2"/>
                </a:cxn>
                <a:cxn ang="5400000">
                  <a:pos x="wd2" y="hd2"/>
                </a:cxn>
                <a:cxn ang="10800000">
                  <a:pos x="wd2" y="hd2"/>
                </a:cxn>
                <a:cxn ang="16200000">
                  <a:pos x="wd2" y="hd2"/>
                </a:cxn>
              </a:cxnLst>
              <a:rect l="0" t="0" r="r" b="b"/>
              <a:pathLst>
                <a:path w="13575" h="21055" extrusionOk="0">
                  <a:moveTo>
                    <a:pt x="12446" y="0"/>
                  </a:moveTo>
                  <a:cubicBezTo>
                    <a:pt x="6582" y="412"/>
                    <a:pt x="1304" y="4947"/>
                    <a:pt x="1304" y="10594"/>
                  </a:cubicBezTo>
                  <a:cubicBezTo>
                    <a:pt x="1402" y="15623"/>
                    <a:pt x="5116" y="18179"/>
                    <a:pt x="3894" y="18550"/>
                  </a:cubicBezTo>
                  <a:cubicBezTo>
                    <a:pt x="-6026" y="21518"/>
                    <a:pt x="5214" y="19333"/>
                    <a:pt x="13082" y="21023"/>
                  </a:cubicBezTo>
                  <a:cubicBezTo>
                    <a:pt x="15574" y="21600"/>
                    <a:pt x="7804" y="14304"/>
                    <a:pt x="7804" y="8492"/>
                  </a:cubicBezTo>
                  <a:cubicBezTo>
                    <a:pt x="7804" y="4947"/>
                    <a:pt x="9612" y="1937"/>
                    <a:pt x="12446"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01" name="Freeform 213"/>
            <p:cNvSpPr/>
            <p:nvPr/>
          </p:nvSpPr>
          <p:spPr>
            <a:xfrm>
              <a:off x="186125" y="73079"/>
              <a:ext cx="180002" cy="281883"/>
            </a:xfrm>
            <a:custGeom>
              <a:avLst/>
              <a:gdLst/>
              <a:ahLst/>
              <a:cxnLst>
                <a:cxn ang="0">
                  <a:pos x="wd2" y="hd2"/>
                </a:cxn>
                <a:cxn ang="5400000">
                  <a:pos x="wd2" y="hd2"/>
                </a:cxn>
                <a:cxn ang="10800000">
                  <a:pos x="wd2" y="hd2"/>
                </a:cxn>
                <a:cxn ang="16200000">
                  <a:pos x="wd2" y="hd2"/>
                </a:cxn>
              </a:cxnLst>
              <a:rect l="0" t="0" r="r" b="b"/>
              <a:pathLst>
                <a:path w="19048" h="21600" extrusionOk="0">
                  <a:moveTo>
                    <a:pt x="5257" y="938"/>
                  </a:moveTo>
                  <a:cubicBezTo>
                    <a:pt x="3314" y="497"/>
                    <a:pt x="1562" y="193"/>
                    <a:pt x="0" y="0"/>
                  </a:cubicBezTo>
                  <a:cubicBezTo>
                    <a:pt x="152" y="497"/>
                    <a:pt x="267" y="1076"/>
                    <a:pt x="343" y="1572"/>
                  </a:cubicBezTo>
                  <a:cubicBezTo>
                    <a:pt x="11162" y="3559"/>
                    <a:pt x="21600" y="11503"/>
                    <a:pt x="15200" y="21600"/>
                  </a:cubicBezTo>
                  <a:cubicBezTo>
                    <a:pt x="18286" y="18455"/>
                    <a:pt x="19048" y="15779"/>
                    <a:pt x="19048" y="11697"/>
                  </a:cubicBezTo>
                  <a:cubicBezTo>
                    <a:pt x="19048" y="7310"/>
                    <a:pt x="10629" y="2152"/>
                    <a:pt x="5257" y="93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02" name="Freeform 214"/>
            <p:cNvSpPr/>
            <p:nvPr/>
          </p:nvSpPr>
          <p:spPr>
            <a:xfrm>
              <a:off x="182525" y="65519"/>
              <a:ext cx="196931" cy="290523"/>
            </a:xfrm>
            <a:custGeom>
              <a:avLst/>
              <a:gdLst/>
              <a:ahLst/>
              <a:cxnLst>
                <a:cxn ang="0">
                  <a:pos x="wd2" y="hd2"/>
                </a:cxn>
                <a:cxn ang="5400000">
                  <a:pos x="wd2" y="hd2"/>
                </a:cxn>
                <a:cxn ang="10800000">
                  <a:pos x="wd2" y="hd2"/>
                </a:cxn>
                <a:cxn ang="16200000">
                  <a:pos x="wd2" y="hd2"/>
                </a:cxn>
              </a:cxnLst>
              <a:rect l="0" t="0" r="r" b="b"/>
              <a:pathLst>
                <a:path w="21484" h="21600" extrusionOk="0">
                  <a:moveTo>
                    <a:pt x="0" y="0"/>
                  </a:moveTo>
                  <a:cubicBezTo>
                    <a:pt x="393" y="375"/>
                    <a:pt x="550" y="857"/>
                    <a:pt x="668" y="1365"/>
                  </a:cubicBezTo>
                  <a:cubicBezTo>
                    <a:pt x="10172" y="3158"/>
                    <a:pt x="19244" y="7280"/>
                    <a:pt x="19244" y="14641"/>
                  </a:cubicBezTo>
                  <a:cubicBezTo>
                    <a:pt x="19244" y="16300"/>
                    <a:pt x="17791" y="20021"/>
                    <a:pt x="15984" y="21600"/>
                  </a:cubicBezTo>
                  <a:cubicBezTo>
                    <a:pt x="19519" y="19887"/>
                    <a:pt x="21482" y="15819"/>
                    <a:pt x="21482" y="11911"/>
                  </a:cubicBezTo>
                  <a:cubicBezTo>
                    <a:pt x="21600" y="5755"/>
                    <a:pt x="14806" y="2088"/>
                    <a:pt x="6716" y="616"/>
                  </a:cubicBezTo>
                  <a:cubicBezTo>
                    <a:pt x="4281" y="187"/>
                    <a:pt x="2081" y="0"/>
                    <a:pt x="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03" name="Freeform 215"/>
            <p:cNvSpPr/>
            <p:nvPr/>
          </p:nvSpPr>
          <p:spPr>
            <a:xfrm>
              <a:off x="101964" y="3240"/>
              <a:ext cx="46723" cy="48962"/>
            </a:xfrm>
            <a:custGeom>
              <a:avLst/>
              <a:gdLst/>
              <a:ahLst/>
              <a:cxnLst>
                <a:cxn ang="0">
                  <a:pos x="wd2" y="hd2"/>
                </a:cxn>
                <a:cxn ang="5400000">
                  <a:pos x="wd2" y="hd2"/>
                </a:cxn>
                <a:cxn ang="10800000">
                  <a:pos x="wd2" y="hd2"/>
                </a:cxn>
                <a:cxn ang="16200000">
                  <a:pos x="wd2" y="hd2"/>
                </a:cxn>
              </a:cxnLst>
              <a:rect l="0" t="0" r="r" b="b"/>
              <a:pathLst>
                <a:path w="20612" h="21600" extrusionOk="0">
                  <a:moveTo>
                    <a:pt x="124" y="21600"/>
                  </a:moveTo>
                  <a:cubicBezTo>
                    <a:pt x="-988" y="10165"/>
                    <a:pt x="5683" y="7147"/>
                    <a:pt x="8541" y="0"/>
                  </a:cubicBezTo>
                  <a:cubicBezTo>
                    <a:pt x="12512" y="6512"/>
                    <a:pt x="19500" y="8100"/>
                    <a:pt x="20612" y="19376"/>
                  </a:cubicBezTo>
                  <a:cubicBezTo>
                    <a:pt x="13783" y="20171"/>
                    <a:pt x="6953" y="20806"/>
                    <a:pt x="124"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04" name="Freeform 216"/>
            <p:cNvSpPr/>
            <p:nvPr/>
          </p:nvSpPr>
          <p:spPr>
            <a:xfrm>
              <a:off x="30384" y="-2"/>
              <a:ext cx="162673" cy="192604"/>
            </a:xfrm>
            <a:custGeom>
              <a:avLst/>
              <a:gdLst/>
              <a:ahLst/>
              <a:cxnLst>
                <a:cxn ang="0">
                  <a:pos x="wd2" y="hd2"/>
                </a:cxn>
                <a:cxn ang="5400000">
                  <a:pos x="wd2" y="hd2"/>
                </a:cxn>
                <a:cxn ang="10800000">
                  <a:pos x="wd2" y="hd2"/>
                </a:cxn>
                <a:cxn ang="16200000">
                  <a:pos x="wd2" y="hd2"/>
                </a:cxn>
              </a:cxnLst>
              <a:rect l="0" t="0" r="r" b="b"/>
              <a:pathLst>
                <a:path w="20990" h="21600" extrusionOk="0">
                  <a:moveTo>
                    <a:pt x="15544" y="0"/>
                  </a:moveTo>
                  <a:cubicBezTo>
                    <a:pt x="14290" y="1655"/>
                    <a:pt x="12106" y="2019"/>
                    <a:pt x="11688" y="4926"/>
                  </a:cubicBezTo>
                  <a:cubicBezTo>
                    <a:pt x="5928" y="5127"/>
                    <a:pt x="-482" y="11910"/>
                    <a:pt x="29" y="17320"/>
                  </a:cubicBezTo>
                  <a:cubicBezTo>
                    <a:pt x="122" y="18814"/>
                    <a:pt x="4721" y="21600"/>
                    <a:pt x="10481" y="21600"/>
                  </a:cubicBezTo>
                  <a:cubicBezTo>
                    <a:pt x="16287" y="21600"/>
                    <a:pt x="20979" y="17119"/>
                    <a:pt x="20979" y="11628"/>
                  </a:cubicBezTo>
                  <a:cubicBezTo>
                    <a:pt x="21118" y="8357"/>
                    <a:pt x="19910" y="6581"/>
                    <a:pt x="17866" y="5773"/>
                  </a:cubicBezTo>
                  <a:cubicBezTo>
                    <a:pt x="18192" y="2867"/>
                    <a:pt x="16333" y="1938"/>
                    <a:pt x="15544"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05" name="Freeform 217"/>
            <p:cNvSpPr/>
            <p:nvPr/>
          </p:nvSpPr>
          <p:spPr>
            <a:xfrm>
              <a:off x="125516" y="23040"/>
              <a:ext cx="36270" cy="70587"/>
            </a:xfrm>
            <a:custGeom>
              <a:avLst/>
              <a:gdLst/>
              <a:ahLst/>
              <a:cxnLst>
                <a:cxn ang="0">
                  <a:pos x="wd2" y="hd2"/>
                </a:cxn>
                <a:cxn ang="5400000">
                  <a:pos x="wd2" y="hd2"/>
                </a:cxn>
                <a:cxn ang="10800000">
                  <a:pos x="wd2" y="hd2"/>
                </a:cxn>
                <a:cxn ang="16200000">
                  <a:pos x="wd2" y="hd2"/>
                </a:cxn>
              </a:cxnLst>
              <a:rect l="0" t="0" r="r" b="b"/>
              <a:pathLst>
                <a:path w="19257" h="20863" extrusionOk="0">
                  <a:moveTo>
                    <a:pt x="7714" y="20642"/>
                  </a:moveTo>
                  <a:cubicBezTo>
                    <a:pt x="2553" y="20110"/>
                    <a:pt x="-1652" y="20110"/>
                    <a:pt x="642" y="9576"/>
                  </a:cubicBezTo>
                  <a:cubicBezTo>
                    <a:pt x="1980" y="3937"/>
                    <a:pt x="8288" y="3192"/>
                    <a:pt x="12111" y="0"/>
                  </a:cubicBezTo>
                  <a:cubicBezTo>
                    <a:pt x="14596" y="3724"/>
                    <a:pt x="19948" y="5427"/>
                    <a:pt x="19183" y="11066"/>
                  </a:cubicBezTo>
                  <a:cubicBezTo>
                    <a:pt x="16890" y="21600"/>
                    <a:pt x="13067" y="21174"/>
                    <a:pt x="7714" y="2064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06" name="Freeform 218"/>
            <p:cNvSpPr/>
            <p:nvPr/>
          </p:nvSpPr>
          <p:spPr>
            <a:xfrm>
              <a:off x="67325" y="82080"/>
              <a:ext cx="48962" cy="45002"/>
            </a:xfrm>
            <a:custGeom>
              <a:avLst/>
              <a:gdLst/>
              <a:ahLst/>
              <a:cxnLst>
                <a:cxn ang="0">
                  <a:pos x="wd2" y="hd2"/>
                </a:cxn>
                <a:cxn ang="5400000">
                  <a:pos x="wd2" y="hd2"/>
                </a:cxn>
                <a:cxn ang="10800000">
                  <a:pos x="wd2" y="hd2"/>
                </a:cxn>
                <a:cxn ang="16200000">
                  <a:pos x="wd2" y="hd2"/>
                </a:cxn>
              </a:cxnLst>
              <a:rect l="0" t="0" r="r" b="b"/>
              <a:pathLst>
                <a:path w="21600" h="21600" extrusionOk="0">
                  <a:moveTo>
                    <a:pt x="9529" y="21600"/>
                  </a:moveTo>
                  <a:cubicBezTo>
                    <a:pt x="2859" y="21600"/>
                    <a:pt x="3176" y="16589"/>
                    <a:pt x="0" y="13997"/>
                  </a:cubicBezTo>
                  <a:cubicBezTo>
                    <a:pt x="3176" y="9331"/>
                    <a:pt x="2859" y="0"/>
                    <a:pt x="9529" y="0"/>
                  </a:cubicBezTo>
                  <a:cubicBezTo>
                    <a:pt x="16041" y="0"/>
                    <a:pt x="17629" y="9331"/>
                    <a:pt x="21600" y="13997"/>
                  </a:cubicBezTo>
                  <a:cubicBezTo>
                    <a:pt x="17629" y="16589"/>
                    <a:pt x="16041" y="21600"/>
                    <a:pt x="9529"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07" name="Freeform 219"/>
            <p:cNvSpPr/>
            <p:nvPr/>
          </p:nvSpPr>
          <p:spPr>
            <a:xfrm>
              <a:off x="74525" y="92160"/>
              <a:ext cx="29882" cy="27362"/>
            </a:xfrm>
            <a:custGeom>
              <a:avLst/>
              <a:gdLst/>
              <a:ahLst/>
              <a:cxnLst>
                <a:cxn ang="0">
                  <a:pos x="wd2" y="hd2"/>
                </a:cxn>
                <a:cxn ang="5400000">
                  <a:pos x="wd2" y="hd2"/>
                </a:cxn>
                <a:cxn ang="10800000">
                  <a:pos x="wd2" y="hd2"/>
                </a:cxn>
                <a:cxn ang="16200000">
                  <a:pos x="wd2" y="hd2"/>
                </a:cxn>
              </a:cxnLst>
              <a:rect l="0" t="0" r="r" b="b"/>
              <a:pathLst>
                <a:path w="21600" h="21600" extrusionOk="0">
                  <a:moveTo>
                    <a:pt x="9629" y="21600"/>
                  </a:moveTo>
                  <a:cubicBezTo>
                    <a:pt x="2863" y="21600"/>
                    <a:pt x="3123" y="16200"/>
                    <a:pt x="0" y="13642"/>
                  </a:cubicBezTo>
                  <a:cubicBezTo>
                    <a:pt x="3123" y="9095"/>
                    <a:pt x="2863" y="0"/>
                    <a:pt x="9629" y="0"/>
                  </a:cubicBezTo>
                  <a:cubicBezTo>
                    <a:pt x="16135" y="0"/>
                    <a:pt x="17696" y="9095"/>
                    <a:pt x="21600" y="13642"/>
                  </a:cubicBezTo>
                  <a:cubicBezTo>
                    <a:pt x="17696" y="16200"/>
                    <a:pt x="16135" y="21600"/>
                    <a:pt x="9629"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08" name="Freeform 220"/>
            <p:cNvSpPr/>
            <p:nvPr/>
          </p:nvSpPr>
          <p:spPr>
            <a:xfrm>
              <a:off x="60485" y="97818"/>
              <a:ext cx="141305" cy="121064"/>
            </a:xfrm>
            <a:custGeom>
              <a:avLst/>
              <a:gdLst/>
              <a:ahLst/>
              <a:cxnLst>
                <a:cxn ang="0">
                  <a:pos x="wd2" y="hd2"/>
                </a:cxn>
                <a:cxn ang="5400000">
                  <a:pos x="wd2" y="hd2"/>
                </a:cxn>
                <a:cxn ang="10800000">
                  <a:pos x="wd2" y="hd2"/>
                </a:cxn>
                <a:cxn ang="16200000">
                  <a:pos x="wd2" y="hd2"/>
                </a:cxn>
              </a:cxnLst>
              <a:rect l="0" t="0" r="r" b="b"/>
              <a:pathLst>
                <a:path w="20139" h="19165" extrusionOk="0">
                  <a:moveTo>
                    <a:pt x="14109" y="1554"/>
                  </a:moveTo>
                  <a:cubicBezTo>
                    <a:pt x="11236" y="-2435"/>
                    <a:pt x="11185" y="2466"/>
                    <a:pt x="9697" y="2865"/>
                  </a:cubicBezTo>
                  <a:cubicBezTo>
                    <a:pt x="10159" y="3036"/>
                    <a:pt x="10569" y="3207"/>
                    <a:pt x="11031" y="3378"/>
                  </a:cubicBezTo>
                  <a:cubicBezTo>
                    <a:pt x="10261" y="3777"/>
                    <a:pt x="9440" y="4176"/>
                    <a:pt x="8671" y="4575"/>
                  </a:cubicBezTo>
                  <a:cubicBezTo>
                    <a:pt x="8876" y="4803"/>
                    <a:pt x="9030" y="5031"/>
                    <a:pt x="9235" y="5202"/>
                  </a:cubicBezTo>
                  <a:cubicBezTo>
                    <a:pt x="8825" y="5202"/>
                    <a:pt x="8466" y="5202"/>
                    <a:pt x="8055" y="5202"/>
                  </a:cubicBezTo>
                  <a:cubicBezTo>
                    <a:pt x="8312" y="5430"/>
                    <a:pt x="8517" y="5658"/>
                    <a:pt x="8773" y="5886"/>
                  </a:cubicBezTo>
                  <a:cubicBezTo>
                    <a:pt x="8619" y="6057"/>
                    <a:pt x="8466" y="6171"/>
                    <a:pt x="8312" y="6285"/>
                  </a:cubicBezTo>
                  <a:cubicBezTo>
                    <a:pt x="7491" y="5715"/>
                    <a:pt x="6619" y="5487"/>
                    <a:pt x="5695" y="5487"/>
                  </a:cubicBezTo>
                  <a:cubicBezTo>
                    <a:pt x="2617" y="5487"/>
                    <a:pt x="0" y="8507"/>
                    <a:pt x="0" y="12326"/>
                  </a:cubicBezTo>
                  <a:cubicBezTo>
                    <a:pt x="0" y="16144"/>
                    <a:pt x="2514" y="19165"/>
                    <a:pt x="5695" y="19165"/>
                  </a:cubicBezTo>
                  <a:cubicBezTo>
                    <a:pt x="8773" y="19165"/>
                    <a:pt x="11390" y="16144"/>
                    <a:pt x="11390" y="12326"/>
                  </a:cubicBezTo>
                  <a:cubicBezTo>
                    <a:pt x="11390" y="12212"/>
                    <a:pt x="11390" y="12098"/>
                    <a:pt x="11390" y="11927"/>
                  </a:cubicBezTo>
                  <a:cubicBezTo>
                    <a:pt x="12108" y="12155"/>
                    <a:pt x="12775" y="12383"/>
                    <a:pt x="13494" y="12554"/>
                  </a:cubicBezTo>
                  <a:cubicBezTo>
                    <a:pt x="13340" y="11984"/>
                    <a:pt x="13186" y="11357"/>
                    <a:pt x="13032" y="10730"/>
                  </a:cubicBezTo>
                  <a:cubicBezTo>
                    <a:pt x="13853" y="10730"/>
                    <a:pt x="14674" y="10730"/>
                    <a:pt x="15495" y="10730"/>
                  </a:cubicBezTo>
                  <a:cubicBezTo>
                    <a:pt x="15135" y="10388"/>
                    <a:pt x="14776" y="10046"/>
                    <a:pt x="14468" y="9704"/>
                  </a:cubicBezTo>
                  <a:cubicBezTo>
                    <a:pt x="15648" y="8735"/>
                    <a:pt x="16829" y="7710"/>
                    <a:pt x="18009" y="6684"/>
                  </a:cubicBezTo>
                  <a:cubicBezTo>
                    <a:pt x="17290" y="6684"/>
                    <a:pt x="16572" y="6684"/>
                    <a:pt x="15854" y="6684"/>
                  </a:cubicBezTo>
                  <a:cubicBezTo>
                    <a:pt x="16931" y="5943"/>
                    <a:pt x="18060" y="5202"/>
                    <a:pt x="19189" y="4404"/>
                  </a:cubicBezTo>
                  <a:cubicBezTo>
                    <a:pt x="18419" y="4404"/>
                    <a:pt x="17649" y="4404"/>
                    <a:pt x="16880" y="4404"/>
                  </a:cubicBezTo>
                  <a:cubicBezTo>
                    <a:pt x="18162" y="4290"/>
                    <a:pt x="21600" y="1326"/>
                    <a:pt x="19445" y="2181"/>
                  </a:cubicBezTo>
                  <a:cubicBezTo>
                    <a:pt x="17290" y="2979"/>
                    <a:pt x="15854" y="1782"/>
                    <a:pt x="14109" y="155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09" name="Freeform 221"/>
            <p:cNvSpPr/>
            <p:nvPr/>
          </p:nvSpPr>
          <p:spPr>
            <a:xfrm>
              <a:off x="15290" y="179113"/>
              <a:ext cx="181284" cy="91850"/>
            </a:xfrm>
            <a:custGeom>
              <a:avLst/>
              <a:gdLst/>
              <a:ahLst/>
              <a:cxnLst>
                <a:cxn ang="0">
                  <a:pos x="wd2" y="hd2"/>
                </a:cxn>
                <a:cxn ang="5400000">
                  <a:pos x="wd2" y="hd2"/>
                </a:cxn>
                <a:cxn ang="10800000">
                  <a:pos x="wd2" y="hd2"/>
                </a:cxn>
                <a:cxn ang="16200000">
                  <a:pos x="wd2" y="hd2"/>
                </a:cxn>
              </a:cxnLst>
              <a:rect l="0" t="0" r="r" b="b"/>
              <a:pathLst>
                <a:path w="20368" h="13059" extrusionOk="0">
                  <a:moveTo>
                    <a:pt x="7950" y="6473"/>
                  </a:moveTo>
                  <a:cubicBezTo>
                    <a:pt x="5361" y="5859"/>
                    <a:pt x="1033" y="7087"/>
                    <a:pt x="143" y="4579"/>
                  </a:cubicBezTo>
                  <a:cubicBezTo>
                    <a:pt x="-1151" y="1047"/>
                    <a:pt x="6737" y="-1102"/>
                    <a:pt x="8759" y="587"/>
                  </a:cubicBezTo>
                  <a:cubicBezTo>
                    <a:pt x="13613" y="4323"/>
                    <a:pt x="20166" y="-2945"/>
                    <a:pt x="20368" y="8009"/>
                  </a:cubicBezTo>
                  <a:cubicBezTo>
                    <a:pt x="20449" y="10721"/>
                    <a:pt x="15312" y="18655"/>
                    <a:pt x="7950" y="647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grpSp>
        <p:nvGrpSpPr>
          <p:cNvPr id="834" name="Group 222"/>
          <p:cNvGrpSpPr/>
          <p:nvPr/>
        </p:nvGrpSpPr>
        <p:grpSpPr>
          <a:xfrm>
            <a:off x="8189999" y="4769915"/>
            <a:ext cx="449969" cy="540316"/>
            <a:chOff x="-1" y="-3"/>
            <a:chExt cx="449967" cy="540314"/>
          </a:xfrm>
        </p:grpSpPr>
        <p:sp>
          <p:nvSpPr>
            <p:cNvPr id="811" name="Freeform 223"/>
            <p:cNvSpPr/>
            <p:nvPr/>
          </p:nvSpPr>
          <p:spPr>
            <a:xfrm>
              <a:off x="-2" y="369800"/>
              <a:ext cx="78483" cy="7920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665"/>
                    <a:pt x="495" y="14629"/>
                    <a:pt x="1387" y="16200"/>
                  </a:cubicBezTo>
                  <a:cubicBezTo>
                    <a:pt x="2378" y="17869"/>
                    <a:pt x="3765" y="19244"/>
                    <a:pt x="5450" y="20127"/>
                  </a:cubicBezTo>
                  <a:cubicBezTo>
                    <a:pt x="7035" y="21109"/>
                    <a:pt x="8917" y="21600"/>
                    <a:pt x="10800" y="21600"/>
                  </a:cubicBezTo>
                  <a:cubicBezTo>
                    <a:pt x="12782" y="21600"/>
                    <a:pt x="14565" y="21109"/>
                    <a:pt x="16250" y="20127"/>
                  </a:cubicBezTo>
                  <a:cubicBezTo>
                    <a:pt x="17934" y="19244"/>
                    <a:pt x="19222" y="17869"/>
                    <a:pt x="20114" y="16200"/>
                  </a:cubicBezTo>
                  <a:cubicBezTo>
                    <a:pt x="21105" y="14629"/>
                    <a:pt x="21600" y="12665"/>
                    <a:pt x="21600" y="10800"/>
                  </a:cubicBezTo>
                  <a:cubicBezTo>
                    <a:pt x="21600" y="8935"/>
                    <a:pt x="21204" y="7069"/>
                    <a:pt x="20114" y="5400"/>
                  </a:cubicBezTo>
                  <a:cubicBezTo>
                    <a:pt x="19222" y="3829"/>
                    <a:pt x="17934" y="2455"/>
                    <a:pt x="16250" y="1473"/>
                  </a:cubicBezTo>
                  <a:cubicBezTo>
                    <a:pt x="14565" y="491"/>
                    <a:pt x="12683" y="0"/>
                    <a:pt x="10800" y="0"/>
                  </a:cubicBezTo>
                  <a:cubicBezTo>
                    <a:pt x="8917" y="0"/>
                    <a:pt x="7035" y="491"/>
                    <a:pt x="5450" y="1473"/>
                  </a:cubicBezTo>
                  <a:cubicBezTo>
                    <a:pt x="3765" y="2455"/>
                    <a:pt x="2378" y="3829"/>
                    <a:pt x="1387" y="5400"/>
                  </a:cubicBezTo>
                  <a:cubicBezTo>
                    <a:pt x="495" y="7069"/>
                    <a:pt x="0" y="8935"/>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12" name="Freeform 224"/>
            <p:cNvSpPr/>
            <p:nvPr/>
          </p:nvSpPr>
          <p:spPr>
            <a:xfrm>
              <a:off x="28391" y="361160"/>
              <a:ext cx="136588" cy="157262"/>
            </a:xfrm>
            <a:custGeom>
              <a:avLst/>
              <a:gdLst/>
              <a:ahLst/>
              <a:cxnLst>
                <a:cxn ang="0">
                  <a:pos x="wd2" y="hd2"/>
                </a:cxn>
                <a:cxn ang="5400000">
                  <a:pos x="wd2" y="hd2"/>
                </a:cxn>
                <a:cxn ang="10800000">
                  <a:pos x="wd2" y="hd2"/>
                </a:cxn>
                <a:cxn ang="16200000">
                  <a:pos x="wd2" y="hd2"/>
                </a:cxn>
              </a:cxnLst>
              <a:rect l="0" t="0" r="r" b="b"/>
              <a:pathLst>
                <a:path w="17325" h="20423" extrusionOk="0">
                  <a:moveTo>
                    <a:pt x="1010" y="17158"/>
                  </a:moveTo>
                  <a:cubicBezTo>
                    <a:pt x="-2780" y="3974"/>
                    <a:pt x="5166" y="5704"/>
                    <a:pt x="7221" y="0"/>
                  </a:cubicBezTo>
                  <a:cubicBezTo>
                    <a:pt x="10189" y="1356"/>
                    <a:pt x="13157" y="2712"/>
                    <a:pt x="16080" y="4068"/>
                  </a:cubicBezTo>
                  <a:cubicBezTo>
                    <a:pt x="16080" y="3974"/>
                    <a:pt x="18820" y="16691"/>
                    <a:pt x="16171" y="19496"/>
                  </a:cubicBezTo>
                  <a:cubicBezTo>
                    <a:pt x="14208" y="21600"/>
                    <a:pt x="1787" y="19823"/>
                    <a:pt x="1010" y="1715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13" name="Freeform 225"/>
            <p:cNvSpPr/>
            <p:nvPr/>
          </p:nvSpPr>
          <p:spPr>
            <a:xfrm>
              <a:off x="74519" y="448676"/>
              <a:ext cx="80642" cy="38126"/>
            </a:xfrm>
            <a:custGeom>
              <a:avLst/>
              <a:gdLst/>
              <a:ahLst/>
              <a:cxnLst>
                <a:cxn ang="0">
                  <a:pos x="wd2" y="hd2"/>
                </a:cxn>
                <a:cxn ang="5400000">
                  <a:pos x="wd2" y="hd2"/>
                </a:cxn>
                <a:cxn ang="10800000">
                  <a:pos x="wd2" y="hd2"/>
                </a:cxn>
                <a:cxn ang="16200000">
                  <a:pos x="wd2" y="hd2"/>
                </a:cxn>
              </a:cxnLst>
              <a:rect l="0" t="0" r="r" b="b"/>
              <a:pathLst>
                <a:path w="21600" h="20795" extrusionOk="0">
                  <a:moveTo>
                    <a:pt x="18707" y="10191"/>
                  </a:moveTo>
                  <a:cubicBezTo>
                    <a:pt x="17164" y="7246"/>
                    <a:pt x="15236" y="4104"/>
                    <a:pt x="13114" y="2730"/>
                  </a:cubicBezTo>
                  <a:cubicBezTo>
                    <a:pt x="8968" y="-805"/>
                    <a:pt x="4146" y="-805"/>
                    <a:pt x="0" y="2140"/>
                  </a:cubicBezTo>
                  <a:cubicBezTo>
                    <a:pt x="4436" y="2140"/>
                    <a:pt x="8486" y="2730"/>
                    <a:pt x="12343" y="6264"/>
                  </a:cubicBezTo>
                  <a:cubicBezTo>
                    <a:pt x="14271" y="7442"/>
                    <a:pt x="16007" y="9602"/>
                    <a:pt x="17646" y="11959"/>
                  </a:cubicBezTo>
                  <a:cubicBezTo>
                    <a:pt x="18900" y="14315"/>
                    <a:pt x="20539" y="17457"/>
                    <a:pt x="21600" y="20795"/>
                  </a:cubicBezTo>
                  <a:cubicBezTo>
                    <a:pt x="21311" y="17064"/>
                    <a:pt x="20346" y="13137"/>
                    <a:pt x="18707" y="10191"/>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14" name="Freeform 226"/>
            <p:cNvSpPr/>
            <p:nvPr/>
          </p:nvSpPr>
          <p:spPr>
            <a:xfrm>
              <a:off x="138599" y="348561"/>
              <a:ext cx="116047" cy="191612"/>
            </a:xfrm>
            <a:custGeom>
              <a:avLst/>
              <a:gdLst/>
              <a:ahLst/>
              <a:cxnLst>
                <a:cxn ang="0">
                  <a:pos x="wd2" y="hd2"/>
                </a:cxn>
                <a:cxn ang="5400000">
                  <a:pos x="wd2" y="hd2"/>
                </a:cxn>
                <a:cxn ang="10800000">
                  <a:pos x="wd2" y="hd2"/>
                </a:cxn>
                <a:cxn ang="16200000">
                  <a:pos x="wd2" y="hd2"/>
                </a:cxn>
              </a:cxnLst>
              <a:rect l="0" t="0" r="r" b="b"/>
              <a:pathLst>
                <a:path w="19503" h="21134" extrusionOk="0">
                  <a:moveTo>
                    <a:pt x="3933" y="19853"/>
                  </a:moveTo>
                  <a:cubicBezTo>
                    <a:pt x="0" y="17351"/>
                    <a:pt x="121" y="6353"/>
                    <a:pt x="0" y="874"/>
                  </a:cubicBezTo>
                  <a:cubicBezTo>
                    <a:pt x="5627" y="556"/>
                    <a:pt x="11254" y="278"/>
                    <a:pt x="16881" y="0"/>
                  </a:cubicBezTo>
                  <a:cubicBezTo>
                    <a:pt x="17002" y="0"/>
                    <a:pt x="21600" y="17471"/>
                    <a:pt x="18333" y="19853"/>
                  </a:cubicBezTo>
                  <a:cubicBezTo>
                    <a:pt x="15852" y="21600"/>
                    <a:pt x="6776" y="21521"/>
                    <a:pt x="3933" y="1985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15" name="Freeform 227"/>
            <p:cNvSpPr/>
            <p:nvPr/>
          </p:nvSpPr>
          <p:spPr>
            <a:xfrm>
              <a:off x="240222" y="348560"/>
              <a:ext cx="116539" cy="191752"/>
            </a:xfrm>
            <a:custGeom>
              <a:avLst/>
              <a:gdLst/>
              <a:ahLst/>
              <a:cxnLst>
                <a:cxn ang="0">
                  <a:pos x="wd2" y="hd2"/>
                </a:cxn>
                <a:cxn ang="5400000">
                  <a:pos x="wd2" y="hd2"/>
                </a:cxn>
                <a:cxn ang="10800000">
                  <a:pos x="wd2" y="hd2"/>
                </a:cxn>
                <a:cxn ang="16200000">
                  <a:pos x="wd2" y="hd2"/>
                </a:cxn>
              </a:cxnLst>
              <a:rect l="0" t="0" r="r" b="b"/>
              <a:pathLst>
                <a:path w="19532" h="21110" extrusionOk="0">
                  <a:moveTo>
                    <a:pt x="15550" y="19817"/>
                  </a:moveTo>
                  <a:cubicBezTo>
                    <a:pt x="19532" y="17320"/>
                    <a:pt x="19351" y="6341"/>
                    <a:pt x="19532" y="872"/>
                  </a:cubicBezTo>
                  <a:cubicBezTo>
                    <a:pt x="13921" y="555"/>
                    <a:pt x="8310" y="277"/>
                    <a:pt x="2698" y="0"/>
                  </a:cubicBezTo>
                  <a:cubicBezTo>
                    <a:pt x="2216" y="6619"/>
                    <a:pt x="-2068" y="17439"/>
                    <a:pt x="1250" y="19817"/>
                  </a:cubicBezTo>
                  <a:cubicBezTo>
                    <a:pt x="3724" y="21600"/>
                    <a:pt x="12774" y="21481"/>
                    <a:pt x="15550" y="1981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16" name="Freeform 228"/>
            <p:cNvSpPr/>
            <p:nvPr/>
          </p:nvSpPr>
          <p:spPr>
            <a:xfrm>
              <a:off x="241330" y="450801"/>
              <a:ext cx="12702" cy="777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7300"/>
                    <a:pt x="18655" y="3500"/>
                    <a:pt x="9818" y="0"/>
                  </a:cubicBezTo>
                  <a:cubicBezTo>
                    <a:pt x="1964" y="3500"/>
                    <a:pt x="0" y="7300"/>
                    <a:pt x="0" y="10800"/>
                  </a:cubicBezTo>
                  <a:cubicBezTo>
                    <a:pt x="1964" y="14500"/>
                    <a:pt x="1964" y="18000"/>
                    <a:pt x="9818" y="21600"/>
                  </a:cubicBezTo>
                  <a:cubicBezTo>
                    <a:pt x="18655" y="18000"/>
                    <a:pt x="21600" y="14300"/>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17" name="Freeform 229"/>
            <p:cNvSpPr/>
            <p:nvPr/>
          </p:nvSpPr>
          <p:spPr>
            <a:xfrm>
              <a:off x="159119" y="341000"/>
              <a:ext cx="176763" cy="156962"/>
            </a:xfrm>
            <a:custGeom>
              <a:avLst/>
              <a:gdLst/>
              <a:ahLst/>
              <a:cxnLst>
                <a:cxn ang="0">
                  <a:pos x="wd2" y="hd2"/>
                </a:cxn>
                <a:cxn ang="5400000">
                  <a:pos x="wd2" y="hd2"/>
                </a:cxn>
                <a:cxn ang="10800000">
                  <a:pos x="wd2" y="hd2"/>
                </a:cxn>
                <a:cxn ang="16200000">
                  <a:pos x="wd2" y="hd2"/>
                </a:cxn>
              </a:cxnLst>
              <a:rect l="0" t="0" r="r" b="b"/>
              <a:pathLst>
                <a:path w="21600" h="21600" extrusionOk="0">
                  <a:moveTo>
                    <a:pt x="10822" y="21600"/>
                  </a:moveTo>
                  <a:cubicBezTo>
                    <a:pt x="14429" y="17785"/>
                    <a:pt x="21600" y="15754"/>
                    <a:pt x="21600" y="10156"/>
                  </a:cubicBezTo>
                  <a:cubicBezTo>
                    <a:pt x="21600" y="4607"/>
                    <a:pt x="16849" y="0"/>
                    <a:pt x="10822" y="0"/>
                  </a:cubicBezTo>
                  <a:cubicBezTo>
                    <a:pt x="4795" y="0"/>
                    <a:pt x="0" y="4607"/>
                    <a:pt x="0" y="10156"/>
                  </a:cubicBezTo>
                  <a:cubicBezTo>
                    <a:pt x="0" y="15754"/>
                    <a:pt x="7215" y="17785"/>
                    <a:pt x="10822"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18" name="Freeform 230"/>
            <p:cNvSpPr/>
            <p:nvPr/>
          </p:nvSpPr>
          <p:spPr>
            <a:xfrm>
              <a:off x="45700" y="-4"/>
              <a:ext cx="133222" cy="236965"/>
            </a:xfrm>
            <a:custGeom>
              <a:avLst/>
              <a:gdLst/>
              <a:ahLst/>
              <a:cxnLst>
                <a:cxn ang="0">
                  <a:pos x="wd2" y="hd2"/>
                </a:cxn>
                <a:cxn ang="5400000">
                  <a:pos x="wd2" y="hd2"/>
                </a:cxn>
                <a:cxn ang="10800000">
                  <a:pos x="wd2" y="hd2"/>
                </a:cxn>
                <a:cxn ang="16200000">
                  <a:pos x="wd2" y="hd2"/>
                </a:cxn>
              </a:cxnLst>
              <a:rect l="0" t="0" r="r" b="b"/>
              <a:pathLst>
                <a:path w="19401" h="21380" extrusionOk="0">
                  <a:moveTo>
                    <a:pt x="17671" y="9362"/>
                  </a:moveTo>
                  <a:cubicBezTo>
                    <a:pt x="18405" y="17872"/>
                    <a:pt x="18824" y="16605"/>
                    <a:pt x="19401" y="20243"/>
                  </a:cubicBezTo>
                  <a:cubicBezTo>
                    <a:pt x="16727" y="20633"/>
                    <a:pt x="14053" y="20990"/>
                    <a:pt x="11380" y="21380"/>
                  </a:cubicBezTo>
                  <a:cubicBezTo>
                    <a:pt x="8077" y="18132"/>
                    <a:pt x="11799" y="20568"/>
                    <a:pt x="1523" y="11636"/>
                  </a:cubicBezTo>
                  <a:cubicBezTo>
                    <a:pt x="-2199" y="8290"/>
                    <a:pt x="1785" y="495"/>
                    <a:pt x="4092" y="7"/>
                  </a:cubicBezTo>
                  <a:cubicBezTo>
                    <a:pt x="5560" y="-220"/>
                    <a:pt x="17409" y="4945"/>
                    <a:pt x="17671" y="936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19" name="Freeform 231"/>
            <p:cNvSpPr/>
            <p:nvPr/>
          </p:nvSpPr>
          <p:spPr>
            <a:xfrm>
              <a:off x="71239" y="47748"/>
              <a:ext cx="96522" cy="187053"/>
            </a:xfrm>
            <a:custGeom>
              <a:avLst/>
              <a:gdLst/>
              <a:ahLst/>
              <a:cxnLst>
                <a:cxn ang="0">
                  <a:pos x="wd2" y="hd2"/>
                </a:cxn>
                <a:cxn ang="5400000">
                  <a:pos x="wd2" y="hd2"/>
                </a:cxn>
                <a:cxn ang="10800000">
                  <a:pos x="wd2" y="hd2"/>
                </a:cxn>
                <a:cxn ang="16200000">
                  <a:pos x="wd2" y="hd2"/>
                </a:cxn>
              </a:cxnLst>
              <a:rect l="0" t="0" r="r" b="b"/>
              <a:pathLst>
                <a:path w="20179" h="21297" extrusionOk="0">
                  <a:moveTo>
                    <a:pt x="15061" y="6993"/>
                  </a:moveTo>
                  <a:cubicBezTo>
                    <a:pt x="18975" y="17444"/>
                    <a:pt x="18523" y="15928"/>
                    <a:pt x="20179" y="20436"/>
                  </a:cubicBezTo>
                  <a:cubicBezTo>
                    <a:pt x="17695" y="20723"/>
                    <a:pt x="15136" y="21010"/>
                    <a:pt x="12578" y="21297"/>
                  </a:cubicBezTo>
                  <a:cubicBezTo>
                    <a:pt x="8890" y="17075"/>
                    <a:pt x="12578" y="20600"/>
                    <a:pt x="1514" y="8591"/>
                  </a:cubicBezTo>
                  <a:cubicBezTo>
                    <a:pt x="-1421" y="5558"/>
                    <a:pt x="310" y="558"/>
                    <a:pt x="3320" y="25"/>
                  </a:cubicBezTo>
                  <a:cubicBezTo>
                    <a:pt x="5428" y="-303"/>
                    <a:pt x="13481" y="2689"/>
                    <a:pt x="15061" y="699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20" name="Freeform 232"/>
            <p:cNvSpPr/>
            <p:nvPr/>
          </p:nvSpPr>
          <p:spPr>
            <a:xfrm>
              <a:off x="316080" y="-4"/>
              <a:ext cx="133887" cy="236965"/>
            </a:xfrm>
            <a:custGeom>
              <a:avLst/>
              <a:gdLst/>
              <a:ahLst/>
              <a:cxnLst>
                <a:cxn ang="0">
                  <a:pos x="wd2" y="hd2"/>
                </a:cxn>
                <a:cxn ang="5400000">
                  <a:pos x="wd2" y="hd2"/>
                </a:cxn>
                <a:cxn ang="10800000">
                  <a:pos x="wd2" y="hd2"/>
                </a:cxn>
                <a:cxn ang="16200000">
                  <a:pos x="wd2" y="hd2"/>
                </a:cxn>
              </a:cxnLst>
              <a:rect l="0" t="0" r="r" b="b"/>
              <a:pathLst>
                <a:path w="19357" h="21380" extrusionOk="0">
                  <a:moveTo>
                    <a:pt x="1718" y="9362"/>
                  </a:moveTo>
                  <a:cubicBezTo>
                    <a:pt x="1041" y="17872"/>
                    <a:pt x="573" y="16605"/>
                    <a:pt x="0" y="20243"/>
                  </a:cubicBezTo>
                  <a:cubicBezTo>
                    <a:pt x="2654" y="20633"/>
                    <a:pt x="5361" y="20990"/>
                    <a:pt x="8015" y="21380"/>
                  </a:cubicBezTo>
                  <a:cubicBezTo>
                    <a:pt x="11242" y="18132"/>
                    <a:pt x="7599" y="20568"/>
                    <a:pt x="17800" y="11636"/>
                  </a:cubicBezTo>
                  <a:cubicBezTo>
                    <a:pt x="21600" y="8290"/>
                    <a:pt x="17540" y="495"/>
                    <a:pt x="15198" y="7"/>
                  </a:cubicBezTo>
                  <a:cubicBezTo>
                    <a:pt x="13793" y="-220"/>
                    <a:pt x="1978" y="4945"/>
                    <a:pt x="1718" y="936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21" name="Freeform 233"/>
            <p:cNvSpPr/>
            <p:nvPr/>
          </p:nvSpPr>
          <p:spPr>
            <a:xfrm>
              <a:off x="327240" y="47740"/>
              <a:ext cx="96624" cy="188141"/>
            </a:xfrm>
            <a:custGeom>
              <a:avLst/>
              <a:gdLst/>
              <a:ahLst/>
              <a:cxnLst>
                <a:cxn ang="0">
                  <a:pos x="wd2" y="hd2"/>
                </a:cxn>
                <a:cxn ang="5400000">
                  <a:pos x="wd2" y="hd2"/>
                </a:cxn>
                <a:cxn ang="10800000">
                  <a:pos x="wd2" y="hd2"/>
                </a:cxn>
                <a:cxn ang="16200000">
                  <a:pos x="wd2" y="hd2"/>
                </a:cxn>
              </a:cxnLst>
              <a:rect l="0" t="0" r="r" b="b"/>
              <a:pathLst>
                <a:path w="20270" h="21298" extrusionOk="0">
                  <a:moveTo>
                    <a:pt x="5136" y="6952"/>
                  </a:moveTo>
                  <a:cubicBezTo>
                    <a:pt x="1133" y="17345"/>
                    <a:pt x="1737" y="15837"/>
                    <a:pt x="0" y="20320"/>
                  </a:cubicBezTo>
                  <a:cubicBezTo>
                    <a:pt x="2492" y="20646"/>
                    <a:pt x="4909" y="20972"/>
                    <a:pt x="7401" y="21298"/>
                  </a:cubicBezTo>
                  <a:cubicBezTo>
                    <a:pt x="11178" y="17100"/>
                    <a:pt x="7401" y="20564"/>
                    <a:pt x="18730" y="8664"/>
                  </a:cubicBezTo>
                  <a:cubicBezTo>
                    <a:pt x="21600" y="5526"/>
                    <a:pt x="20165" y="554"/>
                    <a:pt x="16842" y="24"/>
                  </a:cubicBezTo>
                  <a:cubicBezTo>
                    <a:pt x="14803" y="-302"/>
                    <a:pt x="6797" y="2673"/>
                    <a:pt x="5136" y="695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22" name="Freeform 234"/>
            <p:cNvSpPr/>
            <p:nvPr/>
          </p:nvSpPr>
          <p:spPr>
            <a:xfrm>
              <a:off x="67717" y="144080"/>
              <a:ext cx="360169" cy="288723"/>
            </a:xfrm>
            <a:custGeom>
              <a:avLst/>
              <a:gdLst/>
              <a:ahLst/>
              <a:cxnLst>
                <a:cxn ang="0">
                  <a:pos x="wd2" y="hd2"/>
                </a:cxn>
                <a:cxn ang="5400000">
                  <a:pos x="wd2" y="hd2"/>
                </a:cxn>
                <a:cxn ang="10800000">
                  <a:pos x="wd2" y="hd2"/>
                </a:cxn>
                <a:cxn ang="16200000">
                  <a:pos x="wd2" y="hd2"/>
                </a:cxn>
              </a:cxnLst>
              <a:rect l="0" t="0" r="r" b="b"/>
              <a:pathLst>
                <a:path w="17756" h="21600" extrusionOk="0">
                  <a:moveTo>
                    <a:pt x="8872" y="0"/>
                  </a:moveTo>
                  <a:cubicBezTo>
                    <a:pt x="3974" y="0"/>
                    <a:pt x="1755" y="2909"/>
                    <a:pt x="1755" y="6949"/>
                  </a:cubicBezTo>
                  <a:cubicBezTo>
                    <a:pt x="1755" y="10315"/>
                    <a:pt x="-1919" y="15298"/>
                    <a:pt x="1364" y="18584"/>
                  </a:cubicBezTo>
                  <a:cubicBezTo>
                    <a:pt x="2962" y="20226"/>
                    <a:pt x="5677" y="21600"/>
                    <a:pt x="8872" y="21600"/>
                  </a:cubicBezTo>
                  <a:cubicBezTo>
                    <a:pt x="12067" y="21600"/>
                    <a:pt x="14782" y="20226"/>
                    <a:pt x="16380" y="18584"/>
                  </a:cubicBezTo>
                  <a:cubicBezTo>
                    <a:pt x="19681" y="15217"/>
                    <a:pt x="16007" y="10315"/>
                    <a:pt x="16007" y="6949"/>
                  </a:cubicBezTo>
                  <a:cubicBezTo>
                    <a:pt x="16007" y="2909"/>
                    <a:pt x="13824" y="0"/>
                    <a:pt x="8872"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23" name="Freeform 235"/>
            <p:cNvSpPr/>
            <p:nvPr/>
          </p:nvSpPr>
          <p:spPr>
            <a:xfrm>
              <a:off x="90998" y="183769"/>
              <a:ext cx="315217" cy="239314"/>
            </a:xfrm>
            <a:custGeom>
              <a:avLst/>
              <a:gdLst/>
              <a:ahLst/>
              <a:cxnLst>
                <a:cxn ang="0">
                  <a:pos x="wd2" y="hd2"/>
                </a:cxn>
                <a:cxn ang="5400000">
                  <a:pos x="wd2" y="hd2"/>
                </a:cxn>
                <a:cxn ang="10800000">
                  <a:pos x="wd2" y="hd2"/>
                </a:cxn>
                <a:cxn ang="16200000">
                  <a:pos x="wd2" y="hd2"/>
                </a:cxn>
              </a:cxnLst>
              <a:rect l="0" t="0" r="r" b="b"/>
              <a:pathLst>
                <a:path w="19784" h="21367" extrusionOk="0">
                  <a:moveTo>
                    <a:pt x="9042" y="699"/>
                  </a:moveTo>
                  <a:cubicBezTo>
                    <a:pt x="9585" y="-233"/>
                    <a:pt x="10082" y="-233"/>
                    <a:pt x="10647" y="699"/>
                  </a:cubicBezTo>
                  <a:cubicBezTo>
                    <a:pt x="11934" y="2885"/>
                    <a:pt x="13991" y="7546"/>
                    <a:pt x="14104" y="11403"/>
                  </a:cubicBezTo>
                  <a:cubicBezTo>
                    <a:pt x="16431" y="10985"/>
                    <a:pt x="19097" y="11146"/>
                    <a:pt x="19639" y="12753"/>
                  </a:cubicBezTo>
                  <a:cubicBezTo>
                    <a:pt x="20701" y="15967"/>
                    <a:pt x="15753" y="21367"/>
                    <a:pt x="9901" y="21367"/>
                  </a:cubicBezTo>
                  <a:cubicBezTo>
                    <a:pt x="3981" y="21367"/>
                    <a:pt x="-899" y="15967"/>
                    <a:pt x="140" y="12753"/>
                  </a:cubicBezTo>
                  <a:cubicBezTo>
                    <a:pt x="592" y="11146"/>
                    <a:pt x="3304" y="10985"/>
                    <a:pt x="5586" y="11403"/>
                  </a:cubicBezTo>
                  <a:cubicBezTo>
                    <a:pt x="5698" y="7546"/>
                    <a:pt x="7732" y="2885"/>
                    <a:pt x="9042" y="69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24" name="Freeform 236"/>
            <p:cNvSpPr/>
            <p:nvPr/>
          </p:nvSpPr>
          <p:spPr>
            <a:xfrm>
              <a:off x="173257" y="354680"/>
              <a:ext cx="148481" cy="49682"/>
            </a:xfrm>
            <a:custGeom>
              <a:avLst/>
              <a:gdLst/>
              <a:ahLst/>
              <a:cxnLst>
                <a:cxn ang="0">
                  <a:pos x="wd2" y="hd2"/>
                </a:cxn>
                <a:cxn ang="5400000">
                  <a:pos x="wd2" y="hd2"/>
                </a:cxn>
                <a:cxn ang="10800000">
                  <a:pos x="wd2" y="hd2"/>
                </a:cxn>
                <a:cxn ang="16200000">
                  <a:pos x="wd2" y="hd2"/>
                </a:cxn>
              </a:cxnLst>
              <a:rect l="0" t="0" r="r" b="b"/>
              <a:pathLst>
                <a:path w="20387" h="21600" extrusionOk="0">
                  <a:moveTo>
                    <a:pt x="4090" y="7826"/>
                  </a:moveTo>
                  <a:cubicBezTo>
                    <a:pt x="5572" y="8296"/>
                    <a:pt x="7204" y="7043"/>
                    <a:pt x="8439" y="4696"/>
                  </a:cubicBezTo>
                  <a:cubicBezTo>
                    <a:pt x="9082" y="3600"/>
                    <a:pt x="9675" y="1878"/>
                    <a:pt x="10169" y="0"/>
                  </a:cubicBezTo>
                  <a:cubicBezTo>
                    <a:pt x="10565" y="1878"/>
                    <a:pt x="11257" y="3600"/>
                    <a:pt x="11949" y="4696"/>
                  </a:cubicBezTo>
                  <a:cubicBezTo>
                    <a:pt x="13283" y="7043"/>
                    <a:pt x="14766" y="8296"/>
                    <a:pt x="16249" y="7826"/>
                  </a:cubicBezTo>
                  <a:cubicBezTo>
                    <a:pt x="17732" y="7826"/>
                    <a:pt x="19264" y="6261"/>
                    <a:pt x="20302" y="3600"/>
                  </a:cubicBezTo>
                  <a:cubicBezTo>
                    <a:pt x="20994" y="1878"/>
                    <a:pt x="17435" y="21600"/>
                    <a:pt x="10169" y="21600"/>
                  </a:cubicBezTo>
                  <a:cubicBezTo>
                    <a:pt x="2903" y="21600"/>
                    <a:pt x="-606" y="1878"/>
                    <a:pt x="86" y="3600"/>
                  </a:cubicBezTo>
                  <a:cubicBezTo>
                    <a:pt x="1124" y="5948"/>
                    <a:pt x="2607" y="7357"/>
                    <a:pt x="4090" y="782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25" name="Freeform 237"/>
            <p:cNvSpPr/>
            <p:nvPr/>
          </p:nvSpPr>
          <p:spPr>
            <a:xfrm>
              <a:off x="120603" y="218937"/>
              <a:ext cx="87001" cy="94923"/>
            </a:xfrm>
            <a:custGeom>
              <a:avLst/>
              <a:gdLst/>
              <a:ahLst/>
              <a:cxnLst>
                <a:cxn ang="0">
                  <a:pos x="wd2" y="hd2"/>
                </a:cxn>
                <a:cxn ang="5400000">
                  <a:pos x="wd2" y="hd2"/>
                </a:cxn>
                <a:cxn ang="10800000">
                  <a:pos x="wd2" y="hd2"/>
                </a:cxn>
                <a:cxn ang="16200000">
                  <a:pos x="wd2" y="hd2"/>
                </a:cxn>
              </a:cxnLst>
              <a:rect l="0" t="0" r="r" b="b"/>
              <a:pathLst>
                <a:path w="19551" h="18196" extrusionOk="0">
                  <a:moveTo>
                    <a:pt x="12863" y="487"/>
                  </a:moveTo>
                  <a:cubicBezTo>
                    <a:pt x="6148" y="-1583"/>
                    <a:pt x="1779" y="3455"/>
                    <a:pt x="647" y="6146"/>
                  </a:cubicBezTo>
                  <a:cubicBezTo>
                    <a:pt x="-1052" y="10287"/>
                    <a:pt x="1051" y="14979"/>
                    <a:pt x="1779" y="16014"/>
                  </a:cubicBezTo>
                  <a:cubicBezTo>
                    <a:pt x="2265" y="16705"/>
                    <a:pt x="7119" y="20017"/>
                    <a:pt x="17878" y="16843"/>
                  </a:cubicBezTo>
                  <a:cubicBezTo>
                    <a:pt x="17717" y="16843"/>
                    <a:pt x="20548" y="12219"/>
                    <a:pt x="19173" y="7871"/>
                  </a:cubicBezTo>
                  <a:cubicBezTo>
                    <a:pt x="17069" y="5387"/>
                    <a:pt x="18526" y="2213"/>
                    <a:pt x="12863" y="48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26" name="Freeform 238"/>
            <p:cNvSpPr/>
            <p:nvPr/>
          </p:nvSpPr>
          <p:spPr>
            <a:xfrm>
              <a:off x="115167" y="213931"/>
              <a:ext cx="91114" cy="102488"/>
            </a:xfrm>
            <a:custGeom>
              <a:avLst/>
              <a:gdLst/>
              <a:ahLst/>
              <a:cxnLst>
                <a:cxn ang="0">
                  <a:pos x="wd2" y="hd2"/>
                </a:cxn>
                <a:cxn ang="5400000">
                  <a:pos x="wd2" y="hd2"/>
                </a:cxn>
                <a:cxn ang="10800000">
                  <a:pos x="wd2" y="hd2"/>
                </a:cxn>
                <a:cxn ang="16200000">
                  <a:pos x="wd2" y="hd2"/>
                </a:cxn>
              </a:cxnLst>
              <a:rect l="0" t="0" r="r" b="b"/>
              <a:pathLst>
                <a:path w="21355" h="21204" extrusionOk="0">
                  <a:moveTo>
                    <a:pt x="18824" y="3424"/>
                  </a:moveTo>
                  <a:cubicBezTo>
                    <a:pt x="17980" y="2456"/>
                    <a:pt x="16968" y="1711"/>
                    <a:pt x="15871" y="1115"/>
                  </a:cubicBezTo>
                  <a:cubicBezTo>
                    <a:pt x="15364" y="817"/>
                    <a:pt x="14774" y="594"/>
                    <a:pt x="14014" y="445"/>
                  </a:cubicBezTo>
                  <a:cubicBezTo>
                    <a:pt x="13339" y="221"/>
                    <a:pt x="12664" y="72"/>
                    <a:pt x="11989" y="72"/>
                  </a:cubicBezTo>
                  <a:cubicBezTo>
                    <a:pt x="9205" y="-300"/>
                    <a:pt x="6336" y="817"/>
                    <a:pt x="4564" y="2307"/>
                  </a:cubicBezTo>
                  <a:cubicBezTo>
                    <a:pt x="2708" y="3722"/>
                    <a:pt x="1189" y="5808"/>
                    <a:pt x="430" y="8042"/>
                  </a:cubicBezTo>
                  <a:cubicBezTo>
                    <a:pt x="-245" y="10277"/>
                    <a:pt x="-76" y="12660"/>
                    <a:pt x="599" y="14969"/>
                  </a:cubicBezTo>
                  <a:cubicBezTo>
                    <a:pt x="852" y="16086"/>
                    <a:pt x="1358" y="17203"/>
                    <a:pt x="2033" y="18097"/>
                  </a:cubicBezTo>
                  <a:cubicBezTo>
                    <a:pt x="2117" y="18246"/>
                    <a:pt x="2202" y="18321"/>
                    <a:pt x="2286" y="18470"/>
                  </a:cubicBezTo>
                  <a:cubicBezTo>
                    <a:pt x="2286" y="18619"/>
                    <a:pt x="2286" y="18842"/>
                    <a:pt x="2286" y="18991"/>
                  </a:cubicBezTo>
                  <a:cubicBezTo>
                    <a:pt x="2371" y="19066"/>
                    <a:pt x="2371" y="19140"/>
                    <a:pt x="2455" y="19214"/>
                  </a:cubicBezTo>
                  <a:cubicBezTo>
                    <a:pt x="2708" y="19438"/>
                    <a:pt x="2961" y="19587"/>
                    <a:pt x="3383" y="19810"/>
                  </a:cubicBezTo>
                  <a:cubicBezTo>
                    <a:pt x="4142" y="20183"/>
                    <a:pt x="4564" y="20332"/>
                    <a:pt x="5239" y="20481"/>
                  </a:cubicBezTo>
                  <a:cubicBezTo>
                    <a:pt x="7771" y="21300"/>
                    <a:pt x="10302" y="21300"/>
                    <a:pt x="12833" y="21077"/>
                  </a:cubicBezTo>
                  <a:cubicBezTo>
                    <a:pt x="15364" y="20704"/>
                    <a:pt x="17727" y="20183"/>
                    <a:pt x="20005" y="19214"/>
                  </a:cubicBezTo>
                  <a:cubicBezTo>
                    <a:pt x="17727" y="19587"/>
                    <a:pt x="15111" y="20183"/>
                    <a:pt x="12833" y="20183"/>
                  </a:cubicBezTo>
                  <a:cubicBezTo>
                    <a:pt x="10555" y="20183"/>
                    <a:pt x="8024" y="20034"/>
                    <a:pt x="5914" y="19214"/>
                  </a:cubicBezTo>
                  <a:cubicBezTo>
                    <a:pt x="5492" y="18991"/>
                    <a:pt x="4986" y="18917"/>
                    <a:pt x="4564" y="18470"/>
                  </a:cubicBezTo>
                  <a:cubicBezTo>
                    <a:pt x="4396" y="18321"/>
                    <a:pt x="4142" y="18321"/>
                    <a:pt x="4142" y="18097"/>
                  </a:cubicBezTo>
                  <a:cubicBezTo>
                    <a:pt x="4058" y="18023"/>
                    <a:pt x="3974" y="17874"/>
                    <a:pt x="3889" y="17725"/>
                  </a:cubicBezTo>
                  <a:cubicBezTo>
                    <a:pt x="3383" y="16831"/>
                    <a:pt x="3130" y="15863"/>
                    <a:pt x="2708" y="14969"/>
                  </a:cubicBezTo>
                  <a:cubicBezTo>
                    <a:pt x="2286" y="12883"/>
                    <a:pt x="2033" y="10872"/>
                    <a:pt x="2708" y="8936"/>
                  </a:cubicBezTo>
                  <a:cubicBezTo>
                    <a:pt x="3130" y="7148"/>
                    <a:pt x="4564" y="5435"/>
                    <a:pt x="6168" y="4169"/>
                  </a:cubicBezTo>
                  <a:cubicBezTo>
                    <a:pt x="7771" y="2828"/>
                    <a:pt x="9880" y="1934"/>
                    <a:pt x="11989" y="2158"/>
                  </a:cubicBezTo>
                  <a:cubicBezTo>
                    <a:pt x="12411" y="2158"/>
                    <a:pt x="13002" y="2083"/>
                    <a:pt x="13508" y="2307"/>
                  </a:cubicBezTo>
                  <a:cubicBezTo>
                    <a:pt x="14014" y="2456"/>
                    <a:pt x="14774" y="2456"/>
                    <a:pt x="15196" y="2679"/>
                  </a:cubicBezTo>
                  <a:cubicBezTo>
                    <a:pt x="16292" y="3052"/>
                    <a:pt x="17305" y="3573"/>
                    <a:pt x="17980" y="4318"/>
                  </a:cubicBezTo>
                  <a:cubicBezTo>
                    <a:pt x="19499" y="5435"/>
                    <a:pt x="20680" y="7372"/>
                    <a:pt x="21355" y="9532"/>
                  </a:cubicBezTo>
                  <a:cubicBezTo>
                    <a:pt x="21355" y="7372"/>
                    <a:pt x="20511" y="5286"/>
                    <a:pt x="18824" y="342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27" name="Freeform 239"/>
            <p:cNvSpPr/>
            <p:nvPr/>
          </p:nvSpPr>
          <p:spPr>
            <a:xfrm>
              <a:off x="143280" y="241280"/>
              <a:ext cx="51122" cy="5760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690"/>
                    <a:pt x="456" y="14580"/>
                    <a:pt x="1369" y="16200"/>
                  </a:cubicBezTo>
                  <a:cubicBezTo>
                    <a:pt x="2282" y="17820"/>
                    <a:pt x="3651" y="19170"/>
                    <a:pt x="5324" y="20115"/>
                  </a:cubicBezTo>
                  <a:cubicBezTo>
                    <a:pt x="6997" y="21060"/>
                    <a:pt x="8975" y="21600"/>
                    <a:pt x="10800" y="21600"/>
                  </a:cubicBezTo>
                  <a:cubicBezTo>
                    <a:pt x="12777" y="21600"/>
                    <a:pt x="14603" y="21060"/>
                    <a:pt x="16124" y="20115"/>
                  </a:cubicBezTo>
                  <a:cubicBezTo>
                    <a:pt x="17797" y="19170"/>
                    <a:pt x="19166" y="17820"/>
                    <a:pt x="20079" y="16200"/>
                  </a:cubicBezTo>
                  <a:cubicBezTo>
                    <a:pt x="20992" y="14580"/>
                    <a:pt x="21600" y="12690"/>
                    <a:pt x="21600" y="10800"/>
                  </a:cubicBezTo>
                  <a:cubicBezTo>
                    <a:pt x="21600" y="8910"/>
                    <a:pt x="20992" y="7020"/>
                    <a:pt x="20079" y="5400"/>
                  </a:cubicBezTo>
                  <a:cubicBezTo>
                    <a:pt x="19166" y="3645"/>
                    <a:pt x="17797" y="2295"/>
                    <a:pt x="16124" y="1350"/>
                  </a:cubicBezTo>
                  <a:cubicBezTo>
                    <a:pt x="14603" y="405"/>
                    <a:pt x="12777" y="0"/>
                    <a:pt x="10800" y="0"/>
                  </a:cubicBezTo>
                  <a:cubicBezTo>
                    <a:pt x="8975" y="0"/>
                    <a:pt x="6997" y="405"/>
                    <a:pt x="5324" y="1350"/>
                  </a:cubicBezTo>
                  <a:cubicBezTo>
                    <a:pt x="3651" y="2295"/>
                    <a:pt x="2282" y="3645"/>
                    <a:pt x="1369" y="5400"/>
                  </a:cubicBezTo>
                  <a:cubicBezTo>
                    <a:pt x="456" y="7020"/>
                    <a:pt x="0" y="8910"/>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28" name="Freeform 240"/>
            <p:cNvSpPr/>
            <p:nvPr/>
          </p:nvSpPr>
          <p:spPr>
            <a:xfrm>
              <a:off x="287626" y="218937"/>
              <a:ext cx="86872" cy="94923"/>
            </a:xfrm>
            <a:custGeom>
              <a:avLst/>
              <a:gdLst/>
              <a:ahLst/>
              <a:cxnLst>
                <a:cxn ang="0">
                  <a:pos x="wd2" y="hd2"/>
                </a:cxn>
                <a:cxn ang="5400000">
                  <a:pos x="wd2" y="hd2"/>
                </a:cxn>
                <a:cxn ang="10800000">
                  <a:pos x="wd2" y="hd2"/>
                </a:cxn>
                <a:cxn ang="16200000">
                  <a:pos x="wd2" y="hd2"/>
                </a:cxn>
              </a:cxnLst>
              <a:rect l="0" t="0" r="r" b="b"/>
              <a:pathLst>
                <a:path w="19669" h="18196" extrusionOk="0">
                  <a:moveTo>
                    <a:pt x="6768" y="487"/>
                  </a:moveTo>
                  <a:cubicBezTo>
                    <a:pt x="13371" y="-1583"/>
                    <a:pt x="17854" y="3455"/>
                    <a:pt x="18995" y="6146"/>
                  </a:cubicBezTo>
                  <a:cubicBezTo>
                    <a:pt x="20788" y="10287"/>
                    <a:pt x="18506" y="14979"/>
                    <a:pt x="17854" y="16014"/>
                  </a:cubicBezTo>
                  <a:cubicBezTo>
                    <a:pt x="17446" y="16705"/>
                    <a:pt x="12556" y="20017"/>
                    <a:pt x="1633" y="16843"/>
                  </a:cubicBezTo>
                  <a:cubicBezTo>
                    <a:pt x="1878" y="16843"/>
                    <a:pt x="-812" y="12219"/>
                    <a:pt x="248" y="7871"/>
                  </a:cubicBezTo>
                  <a:cubicBezTo>
                    <a:pt x="2448" y="5387"/>
                    <a:pt x="900" y="2213"/>
                    <a:pt x="6768" y="48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29" name="Freeform 241"/>
            <p:cNvSpPr/>
            <p:nvPr/>
          </p:nvSpPr>
          <p:spPr>
            <a:xfrm>
              <a:off x="288719" y="214653"/>
              <a:ext cx="91961" cy="101285"/>
            </a:xfrm>
            <a:custGeom>
              <a:avLst/>
              <a:gdLst/>
              <a:ahLst/>
              <a:cxnLst>
                <a:cxn ang="0">
                  <a:pos x="wd2" y="hd2"/>
                </a:cxn>
                <a:cxn ang="5400000">
                  <a:pos x="wd2" y="hd2"/>
                </a:cxn>
                <a:cxn ang="10800000">
                  <a:pos x="wd2" y="hd2"/>
                </a:cxn>
                <a:cxn ang="16200000">
                  <a:pos x="wd2" y="hd2"/>
                </a:cxn>
              </a:cxnLst>
              <a:rect l="0" t="0" r="r" b="b"/>
              <a:pathLst>
                <a:path w="21469" h="21101" extrusionOk="0">
                  <a:moveTo>
                    <a:pt x="3446" y="4048"/>
                  </a:moveTo>
                  <a:cubicBezTo>
                    <a:pt x="4454" y="3223"/>
                    <a:pt x="5295" y="2698"/>
                    <a:pt x="6219" y="2323"/>
                  </a:cubicBezTo>
                  <a:cubicBezTo>
                    <a:pt x="6640" y="2098"/>
                    <a:pt x="7396" y="1948"/>
                    <a:pt x="7816" y="1948"/>
                  </a:cubicBezTo>
                  <a:cubicBezTo>
                    <a:pt x="8321" y="1798"/>
                    <a:pt x="8993" y="1798"/>
                    <a:pt x="9497" y="1798"/>
                  </a:cubicBezTo>
                  <a:cubicBezTo>
                    <a:pt x="11514" y="1798"/>
                    <a:pt x="13784" y="2548"/>
                    <a:pt x="15212" y="3823"/>
                  </a:cubicBezTo>
                  <a:cubicBezTo>
                    <a:pt x="16725" y="5173"/>
                    <a:pt x="18154" y="7048"/>
                    <a:pt x="18658" y="8698"/>
                  </a:cubicBezTo>
                  <a:cubicBezTo>
                    <a:pt x="19079" y="10573"/>
                    <a:pt x="19079" y="12598"/>
                    <a:pt x="18658" y="14698"/>
                  </a:cubicBezTo>
                  <a:cubicBezTo>
                    <a:pt x="18406" y="15673"/>
                    <a:pt x="17986" y="16798"/>
                    <a:pt x="17482" y="17473"/>
                  </a:cubicBezTo>
                  <a:cubicBezTo>
                    <a:pt x="17398" y="17623"/>
                    <a:pt x="17314" y="17773"/>
                    <a:pt x="17230" y="17848"/>
                  </a:cubicBezTo>
                  <a:cubicBezTo>
                    <a:pt x="16977" y="18073"/>
                    <a:pt x="16725" y="18073"/>
                    <a:pt x="16725" y="18298"/>
                  </a:cubicBezTo>
                  <a:cubicBezTo>
                    <a:pt x="16305" y="18448"/>
                    <a:pt x="15885" y="18823"/>
                    <a:pt x="15465" y="18973"/>
                  </a:cubicBezTo>
                  <a:cubicBezTo>
                    <a:pt x="13363" y="19798"/>
                    <a:pt x="11010" y="20098"/>
                    <a:pt x="8489" y="19948"/>
                  </a:cubicBezTo>
                  <a:cubicBezTo>
                    <a:pt x="6219" y="19948"/>
                    <a:pt x="3698" y="19573"/>
                    <a:pt x="1429" y="18973"/>
                  </a:cubicBezTo>
                  <a:cubicBezTo>
                    <a:pt x="3698" y="19948"/>
                    <a:pt x="5967" y="20548"/>
                    <a:pt x="8489" y="20923"/>
                  </a:cubicBezTo>
                  <a:cubicBezTo>
                    <a:pt x="11010" y="21298"/>
                    <a:pt x="13532" y="21073"/>
                    <a:pt x="16137" y="20323"/>
                  </a:cubicBezTo>
                  <a:cubicBezTo>
                    <a:pt x="16725" y="20098"/>
                    <a:pt x="17230" y="19948"/>
                    <a:pt x="17986" y="19573"/>
                  </a:cubicBezTo>
                  <a:cubicBezTo>
                    <a:pt x="18154" y="19423"/>
                    <a:pt x="18658" y="19198"/>
                    <a:pt x="18826" y="18973"/>
                  </a:cubicBezTo>
                  <a:cubicBezTo>
                    <a:pt x="18911" y="18973"/>
                    <a:pt x="18995" y="18898"/>
                    <a:pt x="19079" y="18823"/>
                  </a:cubicBezTo>
                  <a:cubicBezTo>
                    <a:pt x="19163" y="18748"/>
                    <a:pt x="19247" y="18673"/>
                    <a:pt x="19331" y="18673"/>
                  </a:cubicBezTo>
                  <a:cubicBezTo>
                    <a:pt x="19331" y="18598"/>
                    <a:pt x="19331" y="18523"/>
                    <a:pt x="19331" y="18448"/>
                  </a:cubicBezTo>
                  <a:cubicBezTo>
                    <a:pt x="19415" y="18373"/>
                    <a:pt x="19499" y="18298"/>
                    <a:pt x="19499" y="18298"/>
                  </a:cubicBezTo>
                  <a:cubicBezTo>
                    <a:pt x="19919" y="17173"/>
                    <a:pt x="20507" y="16198"/>
                    <a:pt x="20928" y="15073"/>
                  </a:cubicBezTo>
                  <a:cubicBezTo>
                    <a:pt x="21600" y="12823"/>
                    <a:pt x="21600" y="10573"/>
                    <a:pt x="21180" y="8173"/>
                  </a:cubicBezTo>
                  <a:cubicBezTo>
                    <a:pt x="20507" y="5848"/>
                    <a:pt x="18826" y="3823"/>
                    <a:pt x="16977" y="2323"/>
                  </a:cubicBezTo>
                  <a:cubicBezTo>
                    <a:pt x="14960" y="823"/>
                    <a:pt x="12439" y="-302"/>
                    <a:pt x="9665" y="73"/>
                  </a:cubicBezTo>
                  <a:cubicBezTo>
                    <a:pt x="8993" y="73"/>
                    <a:pt x="8321" y="298"/>
                    <a:pt x="7648" y="448"/>
                  </a:cubicBezTo>
                  <a:cubicBezTo>
                    <a:pt x="6976" y="598"/>
                    <a:pt x="6388" y="823"/>
                    <a:pt x="5799" y="1198"/>
                  </a:cubicBezTo>
                  <a:cubicBezTo>
                    <a:pt x="4623" y="1798"/>
                    <a:pt x="3698" y="2548"/>
                    <a:pt x="2774" y="3448"/>
                  </a:cubicBezTo>
                  <a:cubicBezTo>
                    <a:pt x="1177" y="4948"/>
                    <a:pt x="252" y="7198"/>
                    <a:pt x="0" y="9448"/>
                  </a:cubicBezTo>
                  <a:cubicBezTo>
                    <a:pt x="672" y="7348"/>
                    <a:pt x="1681" y="5323"/>
                    <a:pt x="3446" y="404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30" name="Freeform 242"/>
            <p:cNvSpPr/>
            <p:nvPr/>
          </p:nvSpPr>
          <p:spPr>
            <a:xfrm>
              <a:off x="301680" y="241280"/>
              <a:ext cx="50762" cy="5760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690"/>
                    <a:pt x="460" y="14580"/>
                    <a:pt x="1379" y="16200"/>
                  </a:cubicBezTo>
                  <a:cubicBezTo>
                    <a:pt x="2298" y="17820"/>
                    <a:pt x="3677" y="19170"/>
                    <a:pt x="5362" y="20115"/>
                  </a:cubicBezTo>
                  <a:cubicBezTo>
                    <a:pt x="7047" y="21060"/>
                    <a:pt x="8885" y="21600"/>
                    <a:pt x="10877" y="21600"/>
                  </a:cubicBezTo>
                  <a:cubicBezTo>
                    <a:pt x="12868" y="21600"/>
                    <a:pt x="14553" y="21060"/>
                    <a:pt x="16238" y="20115"/>
                  </a:cubicBezTo>
                  <a:cubicBezTo>
                    <a:pt x="17923" y="19170"/>
                    <a:pt x="19302" y="17820"/>
                    <a:pt x="20221" y="16200"/>
                  </a:cubicBezTo>
                  <a:cubicBezTo>
                    <a:pt x="21140" y="14580"/>
                    <a:pt x="21600" y="12690"/>
                    <a:pt x="21600" y="10800"/>
                  </a:cubicBezTo>
                  <a:cubicBezTo>
                    <a:pt x="21600" y="8910"/>
                    <a:pt x="21140" y="7020"/>
                    <a:pt x="20221" y="5400"/>
                  </a:cubicBezTo>
                  <a:cubicBezTo>
                    <a:pt x="19302" y="3645"/>
                    <a:pt x="17923" y="2295"/>
                    <a:pt x="16238" y="1350"/>
                  </a:cubicBezTo>
                  <a:cubicBezTo>
                    <a:pt x="14553" y="405"/>
                    <a:pt x="12868" y="0"/>
                    <a:pt x="10877" y="0"/>
                  </a:cubicBezTo>
                  <a:cubicBezTo>
                    <a:pt x="8885" y="0"/>
                    <a:pt x="7047" y="405"/>
                    <a:pt x="5362" y="1350"/>
                  </a:cubicBezTo>
                  <a:cubicBezTo>
                    <a:pt x="3677" y="2295"/>
                    <a:pt x="2298" y="3645"/>
                    <a:pt x="1379" y="5400"/>
                  </a:cubicBezTo>
                  <a:cubicBezTo>
                    <a:pt x="460" y="7020"/>
                    <a:pt x="0" y="8910"/>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31" name="Freeform 243"/>
            <p:cNvSpPr/>
            <p:nvPr/>
          </p:nvSpPr>
          <p:spPr>
            <a:xfrm>
              <a:off x="222119" y="343161"/>
              <a:ext cx="52202" cy="3960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301" y="0"/>
                    <a:pt x="7150" y="0"/>
                    <a:pt x="0" y="0"/>
                  </a:cubicBezTo>
                  <a:cubicBezTo>
                    <a:pt x="0" y="7265"/>
                    <a:pt x="0" y="14335"/>
                    <a:pt x="0" y="21600"/>
                  </a:cubicBezTo>
                  <a:cubicBezTo>
                    <a:pt x="7150" y="21600"/>
                    <a:pt x="14301" y="21600"/>
                    <a:pt x="21600" y="21600"/>
                  </a:cubicBezTo>
                  <a:cubicBezTo>
                    <a:pt x="21600" y="14335"/>
                    <a:pt x="21600" y="7265"/>
                    <a:pt x="2160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32" name="Freeform 244"/>
            <p:cNvSpPr/>
            <p:nvPr/>
          </p:nvSpPr>
          <p:spPr>
            <a:xfrm>
              <a:off x="150479" y="309680"/>
              <a:ext cx="196203" cy="64193"/>
            </a:xfrm>
            <a:custGeom>
              <a:avLst/>
              <a:gdLst/>
              <a:ahLst/>
              <a:cxnLst>
                <a:cxn ang="0">
                  <a:pos x="wd2" y="hd2"/>
                </a:cxn>
                <a:cxn ang="5400000">
                  <a:pos x="wd2" y="hd2"/>
                </a:cxn>
                <a:cxn ang="10800000">
                  <a:pos x="wd2" y="hd2"/>
                </a:cxn>
                <a:cxn ang="16200000">
                  <a:pos x="wd2" y="hd2"/>
                </a:cxn>
              </a:cxnLst>
              <a:rect l="0" t="0" r="r" b="b"/>
              <a:pathLst>
                <a:path w="21600" h="21396" extrusionOk="0">
                  <a:moveTo>
                    <a:pt x="5271" y="18240"/>
                  </a:moveTo>
                  <a:cubicBezTo>
                    <a:pt x="6381" y="18000"/>
                    <a:pt x="7451" y="17400"/>
                    <a:pt x="8323" y="15840"/>
                  </a:cubicBezTo>
                  <a:cubicBezTo>
                    <a:pt x="9155" y="14400"/>
                    <a:pt x="9829" y="12240"/>
                    <a:pt x="9948" y="10200"/>
                  </a:cubicBezTo>
                  <a:cubicBezTo>
                    <a:pt x="10186" y="6840"/>
                    <a:pt x="10423" y="3360"/>
                    <a:pt x="10661" y="0"/>
                  </a:cubicBezTo>
                  <a:cubicBezTo>
                    <a:pt x="10939" y="3360"/>
                    <a:pt x="11216" y="6840"/>
                    <a:pt x="11454" y="10200"/>
                  </a:cubicBezTo>
                  <a:cubicBezTo>
                    <a:pt x="11652" y="12600"/>
                    <a:pt x="12207" y="14400"/>
                    <a:pt x="13079" y="15840"/>
                  </a:cubicBezTo>
                  <a:cubicBezTo>
                    <a:pt x="13990" y="17400"/>
                    <a:pt x="15021" y="18240"/>
                    <a:pt x="16131" y="18240"/>
                  </a:cubicBezTo>
                  <a:cubicBezTo>
                    <a:pt x="17320" y="18240"/>
                    <a:pt x="18390" y="18000"/>
                    <a:pt x="19341" y="16440"/>
                  </a:cubicBezTo>
                  <a:cubicBezTo>
                    <a:pt x="20332" y="15360"/>
                    <a:pt x="21204" y="13200"/>
                    <a:pt x="21600" y="10440"/>
                  </a:cubicBezTo>
                  <a:cubicBezTo>
                    <a:pt x="21521" y="13440"/>
                    <a:pt x="20887" y="16200"/>
                    <a:pt x="19896" y="18000"/>
                  </a:cubicBezTo>
                  <a:cubicBezTo>
                    <a:pt x="18905" y="19680"/>
                    <a:pt x="17518" y="21000"/>
                    <a:pt x="16210" y="21360"/>
                  </a:cubicBezTo>
                  <a:cubicBezTo>
                    <a:pt x="14823" y="21600"/>
                    <a:pt x="13515" y="20640"/>
                    <a:pt x="12326" y="18840"/>
                  </a:cubicBezTo>
                  <a:cubicBezTo>
                    <a:pt x="11652" y="18000"/>
                    <a:pt x="11256" y="16800"/>
                    <a:pt x="10820" y="15360"/>
                  </a:cubicBezTo>
                  <a:cubicBezTo>
                    <a:pt x="10344" y="16800"/>
                    <a:pt x="9829" y="18000"/>
                    <a:pt x="9274" y="18840"/>
                  </a:cubicBezTo>
                  <a:cubicBezTo>
                    <a:pt x="8085" y="20640"/>
                    <a:pt x="6658" y="21600"/>
                    <a:pt x="5390" y="21360"/>
                  </a:cubicBezTo>
                  <a:cubicBezTo>
                    <a:pt x="4082" y="21360"/>
                    <a:pt x="2695" y="20040"/>
                    <a:pt x="1704" y="18000"/>
                  </a:cubicBezTo>
                  <a:cubicBezTo>
                    <a:pt x="753" y="16200"/>
                    <a:pt x="0" y="13200"/>
                    <a:pt x="0" y="10440"/>
                  </a:cubicBezTo>
                  <a:cubicBezTo>
                    <a:pt x="198" y="12960"/>
                    <a:pt x="1070" y="15000"/>
                    <a:pt x="2061" y="16440"/>
                  </a:cubicBezTo>
                  <a:cubicBezTo>
                    <a:pt x="3012" y="17640"/>
                    <a:pt x="4201" y="18240"/>
                    <a:pt x="5271" y="1824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33" name="Freeform 245"/>
            <p:cNvSpPr/>
            <p:nvPr/>
          </p:nvSpPr>
          <p:spPr>
            <a:xfrm>
              <a:off x="211012" y="297801"/>
              <a:ext cx="74785" cy="32762"/>
            </a:xfrm>
            <a:custGeom>
              <a:avLst/>
              <a:gdLst/>
              <a:ahLst/>
              <a:cxnLst>
                <a:cxn ang="0">
                  <a:pos x="wd2" y="hd2"/>
                </a:cxn>
                <a:cxn ang="5400000">
                  <a:pos x="wd2" y="hd2"/>
                </a:cxn>
                <a:cxn ang="10800000">
                  <a:pos x="wd2" y="hd2"/>
                </a:cxn>
                <a:cxn ang="16200000">
                  <a:pos x="wd2" y="hd2"/>
                </a:cxn>
              </a:cxnLst>
              <a:rect l="0" t="0" r="r" b="b"/>
              <a:pathLst>
                <a:path w="20121" h="21600" extrusionOk="0">
                  <a:moveTo>
                    <a:pt x="10059" y="0"/>
                  </a:moveTo>
                  <a:cubicBezTo>
                    <a:pt x="11899" y="0"/>
                    <a:pt x="17517" y="0"/>
                    <a:pt x="19551" y="3560"/>
                  </a:cubicBezTo>
                  <a:cubicBezTo>
                    <a:pt x="20907" y="6171"/>
                    <a:pt x="19842" y="11868"/>
                    <a:pt x="16355" y="17327"/>
                  </a:cubicBezTo>
                  <a:cubicBezTo>
                    <a:pt x="14030" y="20888"/>
                    <a:pt x="11899" y="21600"/>
                    <a:pt x="10349" y="21600"/>
                  </a:cubicBezTo>
                  <a:cubicBezTo>
                    <a:pt x="8509" y="21600"/>
                    <a:pt x="6378" y="20176"/>
                    <a:pt x="4247" y="17327"/>
                  </a:cubicBezTo>
                  <a:cubicBezTo>
                    <a:pt x="-15" y="11868"/>
                    <a:pt x="-693" y="6171"/>
                    <a:pt x="566" y="3560"/>
                  </a:cubicBezTo>
                  <a:cubicBezTo>
                    <a:pt x="2407" y="0"/>
                    <a:pt x="8218" y="0"/>
                    <a:pt x="10059"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sp>
        <p:nvSpPr>
          <p:cNvPr id="835" name="Title Text"/>
          <p:cNvSpPr txBox="1">
            <a:spLocks noGrp="1"/>
          </p:cNvSpPr>
          <p:nvPr>
            <p:ph type="title"/>
          </p:nvPr>
        </p:nvSpPr>
        <p:spPr>
          <a:xfrm>
            <a:off x="539999" y="179999"/>
            <a:ext cx="9000002" cy="900003"/>
          </a:xfrm>
          <a:prstGeom prst="rect">
            <a:avLst/>
          </a:prstGeom>
        </p:spPr>
        <p:txBody>
          <a:bodyPr>
            <a:normAutofit/>
          </a:bodyPr>
          <a:lstStyle>
            <a:lvl1pPr algn="l">
              <a:defRPr sz="4400" spc="0"/>
            </a:lvl1pPr>
          </a:lstStyle>
          <a:p>
            <a:r>
              <a:t>Title Text</a:t>
            </a:r>
          </a:p>
        </p:txBody>
      </p:sp>
      <p:sp>
        <p:nvSpPr>
          <p:cNvPr id="836" name="Body Level One…"/>
          <p:cNvSpPr txBox="1">
            <a:spLocks noGrp="1"/>
          </p:cNvSpPr>
          <p:nvPr>
            <p:ph type="body" sz="half" idx="1"/>
          </p:nvPr>
        </p:nvSpPr>
        <p:spPr>
          <a:xfrm>
            <a:off x="539999" y="1260000"/>
            <a:ext cx="4391643" cy="3240000"/>
          </a:xfrm>
          <a:prstGeom prst="rect">
            <a:avLst/>
          </a:prstGeom>
        </p:spPr>
        <p:txBody>
          <a:bodyPr anchor="t"/>
          <a:lstStyle>
            <a:lvl1pPr marL="228600" indent="-228600">
              <a:buClrTx/>
              <a:buSzPct val="100000"/>
              <a:buFont typeface="Arial"/>
              <a:buChar char="•"/>
              <a:defRPr sz="2800" spc="0"/>
            </a:lvl1pPr>
            <a:lvl2pPr marL="723900" indent="-266700">
              <a:buClrTx/>
              <a:buSzPct val="100000"/>
              <a:buFont typeface="Arial"/>
              <a:buChar char="•"/>
              <a:defRPr sz="2800" spc="0"/>
            </a:lvl2pPr>
            <a:lvl3pPr marL="1234438" indent="-320038">
              <a:buClrTx/>
              <a:buSzPct val="100000"/>
              <a:buFont typeface="Arial"/>
              <a:buChar char="•"/>
              <a:defRPr sz="2800" spc="0"/>
            </a:lvl3pPr>
            <a:lvl4pPr marL="1727200" indent="-355600">
              <a:buClrTx/>
              <a:buSzPct val="100000"/>
              <a:buFont typeface="Arial"/>
              <a:buChar char="•"/>
              <a:defRPr sz="2800" spc="0"/>
            </a:lvl4pPr>
            <a:lvl5pPr marL="2184400" indent="-355600">
              <a:buClrTx/>
              <a:buSzPct val="100000"/>
              <a:buFont typeface="Arial"/>
              <a:buChar char="•"/>
              <a:defRPr sz="2800" spc="0"/>
            </a:lvl5pPr>
          </a:lstStyle>
          <a:p>
            <a:r>
              <a:t>Body Level One</a:t>
            </a:r>
          </a:p>
          <a:p>
            <a:pPr lvl="1"/>
            <a:r>
              <a:t>Body Level Two</a:t>
            </a:r>
          </a:p>
          <a:p>
            <a:pPr lvl="2"/>
            <a:r>
              <a:t>Body Level Three</a:t>
            </a:r>
          </a:p>
          <a:p>
            <a:pPr lvl="3"/>
            <a:r>
              <a:t>Body Level Four</a:t>
            </a:r>
          </a:p>
          <a:p>
            <a:pPr lvl="4"/>
            <a:r>
              <a:t>Body Level Five</a:t>
            </a:r>
          </a:p>
        </p:txBody>
      </p:sp>
      <p:sp>
        <p:nvSpPr>
          <p:cNvPr id="83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844" name="Rectangle 200"/>
          <p:cNvSpPr/>
          <p:nvPr/>
        </p:nvSpPr>
        <p:spPr>
          <a:xfrm>
            <a:off x="-1" y="5040000"/>
            <a:ext cx="10080002" cy="630002"/>
          </a:xfrm>
          <a:prstGeom prst="rect">
            <a:avLst/>
          </a:prstGeom>
          <a:solidFill>
            <a:srgbClr val="9ECF6C"/>
          </a:solidFill>
          <a:ln w="12700">
            <a:miter lim="400000"/>
          </a:ln>
        </p:spPr>
        <p:txBody>
          <a:bodyPr lIns="45718" tIns="45718" rIns="45718" bIns="45718" anchor="ctr"/>
          <a:lstStyle/>
          <a:p>
            <a:pPr>
              <a:defRPr spc="-1"/>
            </a:pPr>
            <a:endParaRPr/>
          </a:p>
        </p:txBody>
      </p:sp>
      <p:grpSp>
        <p:nvGrpSpPr>
          <p:cNvPr id="860" name="Group 206"/>
          <p:cNvGrpSpPr/>
          <p:nvPr/>
        </p:nvGrpSpPr>
        <p:grpSpPr>
          <a:xfrm>
            <a:off x="8999993" y="4766399"/>
            <a:ext cx="497635" cy="397444"/>
            <a:chOff x="0" y="-1"/>
            <a:chExt cx="497634" cy="397442"/>
          </a:xfrm>
        </p:grpSpPr>
        <p:sp>
          <p:nvSpPr>
            <p:cNvPr id="845" name="Freeform 207"/>
            <p:cNvSpPr/>
            <p:nvPr/>
          </p:nvSpPr>
          <p:spPr>
            <a:xfrm>
              <a:off x="345965" y="127910"/>
              <a:ext cx="151669" cy="229056"/>
            </a:xfrm>
            <a:custGeom>
              <a:avLst/>
              <a:gdLst/>
              <a:ahLst/>
              <a:cxnLst>
                <a:cxn ang="0">
                  <a:pos x="wd2" y="hd2"/>
                </a:cxn>
                <a:cxn ang="5400000">
                  <a:pos x="wd2" y="hd2"/>
                </a:cxn>
                <a:cxn ang="10800000">
                  <a:pos x="wd2" y="hd2"/>
                </a:cxn>
                <a:cxn ang="16200000">
                  <a:pos x="wd2" y="hd2"/>
                </a:cxn>
              </a:cxnLst>
              <a:rect l="0" t="0" r="r" b="b"/>
              <a:pathLst>
                <a:path w="21065" h="20792" extrusionOk="0">
                  <a:moveTo>
                    <a:pt x="12000" y="17767"/>
                  </a:moveTo>
                  <a:cubicBezTo>
                    <a:pt x="18000" y="14368"/>
                    <a:pt x="21600" y="10218"/>
                    <a:pt x="21000" y="4663"/>
                  </a:cubicBezTo>
                  <a:cubicBezTo>
                    <a:pt x="20750" y="2473"/>
                    <a:pt x="19500" y="1036"/>
                    <a:pt x="18000" y="153"/>
                  </a:cubicBezTo>
                  <a:cubicBezTo>
                    <a:pt x="16850" y="-533"/>
                    <a:pt x="9800" y="1036"/>
                    <a:pt x="9800" y="6035"/>
                  </a:cubicBezTo>
                  <a:cubicBezTo>
                    <a:pt x="9900" y="15479"/>
                    <a:pt x="3250" y="15806"/>
                    <a:pt x="0" y="20708"/>
                  </a:cubicBezTo>
                  <a:cubicBezTo>
                    <a:pt x="3450" y="21067"/>
                    <a:pt x="7600" y="20315"/>
                    <a:pt x="12000" y="1776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46" name="Freeform 208"/>
            <p:cNvSpPr/>
            <p:nvPr/>
          </p:nvSpPr>
          <p:spPr>
            <a:xfrm>
              <a:off x="331925" y="120980"/>
              <a:ext cx="143642" cy="233981"/>
            </a:xfrm>
            <a:custGeom>
              <a:avLst/>
              <a:gdLst/>
              <a:ahLst/>
              <a:cxnLst>
                <a:cxn ang="0">
                  <a:pos x="wd2" y="hd2"/>
                </a:cxn>
                <a:cxn ang="5400000">
                  <a:pos x="wd2" y="hd2"/>
                </a:cxn>
                <a:cxn ang="10800000">
                  <a:pos x="wd2" y="hd2"/>
                </a:cxn>
                <a:cxn ang="16200000">
                  <a:pos x="wd2" y="hd2"/>
                </a:cxn>
              </a:cxnLst>
              <a:rect l="0" t="0" r="r" b="b"/>
              <a:pathLst>
                <a:path w="21600" h="19913" extrusionOk="0">
                  <a:moveTo>
                    <a:pt x="21600" y="733"/>
                  </a:moveTo>
                  <a:cubicBezTo>
                    <a:pt x="17486" y="-1687"/>
                    <a:pt x="10123" y="2357"/>
                    <a:pt x="10123" y="6034"/>
                  </a:cubicBezTo>
                  <a:cubicBezTo>
                    <a:pt x="10123" y="14919"/>
                    <a:pt x="3627" y="15716"/>
                    <a:pt x="0" y="19699"/>
                  </a:cubicBezTo>
                  <a:cubicBezTo>
                    <a:pt x="650" y="19790"/>
                    <a:pt x="595" y="19913"/>
                    <a:pt x="2003" y="19913"/>
                  </a:cubicBezTo>
                  <a:cubicBezTo>
                    <a:pt x="6605" y="17830"/>
                    <a:pt x="13480" y="13877"/>
                    <a:pt x="13480" y="7076"/>
                  </a:cubicBezTo>
                  <a:cubicBezTo>
                    <a:pt x="13480" y="2847"/>
                    <a:pt x="17215" y="1070"/>
                    <a:pt x="21600" y="73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47" name="Freeform 209"/>
            <p:cNvSpPr/>
            <p:nvPr/>
          </p:nvSpPr>
          <p:spPr>
            <a:xfrm>
              <a:off x="331925" y="116688"/>
              <a:ext cx="135362" cy="235034"/>
            </a:xfrm>
            <a:custGeom>
              <a:avLst/>
              <a:gdLst/>
              <a:ahLst/>
              <a:cxnLst>
                <a:cxn ang="0">
                  <a:pos x="wd2" y="hd2"/>
                </a:cxn>
                <a:cxn ang="5400000">
                  <a:pos x="wd2" y="hd2"/>
                </a:cxn>
                <a:cxn ang="10800000">
                  <a:pos x="wd2" y="hd2"/>
                </a:cxn>
                <a:cxn ang="16200000">
                  <a:pos x="wd2" y="hd2"/>
                </a:cxn>
              </a:cxnLst>
              <a:rect l="0" t="0" r="r" b="b"/>
              <a:pathLst>
                <a:path w="21600" h="20467" extrusionOk="0">
                  <a:moveTo>
                    <a:pt x="21600" y="529"/>
                  </a:moveTo>
                  <a:cubicBezTo>
                    <a:pt x="16545" y="-1133"/>
                    <a:pt x="9134" y="1250"/>
                    <a:pt x="9134" y="5827"/>
                  </a:cubicBezTo>
                  <a:cubicBezTo>
                    <a:pt x="9134" y="13257"/>
                    <a:pt x="3045" y="12974"/>
                    <a:pt x="0" y="16580"/>
                  </a:cubicBezTo>
                  <a:cubicBezTo>
                    <a:pt x="0" y="17865"/>
                    <a:pt x="0" y="19182"/>
                    <a:pt x="0" y="20467"/>
                  </a:cubicBezTo>
                  <a:cubicBezTo>
                    <a:pt x="2126" y="19683"/>
                    <a:pt x="12179" y="15012"/>
                    <a:pt x="12179" y="6830"/>
                  </a:cubicBezTo>
                  <a:cubicBezTo>
                    <a:pt x="12179" y="2472"/>
                    <a:pt x="16832" y="591"/>
                    <a:pt x="21600" y="52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48" name="Freeform 210"/>
            <p:cNvSpPr/>
            <p:nvPr/>
          </p:nvSpPr>
          <p:spPr>
            <a:xfrm>
              <a:off x="-1" y="155204"/>
              <a:ext cx="230048" cy="214148"/>
            </a:xfrm>
            <a:custGeom>
              <a:avLst/>
              <a:gdLst/>
              <a:ahLst/>
              <a:cxnLst>
                <a:cxn ang="0">
                  <a:pos x="wd2" y="hd2"/>
                </a:cxn>
                <a:cxn ang="5400000">
                  <a:pos x="wd2" y="hd2"/>
                </a:cxn>
                <a:cxn ang="10800000">
                  <a:pos x="wd2" y="hd2"/>
                </a:cxn>
                <a:cxn ang="16200000">
                  <a:pos x="wd2" y="hd2"/>
                </a:cxn>
              </a:cxnLst>
              <a:rect l="0" t="0" r="r" b="b"/>
              <a:pathLst>
                <a:path w="20694" h="20591" extrusionOk="0">
                  <a:moveTo>
                    <a:pt x="130" y="3041"/>
                  </a:moveTo>
                  <a:cubicBezTo>
                    <a:pt x="-906" y="653"/>
                    <a:pt x="4534" y="-628"/>
                    <a:pt x="6413" y="307"/>
                  </a:cubicBezTo>
                  <a:cubicBezTo>
                    <a:pt x="6413" y="1657"/>
                    <a:pt x="6413" y="2972"/>
                    <a:pt x="6413" y="4322"/>
                  </a:cubicBezTo>
                  <a:cubicBezTo>
                    <a:pt x="4308" y="3872"/>
                    <a:pt x="875" y="4703"/>
                    <a:pt x="130" y="3041"/>
                  </a:cubicBezTo>
                  <a:moveTo>
                    <a:pt x="12630" y="19760"/>
                  </a:moveTo>
                  <a:cubicBezTo>
                    <a:pt x="12630" y="18584"/>
                    <a:pt x="16290" y="16230"/>
                    <a:pt x="20694" y="16230"/>
                  </a:cubicBezTo>
                  <a:cubicBezTo>
                    <a:pt x="20694" y="17684"/>
                    <a:pt x="20694" y="19137"/>
                    <a:pt x="20694" y="20591"/>
                  </a:cubicBezTo>
                  <a:cubicBezTo>
                    <a:pt x="18006" y="20314"/>
                    <a:pt x="12630" y="20972"/>
                    <a:pt x="12630" y="1976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49" name="Freeform 211"/>
            <p:cNvSpPr/>
            <p:nvPr/>
          </p:nvSpPr>
          <p:spPr>
            <a:xfrm>
              <a:off x="83985" y="84661"/>
              <a:ext cx="267465" cy="312781"/>
            </a:xfrm>
            <a:custGeom>
              <a:avLst/>
              <a:gdLst/>
              <a:ahLst/>
              <a:cxnLst>
                <a:cxn ang="0">
                  <a:pos x="wd2" y="hd2"/>
                </a:cxn>
                <a:cxn ang="5400000">
                  <a:pos x="wd2" y="hd2"/>
                </a:cxn>
                <a:cxn ang="10800000">
                  <a:pos x="wd2" y="hd2"/>
                </a:cxn>
                <a:cxn ang="16200000">
                  <a:pos x="wd2" y="hd2"/>
                </a:cxn>
              </a:cxnLst>
              <a:rect l="0" t="0" r="r" b="b"/>
              <a:pathLst>
                <a:path w="18616" h="18918" extrusionOk="0">
                  <a:moveTo>
                    <a:pt x="17885" y="7290"/>
                  </a:moveTo>
                  <a:cubicBezTo>
                    <a:pt x="16908" y="5178"/>
                    <a:pt x="14302" y="2609"/>
                    <a:pt x="10493" y="1194"/>
                  </a:cubicBezTo>
                  <a:cubicBezTo>
                    <a:pt x="971" y="-2421"/>
                    <a:pt x="-2487" y="3066"/>
                    <a:pt x="1848" y="5831"/>
                  </a:cubicBezTo>
                  <a:cubicBezTo>
                    <a:pt x="6935" y="9098"/>
                    <a:pt x="6459" y="14302"/>
                    <a:pt x="8413" y="16457"/>
                  </a:cubicBezTo>
                  <a:cubicBezTo>
                    <a:pt x="6358" y="16914"/>
                    <a:pt x="4855" y="17873"/>
                    <a:pt x="4855" y="18417"/>
                  </a:cubicBezTo>
                  <a:cubicBezTo>
                    <a:pt x="4855" y="19179"/>
                    <a:pt x="8990" y="18765"/>
                    <a:pt x="11069" y="18918"/>
                  </a:cubicBezTo>
                  <a:cubicBezTo>
                    <a:pt x="14527" y="18918"/>
                    <a:pt x="17309" y="18308"/>
                    <a:pt x="17309" y="17568"/>
                  </a:cubicBezTo>
                  <a:cubicBezTo>
                    <a:pt x="17359" y="17002"/>
                    <a:pt x="17259" y="16653"/>
                    <a:pt x="17083" y="16348"/>
                  </a:cubicBezTo>
                  <a:cubicBezTo>
                    <a:pt x="18762" y="14193"/>
                    <a:pt x="19113" y="9903"/>
                    <a:pt x="17885" y="729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50" name="Freeform 212"/>
            <p:cNvSpPr/>
            <p:nvPr/>
          </p:nvSpPr>
          <p:spPr>
            <a:xfrm>
              <a:off x="187309" y="190439"/>
              <a:ext cx="100008" cy="183886"/>
            </a:xfrm>
            <a:custGeom>
              <a:avLst/>
              <a:gdLst/>
              <a:ahLst/>
              <a:cxnLst>
                <a:cxn ang="0">
                  <a:pos x="wd2" y="hd2"/>
                </a:cxn>
                <a:cxn ang="5400000">
                  <a:pos x="wd2" y="hd2"/>
                </a:cxn>
                <a:cxn ang="10800000">
                  <a:pos x="wd2" y="hd2"/>
                </a:cxn>
                <a:cxn ang="16200000">
                  <a:pos x="wd2" y="hd2"/>
                </a:cxn>
              </a:cxnLst>
              <a:rect l="0" t="0" r="r" b="b"/>
              <a:pathLst>
                <a:path w="13575" h="21055" extrusionOk="0">
                  <a:moveTo>
                    <a:pt x="12446" y="0"/>
                  </a:moveTo>
                  <a:cubicBezTo>
                    <a:pt x="6582" y="412"/>
                    <a:pt x="1304" y="4947"/>
                    <a:pt x="1304" y="10594"/>
                  </a:cubicBezTo>
                  <a:cubicBezTo>
                    <a:pt x="1402" y="15623"/>
                    <a:pt x="5116" y="18179"/>
                    <a:pt x="3894" y="18550"/>
                  </a:cubicBezTo>
                  <a:cubicBezTo>
                    <a:pt x="-6026" y="21518"/>
                    <a:pt x="5214" y="19333"/>
                    <a:pt x="13082" y="21023"/>
                  </a:cubicBezTo>
                  <a:cubicBezTo>
                    <a:pt x="15574" y="21600"/>
                    <a:pt x="7804" y="14304"/>
                    <a:pt x="7804" y="8492"/>
                  </a:cubicBezTo>
                  <a:cubicBezTo>
                    <a:pt x="7804" y="4947"/>
                    <a:pt x="9612" y="1937"/>
                    <a:pt x="12446"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51" name="Freeform 213"/>
            <p:cNvSpPr/>
            <p:nvPr/>
          </p:nvSpPr>
          <p:spPr>
            <a:xfrm>
              <a:off x="186125" y="73079"/>
              <a:ext cx="180002" cy="281883"/>
            </a:xfrm>
            <a:custGeom>
              <a:avLst/>
              <a:gdLst/>
              <a:ahLst/>
              <a:cxnLst>
                <a:cxn ang="0">
                  <a:pos x="wd2" y="hd2"/>
                </a:cxn>
                <a:cxn ang="5400000">
                  <a:pos x="wd2" y="hd2"/>
                </a:cxn>
                <a:cxn ang="10800000">
                  <a:pos x="wd2" y="hd2"/>
                </a:cxn>
                <a:cxn ang="16200000">
                  <a:pos x="wd2" y="hd2"/>
                </a:cxn>
              </a:cxnLst>
              <a:rect l="0" t="0" r="r" b="b"/>
              <a:pathLst>
                <a:path w="19048" h="21600" extrusionOk="0">
                  <a:moveTo>
                    <a:pt x="5257" y="938"/>
                  </a:moveTo>
                  <a:cubicBezTo>
                    <a:pt x="3314" y="497"/>
                    <a:pt x="1562" y="193"/>
                    <a:pt x="0" y="0"/>
                  </a:cubicBezTo>
                  <a:cubicBezTo>
                    <a:pt x="152" y="497"/>
                    <a:pt x="267" y="1076"/>
                    <a:pt x="343" y="1572"/>
                  </a:cubicBezTo>
                  <a:cubicBezTo>
                    <a:pt x="11162" y="3559"/>
                    <a:pt x="21600" y="11503"/>
                    <a:pt x="15200" y="21600"/>
                  </a:cubicBezTo>
                  <a:cubicBezTo>
                    <a:pt x="18286" y="18455"/>
                    <a:pt x="19048" y="15779"/>
                    <a:pt x="19048" y="11697"/>
                  </a:cubicBezTo>
                  <a:cubicBezTo>
                    <a:pt x="19048" y="7310"/>
                    <a:pt x="10629" y="2152"/>
                    <a:pt x="5257" y="93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52" name="Freeform 214"/>
            <p:cNvSpPr/>
            <p:nvPr/>
          </p:nvSpPr>
          <p:spPr>
            <a:xfrm>
              <a:off x="182525" y="65519"/>
              <a:ext cx="196931" cy="290523"/>
            </a:xfrm>
            <a:custGeom>
              <a:avLst/>
              <a:gdLst/>
              <a:ahLst/>
              <a:cxnLst>
                <a:cxn ang="0">
                  <a:pos x="wd2" y="hd2"/>
                </a:cxn>
                <a:cxn ang="5400000">
                  <a:pos x="wd2" y="hd2"/>
                </a:cxn>
                <a:cxn ang="10800000">
                  <a:pos x="wd2" y="hd2"/>
                </a:cxn>
                <a:cxn ang="16200000">
                  <a:pos x="wd2" y="hd2"/>
                </a:cxn>
              </a:cxnLst>
              <a:rect l="0" t="0" r="r" b="b"/>
              <a:pathLst>
                <a:path w="21484" h="21600" extrusionOk="0">
                  <a:moveTo>
                    <a:pt x="0" y="0"/>
                  </a:moveTo>
                  <a:cubicBezTo>
                    <a:pt x="393" y="375"/>
                    <a:pt x="550" y="857"/>
                    <a:pt x="668" y="1365"/>
                  </a:cubicBezTo>
                  <a:cubicBezTo>
                    <a:pt x="10172" y="3158"/>
                    <a:pt x="19244" y="7280"/>
                    <a:pt x="19244" y="14641"/>
                  </a:cubicBezTo>
                  <a:cubicBezTo>
                    <a:pt x="19244" y="16300"/>
                    <a:pt x="17791" y="20021"/>
                    <a:pt x="15984" y="21600"/>
                  </a:cubicBezTo>
                  <a:cubicBezTo>
                    <a:pt x="19519" y="19887"/>
                    <a:pt x="21482" y="15819"/>
                    <a:pt x="21482" y="11911"/>
                  </a:cubicBezTo>
                  <a:cubicBezTo>
                    <a:pt x="21600" y="5755"/>
                    <a:pt x="14806" y="2088"/>
                    <a:pt x="6716" y="616"/>
                  </a:cubicBezTo>
                  <a:cubicBezTo>
                    <a:pt x="4281" y="187"/>
                    <a:pt x="2081" y="0"/>
                    <a:pt x="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53" name="Freeform 215"/>
            <p:cNvSpPr/>
            <p:nvPr/>
          </p:nvSpPr>
          <p:spPr>
            <a:xfrm>
              <a:off x="101964" y="3240"/>
              <a:ext cx="46723" cy="48962"/>
            </a:xfrm>
            <a:custGeom>
              <a:avLst/>
              <a:gdLst/>
              <a:ahLst/>
              <a:cxnLst>
                <a:cxn ang="0">
                  <a:pos x="wd2" y="hd2"/>
                </a:cxn>
                <a:cxn ang="5400000">
                  <a:pos x="wd2" y="hd2"/>
                </a:cxn>
                <a:cxn ang="10800000">
                  <a:pos x="wd2" y="hd2"/>
                </a:cxn>
                <a:cxn ang="16200000">
                  <a:pos x="wd2" y="hd2"/>
                </a:cxn>
              </a:cxnLst>
              <a:rect l="0" t="0" r="r" b="b"/>
              <a:pathLst>
                <a:path w="20612" h="21600" extrusionOk="0">
                  <a:moveTo>
                    <a:pt x="124" y="21600"/>
                  </a:moveTo>
                  <a:cubicBezTo>
                    <a:pt x="-988" y="10165"/>
                    <a:pt x="5683" y="7147"/>
                    <a:pt x="8541" y="0"/>
                  </a:cubicBezTo>
                  <a:cubicBezTo>
                    <a:pt x="12512" y="6512"/>
                    <a:pt x="19500" y="8100"/>
                    <a:pt x="20612" y="19376"/>
                  </a:cubicBezTo>
                  <a:cubicBezTo>
                    <a:pt x="13783" y="20171"/>
                    <a:pt x="6953" y="20806"/>
                    <a:pt x="124"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54" name="Freeform 216"/>
            <p:cNvSpPr/>
            <p:nvPr/>
          </p:nvSpPr>
          <p:spPr>
            <a:xfrm>
              <a:off x="30384" y="-2"/>
              <a:ext cx="162673" cy="192604"/>
            </a:xfrm>
            <a:custGeom>
              <a:avLst/>
              <a:gdLst/>
              <a:ahLst/>
              <a:cxnLst>
                <a:cxn ang="0">
                  <a:pos x="wd2" y="hd2"/>
                </a:cxn>
                <a:cxn ang="5400000">
                  <a:pos x="wd2" y="hd2"/>
                </a:cxn>
                <a:cxn ang="10800000">
                  <a:pos x="wd2" y="hd2"/>
                </a:cxn>
                <a:cxn ang="16200000">
                  <a:pos x="wd2" y="hd2"/>
                </a:cxn>
              </a:cxnLst>
              <a:rect l="0" t="0" r="r" b="b"/>
              <a:pathLst>
                <a:path w="20990" h="21600" extrusionOk="0">
                  <a:moveTo>
                    <a:pt x="15544" y="0"/>
                  </a:moveTo>
                  <a:cubicBezTo>
                    <a:pt x="14290" y="1655"/>
                    <a:pt x="12106" y="2019"/>
                    <a:pt x="11688" y="4926"/>
                  </a:cubicBezTo>
                  <a:cubicBezTo>
                    <a:pt x="5928" y="5127"/>
                    <a:pt x="-482" y="11910"/>
                    <a:pt x="29" y="17320"/>
                  </a:cubicBezTo>
                  <a:cubicBezTo>
                    <a:pt x="122" y="18814"/>
                    <a:pt x="4721" y="21600"/>
                    <a:pt x="10481" y="21600"/>
                  </a:cubicBezTo>
                  <a:cubicBezTo>
                    <a:pt x="16287" y="21600"/>
                    <a:pt x="20979" y="17119"/>
                    <a:pt x="20979" y="11628"/>
                  </a:cubicBezTo>
                  <a:cubicBezTo>
                    <a:pt x="21118" y="8357"/>
                    <a:pt x="19910" y="6581"/>
                    <a:pt x="17866" y="5773"/>
                  </a:cubicBezTo>
                  <a:cubicBezTo>
                    <a:pt x="18192" y="2867"/>
                    <a:pt x="16333" y="1938"/>
                    <a:pt x="15544"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55" name="Freeform 217"/>
            <p:cNvSpPr/>
            <p:nvPr/>
          </p:nvSpPr>
          <p:spPr>
            <a:xfrm>
              <a:off x="125516" y="23040"/>
              <a:ext cx="36270" cy="70587"/>
            </a:xfrm>
            <a:custGeom>
              <a:avLst/>
              <a:gdLst/>
              <a:ahLst/>
              <a:cxnLst>
                <a:cxn ang="0">
                  <a:pos x="wd2" y="hd2"/>
                </a:cxn>
                <a:cxn ang="5400000">
                  <a:pos x="wd2" y="hd2"/>
                </a:cxn>
                <a:cxn ang="10800000">
                  <a:pos x="wd2" y="hd2"/>
                </a:cxn>
                <a:cxn ang="16200000">
                  <a:pos x="wd2" y="hd2"/>
                </a:cxn>
              </a:cxnLst>
              <a:rect l="0" t="0" r="r" b="b"/>
              <a:pathLst>
                <a:path w="19257" h="20863" extrusionOk="0">
                  <a:moveTo>
                    <a:pt x="7714" y="20642"/>
                  </a:moveTo>
                  <a:cubicBezTo>
                    <a:pt x="2553" y="20110"/>
                    <a:pt x="-1652" y="20110"/>
                    <a:pt x="642" y="9576"/>
                  </a:cubicBezTo>
                  <a:cubicBezTo>
                    <a:pt x="1980" y="3937"/>
                    <a:pt x="8288" y="3192"/>
                    <a:pt x="12111" y="0"/>
                  </a:cubicBezTo>
                  <a:cubicBezTo>
                    <a:pt x="14596" y="3724"/>
                    <a:pt x="19948" y="5427"/>
                    <a:pt x="19183" y="11066"/>
                  </a:cubicBezTo>
                  <a:cubicBezTo>
                    <a:pt x="16890" y="21600"/>
                    <a:pt x="13067" y="21174"/>
                    <a:pt x="7714" y="2064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56" name="Freeform 218"/>
            <p:cNvSpPr/>
            <p:nvPr/>
          </p:nvSpPr>
          <p:spPr>
            <a:xfrm>
              <a:off x="67325" y="82080"/>
              <a:ext cx="48962" cy="45002"/>
            </a:xfrm>
            <a:custGeom>
              <a:avLst/>
              <a:gdLst/>
              <a:ahLst/>
              <a:cxnLst>
                <a:cxn ang="0">
                  <a:pos x="wd2" y="hd2"/>
                </a:cxn>
                <a:cxn ang="5400000">
                  <a:pos x="wd2" y="hd2"/>
                </a:cxn>
                <a:cxn ang="10800000">
                  <a:pos x="wd2" y="hd2"/>
                </a:cxn>
                <a:cxn ang="16200000">
                  <a:pos x="wd2" y="hd2"/>
                </a:cxn>
              </a:cxnLst>
              <a:rect l="0" t="0" r="r" b="b"/>
              <a:pathLst>
                <a:path w="21600" h="21600" extrusionOk="0">
                  <a:moveTo>
                    <a:pt x="9529" y="21600"/>
                  </a:moveTo>
                  <a:cubicBezTo>
                    <a:pt x="2859" y="21600"/>
                    <a:pt x="3176" y="16589"/>
                    <a:pt x="0" y="13997"/>
                  </a:cubicBezTo>
                  <a:cubicBezTo>
                    <a:pt x="3176" y="9331"/>
                    <a:pt x="2859" y="0"/>
                    <a:pt x="9529" y="0"/>
                  </a:cubicBezTo>
                  <a:cubicBezTo>
                    <a:pt x="16041" y="0"/>
                    <a:pt x="17629" y="9331"/>
                    <a:pt x="21600" y="13997"/>
                  </a:cubicBezTo>
                  <a:cubicBezTo>
                    <a:pt x="17629" y="16589"/>
                    <a:pt x="16041" y="21600"/>
                    <a:pt x="9529"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57" name="Freeform 219"/>
            <p:cNvSpPr/>
            <p:nvPr/>
          </p:nvSpPr>
          <p:spPr>
            <a:xfrm>
              <a:off x="74525" y="92160"/>
              <a:ext cx="29882" cy="27362"/>
            </a:xfrm>
            <a:custGeom>
              <a:avLst/>
              <a:gdLst/>
              <a:ahLst/>
              <a:cxnLst>
                <a:cxn ang="0">
                  <a:pos x="wd2" y="hd2"/>
                </a:cxn>
                <a:cxn ang="5400000">
                  <a:pos x="wd2" y="hd2"/>
                </a:cxn>
                <a:cxn ang="10800000">
                  <a:pos x="wd2" y="hd2"/>
                </a:cxn>
                <a:cxn ang="16200000">
                  <a:pos x="wd2" y="hd2"/>
                </a:cxn>
              </a:cxnLst>
              <a:rect l="0" t="0" r="r" b="b"/>
              <a:pathLst>
                <a:path w="21600" h="21600" extrusionOk="0">
                  <a:moveTo>
                    <a:pt x="9629" y="21600"/>
                  </a:moveTo>
                  <a:cubicBezTo>
                    <a:pt x="2863" y="21600"/>
                    <a:pt x="3123" y="16200"/>
                    <a:pt x="0" y="13642"/>
                  </a:cubicBezTo>
                  <a:cubicBezTo>
                    <a:pt x="3123" y="9095"/>
                    <a:pt x="2863" y="0"/>
                    <a:pt x="9629" y="0"/>
                  </a:cubicBezTo>
                  <a:cubicBezTo>
                    <a:pt x="16135" y="0"/>
                    <a:pt x="17696" y="9095"/>
                    <a:pt x="21600" y="13642"/>
                  </a:cubicBezTo>
                  <a:cubicBezTo>
                    <a:pt x="17696" y="16200"/>
                    <a:pt x="16135" y="21600"/>
                    <a:pt x="9629"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58" name="Freeform 220"/>
            <p:cNvSpPr/>
            <p:nvPr/>
          </p:nvSpPr>
          <p:spPr>
            <a:xfrm>
              <a:off x="60485" y="97818"/>
              <a:ext cx="141305" cy="121064"/>
            </a:xfrm>
            <a:custGeom>
              <a:avLst/>
              <a:gdLst/>
              <a:ahLst/>
              <a:cxnLst>
                <a:cxn ang="0">
                  <a:pos x="wd2" y="hd2"/>
                </a:cxn>
                <a:cxn ang="5400000">
                  <a:pos x="wd2" y="hd2"/>
                </a:cxn>
                <a:cxn ang="10800000">
                  <a:pos x="wd2" y="hd2"/>
                </a:cxn>
                <a:cxn ang="16200000">
                  <a:pos x="wd2" y="hd2"/>
                </a:cxn>
              </a:cxnLst>
              <a:rect l="0" t="0" r="r" b="b"/>
              <a:pathLst>
                <a:path w="20139" h="19165" extrusionOk="0">
                  <a:moveTo>
                    <a:pt x="14109" y="1554"/>
                  </a:moveTo>
                  <a:cubicBezTo>
                    <a:pt x="11236" y="-2435"/>
                    <a:pt x="11185" y="2466"/>
                    <a:pt x="9697" y="2865"/>
                  </a:cubicBezTo>
                  <a:cubicBezTo>
                    <a:pt x="10159" y="3036"/>
                    <a:pt x="10569" y="3207"/>
                    <a:pt x="11031" y="3378"/>
                  </a:cubicBezTo>
                  <a:cubicBezTo>
                    <a:pt x="10261" y="3777"/>
                    <a:pt x="9440" y="4176"/>
                    <a:pt x="8671" y="4575"/>
                  </a:cubicBezTo>
                  <a:cubicBezTo>
                    <a:pt x="8876" y="4803"/>
                    <a:pt x="9030" y="5031"/>
                    <a:pt x="9235" y="5202"/>
                  </a:cubicBezTo>
                  <a:cubicBezTo>
                    <a:pt x="8825" y="5202"/>
                    <a:pt x="8466" y="5202"/>
                    <a:pt x="8055" y="5202"/>
                  </a:cubicBezTo>
                  <a:cubicBezTo>
                    <a:pt x="8312" y="5430"/>
                    <a:pt x="8517" y="5658"/>
                    <a:pt x="8773" y="5886"/>
                  </a:cubicBezTo>
                  <a:cubicBezTo>
                    <a:pt x="8619" y="6057"/>
                    <a:pt x="8466" y="6171"/>
                    <a:pt x="8312" y="6285"/>
                  </a:cubicBezTo>
                  <a:cubicBezTo>
                    <a:pt x="7491" y="5715"/>
                    <a:pt x="6619" y="5487"/>
                    <a:pt x="5695" y="5487"/>
                  </a:cubicBezTo>
                  <a:cubicBezTo>
                    <a:pt x="2617" y="5487"/>
                    <a:pt x="0" y="8507"/>
                    <a:pt x="0" y="12326"/>
                  </a:cubicBezTo>
                  <a:cubicBezTo>
                    <a:pt x="0" y="16144"/>
                    <a:pt x="2514" y="19165"/>
                    <a:pt x="5695" y="19165"/>
                  </a:cubicBezTo>
                  <a:cubicBezTo>
                    <a:pt x="8773" y="19165"/>
                    <a:pt x="11390" y="16144"/>
                    <a:pt x="11390" y="12326"/>
                  </a:cubicBezTo>
                  <a:cubicBezTo>
                    <a:pt x="11390" y="12212"/>
                    <a:pt x="11390" y="12098"/>
                    <a:pt x="11390" y="11927"/>
                  </a:cubicBezTo>
                  <a:cubicBezTo>
                    <a:pt x="12108" y="12155"/>
                    <a:pt x="12775" y="12383"/>
                    <a:pt x="13494" y="12554"/>
                  </a:cubicBezTo>
                  <a:cubicBezTo>
                    <a:pt x="13340" y="11984"/>
                    <a:pt x="13186" y="11357"/>
                    <a:pt x="13032" y="10730"/>
                  </a:cubicBezTo>
                  <a:cubicBezTo>
                    <a:pt x="13853" y="10730"/>
                    <a:pt x="14674" y="10730"/>
                    <a:pt x="15495" y="10730"/>
                  </a:cubicBezTo>
                  <a:cubicBezTo>
                    <a:pt x="15135" y="10388"/>
                    <a:pt x="14776" y="10046"/>
                    <a:pt x="14468" y="9704"/>
                  </a:cubicBezTo>
                  <a:cubicBezTo>
                    <a:pt x="15648" y="8735"/>
                    <a:pt x="16829" y="7710"/>
                    <a:pt x="18009" y="6684"/>
                  </a:cubicBezTo>
                  <a:cubicBezTo>
                    <a:pt x="17290" y="6684"/>
                    <a:pt x="16572" y="6684"/>
                    <a:pt x="15854" y="6684"/>
                  </a:cubicBezTo>
                  <a:cubicBezTo>
                    <a:pt x="16931" y="5943"/>
                    <a:pt x="18060" y="5202"/>
                    <a:pt x="19189" y="4404"/>
                  </a:cubicBezTo>
                  <a:cubicBezTo>
                    <a:pt x="18419" y="4404"/>
                    <a:pt x="17649" y="4404"/>
                    <a:pt x="16880" y="4404"/>
                  </a:cubicBezTo>
                  <a:cubicBezTo>
                    <a:pt x="18162" y="4290"/>
                    <a:pt x="21600" y="1326"/>
                    <a:pt x="19445" y="2181"/>
                  </a:cubicBezTo>
                  <a:cubicBezTo>
                    <a:pt x="17290" y="2979"/>
                    <a:pt x="15854" y="1782"/>
                    <a:pt x="14109" y="155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59" name="Freeform 221"/>
            <p:cNvSpPr/>
            <p:nvPr/>
          </p:nvSpPr>
          <p:spPr>
            <a:xfrm>
              <a:off x="15290" y="179113"/>
              <a:ext cx="181284" cy="91850"/>
            </a:xfrm>
            <a:custGeom>
              <a:avLst/>
              <a:gdLst/>
              <a:ahLst/>
              <a:cxnLst>
                <a:cxn ang="0">
                  <a:pos x="wd2" y="hd2"/>
                </a:cxn>
                <a:cxn ang="5400000">
                  <a:pos x="wd2" y="hd2"/>
                </a:cxn>
                <a:cxn ang="10800000">
                  <a:pos x="wd2" y="hd2"/>
                </a:cxn>
                <a:cxn ang="16200000">
                  <a:pos x="wd2" y="hd2"/>
                </a:cxn>
              </a:cxnLst>
              <a:rect l="0" t="0" r="r" b="b"/>
              <a:pathLst>
                <a:path w="20368" h="13059" extrusionOk="0">
                  <a:moveTo>
                    <a:pt x="7950" y="6473"/>
                  </a:moveTo>
                  <a:cubicBezTo>
                    <a:pt x="5361" y="5859"/>
                    <a:pt x="1033" y="7087"/>
                    <a:pt x="143" y="4579"/>
                  </a:cubicBezTo>
                  <a:cubicBezTo>
                    <a:pt x="-1151" y="1047"/>
                    <a:pt x="6737" y="-1102"/>
                    <a:pt x="8759" y="587"/>
                  </a:cubicBezTo>
                  <a:cubicBezTo>
                    <a:pt x="13613" y="4323"/>
                    <a:pt x="20166" y="-2945"/>
                    <a:pt x="20368" y="8009"/>
                  </a:cubicBezTo>
                  <a:cubicBezTo>
                    <a:pt x="20449" y="10721"/>
                    <a:pt x="15312" y="18655"/>
                    <a:pt x="7950" y="647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grpSp>
        <p:nvGrpSpPr>
          <p:cNvPr id="884" name="Group 222"/>
          <p:cNvGrpSpPr/>
          <p:nvPr/>
        </p:nvGrpSpPr>
        <p:grpSpPr>
          <a:xfrm>
            <a:off x="8189999" y="4769915"/>
            <a:ext cx="449969" cy="540316"/>
            <a:chOff x="-1" y="-3"/>
            <a:chExt cx="449967" cy="540314"/>
          </a:xfrm>
        </p:grpSpPr>
        <p:sp>
          <p:nvSpPr>
            <p:cNvPr id="861" name="Freeform 223"/>
            <p:cNvSpPr/>
            <p:nvPr/>
          </p:nvSpPr>
          <p:spPr>
            <a:xfrm>
              <a:off x="-2" y="369800"/>
              <a:ext cx="78483" cy="7920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665"/>
                    <a:pt x="495" y="14629"/>
                    <a:pt x="1387" y="16200"/>
                  </a:cubicBezTo>
                  <a:cubicBezTo>
                    <a:pt x="2378" y="17869"/>
                    <a:pt x="3765" y="19244"/>
                    <a:pt x="5450" y="20127"/>
                  </a:cubicBezTo>
                  <a:cubicBezTo>
                    <a:pt x="7035" y="21109"/>
                    <a:pt x="8917" y="21600"/>
                    <a:pt x="10800" y="21600"/>
                  </a:cubicBezTo>
                  <a:cubicBezTo>
                    <a:pt x="12782" y="21600"/>
                    <a:pt x="14565" y="21109"/>
                    <a:pt x="16250" y="20127"/>
                  </a:cubicBezTo>
                  <a:cubicBezTo>
                    <a:pt x="17934" y="19244"/>
                    <a:pt x="19222" y="17869"/>
                    <a:pt x="20114" y="16200"/>
                  </a:cubicBezTo>
                  <a:cubicBezTo>
                    <a:pt x="21105" y="14629"/>
                    <a:pt x="21600" y="12665"/>
                    <a:pt x="21600" y="10800"/>
                  </a:cubicBezTo>
                  <a:cubicBezTo>
                    <a:pt x="21600" y="8935"/>
                    <a:pt x="21204" y="7069"/>
                    <a:pt x="20114" y="5400"/>
                  </a:cubicBezTo>
                  <a:cubicBezTo>
                    <a:pt x="19222" y="3829"/>
                    <a:pt x="17934" y="2455"/>
                    <a:pt x="16250" y="1473"/>
                  </a:cubicBezTo>
                  <a:cubicBezTo>
                    <a:pt x="14565" y="491"/>
                    <a:pt x="12683" y="0"/>
                    <a:pt x="10800" y="0"/>
                  </a:cubicBezTo>
                  <a:cubicBezTo>
                    <a:pt x="8917" y="0"/>
                    <a:pt x="7035" y="491"/>
                    <a:pt x="5450" y="1473"/>
                  </a:cubicBezTo>
                  <a:cubicBezTo>
                    <a:pt x="3765" y="2455"/>
                    <a:pt x="2378" y="3829"/>
                    <a:pt x="1387" y="5400"/>
                  </a:cubicBezTo>
                  <a:cubicBezTo>
                    <a:pt x="495" y="7069"/>
                    <a:pt x="0" y="8935"/>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62" name="Freeform 224"/>
            <p:cNvSpPr/>
            <p:nvPr/>
          </p:nvSpPr>
          <p:spPr>
            <a:xfrm>
              <a:off x="28391" y="361160"/>
              <a:ext cx="136588" cy="157262"/>
            </a:xfrm>
            <a:custGeom>
              <a:avLst/>
              <a:gdLst/>
              <a:ahLst/>
              <a:cxnLst>
                <a:cxn ang="0">
                  <a:pos x="wd2" y="hd2"/>
                </a:cxn>
                <a:cxn ang="5400000">
                  <a:pos x="wd2" y="hd2"/>
                </a:cxn>
                <a:cxn ang="10800000">
                  <a:pos x="wd2" y="hd2"/>
                </a:cxn>
                <a:cxn ang="16200000">
                  <a:pos x="wd2" y="hd2"/>
                </a:cxn>
              </a:cxnLst>
              <a:rect l="0" t="0" r="r" b="b"/>
              <a:pathLst>
                <a:path w="17325" h="20423" extrusionOk="0">
                  <a:moveTo>
                    <a:pt x="1010" y="17158"/>
                  </a:moveTo>
                  <a:cubicBezTo>
                    <a:pt x="-2780" y="3974"/>
                    <a:pt x="5166" y="5704"/>
                    <a:pt x="7221" y="0"/>
                  </a:cubicBezTo>
                  <a:cubicBezTo>
                    <a:pt x="10189" y="1356"/>
                    <a:pt x="13157" y="2712"/>
                    <a:pt x="16080" y="4068"/>
                  </a:cubicBezTo>
                  <a:cubicBezTo>
                    <a:pt x="16080" y="3974"/>
                    <a:pt x="18820" y="16691"/>
                    <a:pt x="16171" y="19496"/>
                  </a:cubicBezTo>
                  <a:cubicBezTo>
                    <a:pt x="14208" y="21600"/>
                    <a:pt x="1787" y="19823"/>
                    <a:pt x="1010" y="1715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63" name="Freeform 225"/>
            <p:cNvSpPr/>
            <p:nvPr/>
          </p:nvSpPr>
          <p:spPr>
            <a:xfrm>
              <a:off x="74519" y="448676"/>
              <a:ext cx="80642" cy="38126"/>
            </a:xfrm>
            <a:custGeom>
              <a:avLst/>
              <a:gdLst/>
              <a:ahLst/>
              <a:cxnLst>
                <a:cxn ang="0">
                  <a:pos x="wd2" y="hd2"/>
                </a:cxn>
                <a:cxn ang="5400000">
                  <a:pos x="wd2" y="hd2"/>
                </a:cxn>
                <a:cxn ang="10800000">
                  <a:pos x="wd2" y="hd2"/>
                </a:cxn>
                <a:cxn ang="16200000">
                  <a:pos x="wd2" y="hd2"/>
                </a:cxn>
              </a:cxnLst>
              <a:rect l="0" t="0" r="r" b="b"/>
              <a:pathLst>
                <a:path w="21600" h="20795" extrusionOk="0">
                  <a:moveTo>
                    <a:pt x="18707" y="10191"/>
                  </a:moveTo>
                  <a:cubicBezTo>
                    <a:pt x="17164" y="7246"/>
                    <a:pt x="15236" y="4104"/>
                    <a:pt x="13114" y="2730"/>
                  </a:cubicBezTo>
                  <a:cubicBezTo>
                    <a:pt x="8968" y="-805"/>
                    <a:pt x="4146" y="-805"/>
                    <a:pt x="0" y="2140"/>
                  </a:cubicBezTo>
                  <a:cubicBezTo>
                    <a:pt x="4436" y="2140"/>
                    <a:pt x="8486" y="2730"/>
                    <a:pt x="12343" y="6264"/>
                  </a:cubicBezTo>
                  <a:cubicBezTo>
                    <a:pt x="14271" y="7442"/>
                    <a:pt x="16007" y="9602"/>
                    <a:pt x="17646" y="11959"/>
                  </a:cubicBezTo>
                  <a:cubicBezTo>
                    <a:pt x="18900" y="14315"/>
                    <a:pt x="20539" y="17457"/>
                    <a:pt x="21600" y="20795"/>
                  </a:cubicBezTo>
                  <a:cubicBezTo>
                    <a:pt x="21311" y="17064"/>
                    <a:pt x="20346" y="13137"/>
                    <a:pt x="18707" y="10191"/>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64" name="Freeform 226"/>
            <p:cNvSpPr/>
            <p:nvPr/>
          </p:nvSpPr>
          <p:spPr>
            <a:xfrm>
              <a:off x="138599" y="348561"/>
              <a:ext cx="116047" cy="191612"/>
            </a:xfrm>
            <a:custGeom>
              <a:avLst/>
              <a:gdLst/>
              <a:ahLst/>
              <a:cxnLst>
                <a:cxn ang="0">
                  <a:pos x="wd2" y="hd2"/>
                </a:cxn>
                <a:cxn ang="5400000">
                  <a:pos x="wd2" y="hd2"/>
                </a:cxn>
                <a:cxn ang="10800000">
                  <a:pos x="wd2" y="hd2"/>
                </a:cxn>
                <a:cxn ang="16200000">
                  <a:pos x="wd2" y="hd2"/>
                </a:cxn>
              </a:cxnLst>
              <a:rect l="0" t="0" r="r" b="b"/>
              <a:pathLst>
                <a:path w="19503" h="21134" extrusionOk="0">
                  <a:moveTo>
                    <a:pt x="3933" y="19853"/>
                  </a:moveTo>
                  <a:cubicBezTo>
                    <a:pt x="0" y="17351"/>
                    <a:pt x="121" y="6353"/>
                    <a:pt x="0" y="874"/>
                  </a:cubicBezTo>
                  <a:cubicBezTo>
                    <a:pt x="5627" y="556"/>
                    <a:pt x="11254" y="278"/>
                    <a:pt x="16881" y="0"/>
                  </a:cubicBezTo>
                  <a:cubicBezTo>
                    <a:pt x="17002" y="0"/>
                    <a:pt x="21600" y="17471"/>
                    <a:pt x="18333" y="19853"/>
                  </a:cubicBezTo>
                  <a:cubicBezTo>
                    <a:pt x="15852" y="21600"/>
                    <a:pt x="6776" y="21521"/>
                    <a:pt x="3933" y="1985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65" name="Freeform 227"/>
            <p:cNvSpPr/>
            <p:nvPr/>
          </p:nvSpPr>
          <p:spPr>
            <a:xfrm>
              <a:off x="240222" y="348560"/>
              <a:ext cx="116539" cy="191752"/>
            </a:xfrm>
            <a:custGeom>
              <a:avLst/>
              <a:gdLst/>
              <a:ahLst/>
              <a:cxnLst>
                <a:cxn ang="0">
                  <a:pos x="wd2" y="hd2"/>
                </a:cxn>
                <a:cxn ang="5400000">
                  <a:pos x="wd2" y="hd2"/>
                </a:cxn>
                <a:cxn ang="10800000">
                  <a:pos x="wd2" y="hd2"/>
                </a:cxn>
                <a:cxn ang="16200000">
                  <a:pos x="wd2" y="hd2"/>
                </a:cxn>
              </a:cxnLst>
              <a:rect l="0" t="0" r="r" b="b"/>
              <a:pathLst>
                <a:path w="19532" h="21110" extrusionOk="0">
                  <a:moveTo>
                    <a:pt x="15550" y="19817"/>
                  </a:moveTo>
                  <a:cubicBezTo>
                    <a:pt x="19532" y="17320"/>
                    <a:pt x="19351" y="6341"/>
                    <a:pt x="19532" y="872"/>
                  </a:cubicBezTo>
                  <a:cubicBezTo>
                    <a:pt x="13921" y="555"/>
                    <a:pt x="8310" y="277"/>
                    <a:pt x="2698" y="0"/>
                  </a:cubicBezTo>
                  <a:cubicBezTo>
                    <a:pt x="2216" y="6619"/>
                    <a:pt x="-2068" y="17439"/>
                    <a:pt x="1250" y="19817"/>
                  </a:cubicBezTo>
                  <a:cubicBezTo>
                    <a:pt x="3724" y="21600"/>
                    <a:pt x="12774" y="21481"/>
                    <a:pt x="15550" y="1981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66" name="Freeform 228"/>
            <p:cNvSpPr/>
            <p:nvPr/>
          </p:nvSpPr>
          <p:spPr>
            <a:xfrm>
              <a:off x="241330" y="450801"/>
              <a:ext cx="12702" cy="777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7300"/>
                    <a:pt x="18655" y="3500"/>
                    <a:pt x="9818" y="0"/>
                  </a:cubicBezTo>
                  <a:cubicBezTo>
                    <a:pt x="1964" y="3500"/>
                    <a:pt x="0" y="7300"/>
                    <a:pt x="0" y="10800"/>
                  </a:cubicBezTo>
                  <a:cubicBezTo>
                    <a:pt x="1964" y="14500"/>
                    <a:pt x="1964" y="18000"/>
                    <a:pt x="9818" y="21600"/>
                  </a:cubicBezTo>
                  <a:cubicBezTo>
                    <a:pt x="18655" y="18000"/>
                    <a:pt x="21600" y="14300"/>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67" name="Freeform 229"/>
            <p:cNvSpPr/>
            <p:nvPr/>
          </p:nvSpPr>
          <p:spPr>
            <a:xfrm>
              <a:off x="159119" y="341000"/>
              <a:ext cx="176763" cy="156962"/>
            </a:xfrm>
            <a:custGeom>
              <a:avLst/>
              <a:gdLst/>
              <a:ahLst/>
              <a:cxnLst>
                <a:cxn ang="0">
                  <a:pos x="wd2" y="hd2"/>
                </a:cxn>
                <a:cxn ang="5400000">
                  <a:pos x="wd2" y="hd2"/>
                </a:cxn>
                <a:cxn ang="10800000">
                  <a:pos x="wd2" y="hd2"/>
                </a:cxn>
                <a:cxn ang="16200000">
                  <a:pos x="wd2" y="hd2"/>
                </a:cxn>
              </a:cxnLst>
              <a:rect l="0" t="0" r="r" b="b"/>
              <a:pathLst>
                <a:path w="21600" h="21600" extrusionOk="0">
                  <a:moveTo>
                    <a:pt x="10822" y="21600"/>
                  </a:moveTo>
                  <a:cubicBezTo>
                    <a:pt x="14429" y="17785"/>
                    <a:pt x="21600" y="15754"/>
                    <a:pt x="21600" y="10156"/>
                  </a:cubicBezTo>
                  <a:cubicBezTo>
                    <a:pt x="21600" y="4607"/>
                    <a:pt x="16849" y="0"/>
                    <a:pt x="10822" y="0"/>
                  </a:cubicBezTo>
                  <a:cubicBezTo>
                    <a:pt x="4795" y="0"/>
                    <a:pt x="0" y="4607"/>
                    <a:pt x="0" y="10156"/>
                  </a:cubicBezTo>
                  <a:cubicBezTo>
                    <a:pt x="0" y="15754"/>
                    <a:pt x="7215" y="17785"/>
                    <a:pt x="10822"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68" name="Freeform 230"/>
            <p:cNvSpPr/>
            <p:nvPr/>
          </p:nvSpPr>
          <p:spPr>
            <a:xfrm>
              <a:off x="45700" y="-4"/>
              <a:ext cx="133222" cy="236965"/>
            </a:xfrm>
            <a:custGeom>
              <a:avLst/>
              <a:gdLst/>
              <a:ahLst/>
              <a:cxnLst>
                <a:cxn ang="0">
                  <a:pos x="wd2" y="hd2"/>
                </a:cxn>
                <a:cxn ang="5400000">
                  <a:pos x="wd2" y="hd2"/>
                </a:cxn>
                <a:cxn ang="10800000">
                  <a:pos x="wd2" y="hd2"/>
                </a:cxn>
                <a:cxn ang="16200000">
                  <a:pos x="wd2" y="hd2"/>
                </a:cxn>
              </a:cxnLst>
              <a:rect l="0" t="0" r="r" b="b"/>
              <a:pathLst>
                <a:path w="19401" h="21380" extrusionOk="0">
                  <a:moveTo>
                    <a:pt x="17671" y="9362"/>
                  </a:moveTo>
                  <a:cubicBezTo>
                    <a:pt x="18405" y="17872"/>
                    <a:pt x="18824" y="16605"/>
                    <a:pt x="19401" y="20243"/>
                  </a:cubicBezTo>
                  <a:cubicBezTo>
                    <a:pt x="16727" y="20633"/>
                    <a:pt x="14053" y="20990"/>
                    <a:pt x="11380" y="21380"/>
                  </a:cubicBezTo>
                  <a:cubicBezTo>
                    <a:pt x="8077" y="18132"/>
                    <a:pt x="11799" y="20568"/>
                    <a:pt x="1523" y="11636"/>
                  </a:cubicBezTo>
                  <a:cubicBezTo>
                    <a:pt x="-2199" y="8290"/>
                    <a:pt x="1785" y="495"/>
                    <a:pt x="4092" y="7"/>
                  </a:cubicBezTo>
                  <a:cubicBezTo>
                    <a:pt x="5560" y="-220"/>
                    <a:pt x="17409" y="4945"/>
                    <a:pt x="17671" y="936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69" name="Freeform 231"/>
            <p:cNvSpPr/>
            <p:nvPr/>
          </p:nvSpPr>
          <p:spPr>
            <a:xfrm>
              <a:off x="71239" y="47748"/>
              <a:ext cx="96522" cy="187053"/>
            </a:xfrm>
            <a:custGeom>
              <a:avLst/>
              <a:gdLst/>
              <a:ahLst/>
              <a:cxnLst>
                <a:cxn ang="0">
                  <a:pos x="wd2" y="hd2"/>
                </a:cxn>
                <a:cxn ang="5400000">
                  <a:pos x="wd2" y="hd2"/>
                </a:cxn>
                <a:cxn ang="10800000">
                  <a:pos x="wd2" y="hd2"/>
                </a:cxn>
                <a:cxn ang="16200000">
                  <a:pos x="wd2" y="hd2"/>
                </a:cxn>
              </a:cxnLst>
              <a:rect l="0" t="0" r="r" b="b"/>
              <a:pathLst>
                <a:path w="20179" h="21297" extrusionOk="0">
                  <a:moveTo>
                    <a:pt x="15061" y="6993"/>
                  </a:moveTo>
                  <a:cubicBezTo>
                    <a:pt x="18975" y="17444"/>
                    <a:pt x="18523" y="15928"/>
                    <a:pt x="20179" y="20436"/>
                  </a:cubicBezTo>
                  <a:cubicBezTo>
                    <a:pt x="17695" y="20723"/>
                    <a:pt x="15136" y="21010"/>
                    <a:pt x="12578" y="21297"/>
                  </a:cubicBezTo>
                  <a:cubicBezTo>
                    <a:pt x="8890" y="17075"/>
                    <a:pt x="12578" y="20600"/>
                    <a:pt x="1514" y="8591"/>
                  </a:cubicBezTo>
                  <a:cubicBezTo>
                    <a:pt x="-1421" y="5558"/>
                    <a:pt x="310" y="558"/>
                    <a:pt x="3320" y="25"/>
                  </a:cubicBezTo>
                  <a:cubicBezTo>
                    <a:pt x="5428" y="-303"/>
                    <a:pt x="13481" y="2689"/>
                    <a:pt x="15061" y="699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70" name="Freeform 232"/>
            <p:cNvSpPr/>
            <p:nvPr/>
          </p:nvSpPr>
          <p:spPr>
            <a:xfrm>
              <a:off x="316080" y="-4"/>
              <a:ext cx="133887" cy="236965"/>
            </a:xfrm>
            <a:custGeom>
              <a:avLst/>
              <a:gdLst/>
              <a:ahLst/>
              <a:cxnLst>
                <a:cxn ang="0">
                  <a:pos x="wd2" y="hd2"/>
                </a:cxn>
                <a:cxn ang="5400000">
                  <a:pos x="wd2" y="hd2"/>
                </a:cxn>
                <a:cxn ang="10800000">
                  <a:pos x="wd2" y="hd2"/>
                </a:cxn>
                <a:cxn ang="16200000">
                  <a:pos x="wd2" y="hd2"/>
                </a:cxn>
              </a:cxnLst>
              <a:rect l="0" t="0" r="r" b="b"/>
              <a:pathLst>
                <a:path w="19357" h="21380" extrusionOk="0">
                  <a:moveTo>
                    <a:pt x="1718" y="9362"/>
                  </a:moveTo>
                  <a:cubicBezTo>
                    <a:pt x="1041" y="17872"/>
                    <a:pt x="573" y="16605"/>
                    <a:pt x="0" y="20243"/>
                  </a:cubicBezTo>
                  <a:cubicBezTo>
                    <a:pt x="2654" y="20633"/>
                    <a:pt x="5361" y="20990"/>
                    <a:pt x="8015" y="21380"/>
                  </a:cubicBezTo>
                  <a:cubicBezTo>
                    <a:pt x="11242" y="18132"/>
                    <a:pt x="7599" y="20568"/>
                    <a:pt x="17800" y="11636"/>
                  </a:cubicBezTo>
                  <a:cubicBezTo>
                    <a:pt x="21600" y="8290"/>
                    <a:pt x="17540" y="495"/>
                    <a:pt x="15198" y="7"/>
                  </a:cubicBezTo>
                  <a:cubicBezTo>
                    <a:pt x="13793" y="-220"/>
                    <a:pt x="1978" y="4945"/>
                    <a:pt x="1718" y="936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71" name="Freeform 233"/>
            <p:cNvSpPr/>
            <p:nvPr/>
          </p:nvSpPr>
          <p:spPr>
            <a:xfrm>
              <a:off x="327240" y="47740"/>
              <a:ext cx="96624" cy="188141"/>
            </a:xfrm>
            <a:custGeom>
              <a:avLst/>
              <a:gdLst/>
              <a:ahLst/>
              <a:cxnLst>
                <a:cxn ang="0">
                  <a:pos x="wd2" y="hd2"/>
                </a:cxn>
                <a:cxn ang="5400000">
                  <a:pos x="wd2" y="hd2"/>
                </a:cxn>
                <a:cxn ang="10800000">
                  <a:pos x="wd2" y="hd2"/>
                </a:cxn>
                <a:cxn ang="16200000">
                  <a:pos x="wd2" y="hd2"/>
                </a:cxn>
              </a:cxnLst>
              <a:rect l="0" t="0" r="r" b="b"/>
              <a:pathLst>
                <a:path w="20270" h="21298" extrusionOk="0">
                  <a:moveTo>
                    <a:pt x="5136" y="6952"/>
                  </a:moveTo>
                  <a:cubicBezTo>
                    <a:pt x="1133" y="17345"/>
                    <a:pt x="1737" y="15837"/>
                    <a:pt x="0" y="20320"/>
                  </a:cubicBezTo>
                  <a:cubicBezTo>
                    <a:pt x="2492" y="20646"/>
                    <a:pt x="4909" y="20972"/>
                    <a:pt x="7401" y="21298"/>
                  </a:cubicBezTo>
                  <a:cubicBezTo>
                    <a:pt x="11178" y="17100"/>
                    <a:pt x="7401" y="20564"/>
                    <a:pt x="18730" y="8664"/>
                  </a:cubicBezTo>
                  <a:cubicBezTo>
                    <a:pt x="21600" y="5526"/>
                    <a:pt x="20165" y="554"/>
                    <a:pt x="16842" y="24"/>
                  </a:cubicBezTo>
                  <a:cubicBezTo>
                    <a:pt x="14803" y="-302"/>
                    <a:pt x="6797" y="2673"/>
                    <a:pt x="5136" y="695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72" name="Freeform 234"/>
            <p:cNvSpPr/>
            <p:nvPr/>
          </p:nvSpPr>
          <p:spPr>
            <a:xfrm>
              <a:off x="67717" y="144080"/>
              <a:ext cx="360169" cy="288723"/>
            </a:xfrm>
            <a:custGeom>
              <a:avLst/>
              <a:gdLst/>
              <a:ahLst/>
              <a:cxnLst>
                <a:cxn ang="0">
                  <a:pos x="wd2" y="hd2"/>
                </a:cxn>
                <a:cxn ang="5400000">
                  <a:pos x="wd2" y="hd2"/>
                </a:cxn>
                <a:cxn ang="10800000">
                  <a:pos x="wd2" y="hd2"/>
                </a:cxn>
                <a:cxn ang="16200000">
                  <a:pos x="wd2" y="hd2"/>
                </a:cxn>
              </a:cxnLst>
              <a:rect l="0" t="0" r="r" b="b"/>
              <a:pathLst>
                <a:path w="17756" h="21600" extrusionOk="0">
                  <a:moveTo>
                    <a:pt x="8872" y="0"/>
                  </a:moveTo>
                  <a:cubicBezTo>
                    <a:pt x="3974" y="0"/>
                    <a:pt x="1755" y="2909"/>
                    <a:pt x="1755" y="6949"/>
                  </a:cubicBezTo>
                  <a:cubicBezTo>
                    <a:pt x="1755" y="10315"/>
                    <a:pt x="-1919" y="15298"/>
                    <a:pt x="1364" y="18584"/>
                  </a:cubicBezTo>
                  <a:cubicBezTo>
                    <a:pt x="2962" y="20226"/>
                    <a:pt x="5677" y="21600"/>
                    <a:pt x="8872" y="21600"/>
                  </a:cubicBezTo>
                  <a:cubicBezTo>
                    <a:pt x="12067" y="21600"/>
                    <a:pt x="14782" y="20226"/>
                    <a:pt x="16380" y="18584"/>
                  </a:cubicBezTo>
                  <a:cubicBezTo>
                    <a:pt x="19681" y="15217"/>
                    <a:pt x="16007" y="10315"/>
                    <a:pt x="16007" y="6949"/>
                  </a:cubicBezTo>
                  <a:cubicBezTo>
                    <a:pt x="16007" y="2909"/>
                    <a:pt x="13824" y="0"/>
                    <a:pt x="8872"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73" name="Freeform 235"/>
            <p:cNvSpPr/>
            <p:nvPr/>
          </p:nvSpPr>
          <p:spPr>
            <a:xfrm>
              <a:off x="90998" y="183769"/>
              <a:ext cx="315217" cy="239314"/>
            </a:xfrm>
            <a:custGeom>
              <a:avLst/>
              <a:gdLst/>
              <a:ahLst/>
              <a:cxnLst>
                <a:cxn ang="0">
                  <a:pos x="wd2" y="hd2"/>
                </a:cxn>
                <a:cxn ang="5400000">
                  <a:pos x="wd2" y="hd2"/>
                </a:cxn>
                <a:cxn ang="10800000">
                  <a:pos x="wd2" y="hd2"/>
                </a:cxn>
                <a:cxn ang="16200000">
                  <a:pos x="wd2" y="hd2"/>
                </a:cxn>
              </a:cxnLst>
              <a:rect l="0" t="0" r="r" b="b"/>
              <a:pathLst>
                <a:path w="19784" h="21367" extrusionOk="0">
                  <a:moveTo>
                    <a:pt x="9042" y="699"/>
                  </a:moveTo>
                  <a:cubicBezTo>
                    <a:pt x="9585" y="-233"/>
                    <a:pt x="10082" y="-233"/>
                    <a:pt x="10647" y="699"/>
                  </a:cubicBezTo>
                  <a:cubicBezTo>
                    <a:pt x="11934" y="2885"/>
                    <a:pt x="13991" y="7546"/>
                    <a:pt x="14104" y="11403"/>
                  </a:cubicBezTo>
                  <a:cubicBezTo>
                    <a:pt x="16431" y="10985"/>
                    <a:pt x="19097" y="11146"/>
                    <a:pt x="19639" y="12753"/>
                  </a:cubicBezTo>
                  <a:cubicBezTo>
                    <a:pt x="20701" y="15967"/>
                    <a:pt x="15753" y="21367"/>
                    <a:pt x="9901" y="21367"/>
                  </a:cubicBezTo>
                  <a:cubicBezTo>
                    <a:pt x="3981" y="21367"/>
                    <a:pt x="-899" y="15967"/>
                    <a:pt x="140" y="12753"/>
                  </a:cubicBezTo>
                  <a:cubicBezTo>
                    <a:pt x="592" y="11146"/>
                    <a:pt x="3304" y="10985"/>
                    <a:pt x="5586" y="11403"/>
                  </a:cubicBezTo>
                  <a:cubicBezTo>
                    <a:pt x="5698" y="7546"/>
                    <a:pt x="7732" y="2885"/>
                    <a:pt x="9042" y="69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74" name="Freeform 236"/>
            <p:cNvSpPr/>
            <p:nvPr/>
          </p:nvSpPr>
          <p:spPr>
            <a:xfrm>
              <a:off x="173257" y="354680"/>
              <a:ext cx="148481" cy="49682"/>
            </a:xfrm>
            <a:custGeom>
              <a:avLst/>
              <a:gdLst/>
              <a:ahLst/>
              <a:cxnLst>
                <a:cxn ang="0">
                  <a:pos x="wd2" y="hd2"/>
                </a:cxn>
                <a:cxn ang="5400000">
                  <a:pos x="wd2" y="hd2"/>
                </a:cxn>
                <a:cxn ang="10800000">
                  <a:pos x="wd2" y="hd2"/>
                </a:cxn>
                <a:cxn ang="16200000">
                  <a:pos x="wd2" y="hd2"/>
                </a:cxn>
              </a:cxnLst>
              <a:rect l="0" t="0" r="r" b="b"/>
              <a:pathLst>
                <a:path w="20387" h="21600" extrusionOk="0">
                  <a:moveTo>
                    <a:pt x="4090" y="7826"/>
                  </a:moveTo>
                  <a:cubicBezTo>
                    <a:pt x="5572" y="8296"/>
                    <a:pt x="7204" y="7043"/>
                    <a:pt x="8439" y="4696"/>
                  </a:cubicBezTo>
                  <a:cubicBezTo>
                    <a:pt x="9082" y="3600"/>
                    <a:pt x="9675" y="1878"/>
                    <a:pt x="10169" y="0"/>
                  </a:cubicBezTo>
                  <a:cubicBezTo>
                    <a:pt x="10565" y="1878"/>
                    <a:pt x="11257" y="3600"/>
                    <a:pt x="11949" y="4696"/>
                  </a:cubicBezTo>
                  <a:cubicBezTo>
                    <a:pt x="13283" y="7043"/>
                    <a:pt x="14766" y="8296"/>
                    <a:pt x="16249" y="7826"/>
                  </a:cubicBezTo>
                  <a:cubicBezTo>
                    <a:pt x="17732" y="7826"/>
                    <a:pt x="19264" y="6261"/>
                    <a:pt x="20302" y="3600"/>
                  </a:cubicBezTo>
                  <a:cubicBezTo>
                    <a:pt x="20994" y="1878"/>
                    <a:pt x="17435" y="21600"/>
                    <a:pt x="10169" y="21600"/>
                  </a:cubicBezTo>
                  <a:cubicBezTo>
                    <a:pt x="2903" y="21600"/>
                    <a:pt x="-606" y="1878"/>
                    <a:pt x="86" y="3600"/>
                  </a:cubicBezTo>
                  <a:cubicBezTo>
                    <a:pt x="1124" y="5948"/>
                    <a:pt x="2607" y="7357"/>
                    <a:pt x="4090" y="782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75" name="Freeform 237"/>
            <p:cNvSpPr/>
            <p:nvPr/>
          </p:nvSpPr>
          <p:spPr>
            <a:xfrm>
              <a:off x="120603" y="218937"/>
              <a:ext cx="87001" cy="94923"/>
            </a:xfrm>
            <a:custGeom>
              <a:avLst/>
              <a:gdLst/>
              <a:ahLst/>
              <a:cxnLst>
                <a:cxn ang="0">
                  <a:pos x="wd2" y="hd2"/>
                </a:cxn>
                <a:cxn ang="5400000">
                  <a:pos x="wd2" y="hd2"/>
                </a:cxn>
                <a:cxn ang="10800000">
                  <a:pos x="wd2" y="hd2"/>
                </a:cxn>
                <a:cxn ang="16200000">
                  <a:pos x="wd2" y="hd2"/>
                </a:cxn>
              </a:cxnLst>
              <a:rect l="0" t="0" r="r" b="b"/>
              <a:pathLst>
                <a:path w="19551" h="18196" extrusionOk="0">
                  <a:moveTo>
                    <a:pt x="12863" y="487"/>
                  </a:moveTo>
                  <a:cubicBezTo>
                    <a:pt x="6148" y="-1583"/>
                    <a:pt x="1779" y="3455"/>
                    <a:pt x="647" y="6146"/>
                  </a:cubicBezTo>
                  <a:cubicBezTo>
                    <a:pt x="-1052" y="10287"/>
                    <a:pt x="1051" y="14979"/>
                    <a:pt x="1779" y="16014"/>
                  </a:cubicBezTo>
                  <a:cubicBezTo>
                    <a:pt x="2265" y="16705"/>
                    <a:pt x="7119" y="20017"/>
                    <a:pt x="17878" y="16843"/>
                  </a:cubicBezTo>
                  <a:cubicBezTo>
                    <a:pt x="17717" y="16843"/>
                    <a:pt x="20548" y="12219"/>
                    <a:pt x="19173" y="7871"/>
                  </a:cubicBezTo>
                  <a:cubicBezTo>
                    <a:pt x="17069" y="5387"/>
                    <a:pt x="18526" y="2213"/>
                    <a:pt x="12863" y="48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76" name="Freeform 238"/>
            <p:cNvSpPr/>
            <p:nvPr/>
          </p:nvSpPr>
          <p:spPr>
            <a:xfrm>
              <a:off x="115167" y="213931"/>
              <a:ext cx="91114" cy="102488"/>
            </a:xfrm>
            <a:custGeom>
              <a:avLst/>
              <a:gdLst/>
              <a:ahLst/>
              <a:cxnLst>
                <a:cxn ang="0">
                  <a:pos x="wd2" y="hd2"/>
                </a:cxn>
                <a:cxn ang="5400000">
                  <a:pos x="wd2" y="hd2"/>
                </a:cxn>
                <a:cxn ang="10800000">
                  <a:pos x="wd2" y="hd2"/>
                </a:cxn>
                <a:cxn ang="16200000">
                  <a:pos x="wd2" y="hd2"/>
                </a:cxn>
              </a:cxnLst>
              <a:rect l="0" t="0" r="r" b="b"/>
              <a:pathLst>
                <a:path w="21355" h="21204" extrusionOk="0">
                  <a:moveTo>
                    <a:pt x="18824" y="3424"/>
                  </a:moveTo>
                  <a:cubicBezTo>
                    <a:pt x="17980" y="2456"/>
                    <a:pt x="16968" y="1711"/>
                    <a:pt x="15871" y="1115"/>
                  </a:cubicBezTo>
                  <a:cubicBezTo>
                    <a:pt x="15364" y="817"/>
                    <a:pt x="14774" y="594"/>
                    <a:pt x="14014" y="445"/>
                  </a:cubicBezTo>
                  <a:cubicBezTo>
                    <a:pt x="13339" y="221"/>
                    <a:pt x="12664" y="72"/>
                    <a:pt x="11989" y="72"/>
                  </a:cubicBezTo>
                  <a:cubicBezTo>
                    <a:pt x="9205" y="-300"/>
                    <a:pt x="6336" y="817"/>
                    <a:pt x="4564" y="2307"/>
                  </a:cubicBezTo>
                  <a:cubicBezTo>
                    <a:pt x="2708" y="3722"/>
                    <a:pt x="1189" y="5808"/>
                    <a:pt x="430" y="8042"/>
                  </a:cubicBezTo>
                  <a:cubicBezTo>
                    <a:pt x="-245" y="10277"/>
                    <a:pt x="-76" y="12660"/>
                    <a:pt x="599" y="14969"/>
                  </a:cubicBezTo>
                  <a:cubicBezTo>
                    <a:pt x="852" y="16086"/>
                    <a:pt x="1358" y="17203"/>
                    <a:pt x="2033" y="18097"/>
                  </a:cubicBezTo>
                  <a:cubicBezTo>
                    <a:pt x="2117" y="18246"/>
                    <a:pt x="2202" y="18321"/>
                    <a:pt x="2286" y="18470"/>
                  </a:cubicBezTo>
                  <a:cubicBezTo>
                    <a:pt x="2286" y="18619"/>
                    <a:pt x="2286" y="18842"/>
                    <a:pt x="2286" y="18991"/>
                  </a:cubicBezTo>
                  <a:cubicBezTo>
                    <a:pt x="2371" y="19066"/>
                    <a:pt x="2371" y="19140"/>
                    <a:pt x="2455" y="19214"/>
                  </a:cubicBezTo>
                  <a:cubicBezTo>
                    <a:pt x="2708" y="19438"/>
                    <a:pt x="2961" y="19587"/>
                    <a:pt x="3383" y="19810"/>
                  </a:cubicBezTo>
                  <a:cubicBezTo>
                    <a:pt x="4142" y="20183"/>
                    <a:pt x="4564" y="20332"/>
                    <a:pt x="5239" y="20481"/>
                  </a:cubicBezTo>
                  <a:cubicBezTo>
                    <a:pt x="7771" y="21300"/>
                    <a:pt x="10302" y="21300"/>
                    <a:pt x="12833" y="21077"/>
                  </a:cubicBezTo>
                  <a:cubicBezTo>
                    <a:pt x="15364" y="20704"/>
                    <a:pt x="17727" y="20183"/>
                    <a:pt x="20005" y="19214"/>
                  </a:cubicBezTo>
                  <a:cubicBezTo>
                    <a:pt x="17727" y="19587"/>
                    <a:pt x="15111" y="20183"/>
                    <a:pt x="12833" y="20183"/>
                  </a:cubicBezTo>
                  <a:cubicBezTo>
                    <a:pt x="10555" y="20183"/>
                    <a:pt x="8024" y="20034"/>
                    <a:pt x="5914" y="19214"/>
                  </a:cubicBezTo>
                  <a:cubicBezTo>
                    <a:pt x="5492" y="18991"/>
                    <a:pt x="4986" y="18917"/>
                    <a:pt x="4564" y="18470"/>
                  </a:cubicBezTo>
                  <a:cubicBezTo>
                    <a:pt x="4396" y="18321"/>
                    <a:pt x="4142" y="18321"/>
                    <a:pt x="4142" y="18097"/>
                  </a:cubicBezTo>
                  <a:cubicBezTo>
                    <a:pt x="4058" y="18023"/>
                    <a:pt x="3974" y="17874"/>
                    <a:pt x="3889" y="17725"/>
                  </a:cubicBezTo>
                  <a:cubicBezTo>
                    <a:pt x="3383" y="16831"/>
                    <a:pt x="3130" y="15863"/>
                    <a:pt x="2708" y="14969"/>
                  </a:cubicBezTo>
                  <a:cubicBezTo>
                    <a:pt x="2286" y="12883"/>
                    <a:pt x="2033" y="10872"/>
                    <a:pt x="2708" y="8936"/>
                  </a:cubicBezTo>
                  <a:cubicBezTo>
                    <a:pt x="3130" y="7148"/>
                    <a:pt x="4564" y="5435"/>
                    <a:pt x="6168" y="4169"/>
                  </a:cubicBezTo>
                  <a:cubicBezTo>
                    <a:pt x="7771" y="2828"/>
                    <a:pt x="9880" y="1934"/>
                    <a:pt x="11989" y="2158"/>
                  </a:cubicBezTo>
                  <a:cubicBezTo>
                    <a:pt x="12411" y="2158"/>
                    <a:pt x="13002" y="2083"/>
                    <a:pt x="13508" y="2307"/>
                  </a:cubicBezTo>
                  <a:cubicBezTo>
                    <a:pt x="14014" y="2456"/>
                    <a:pt x="14774" y="2456"/>
                    <a:pt x="15196" y="2679"/>
                  </a:cubicBezTo>
                  <a:cubicBezTo>
                    <a:pt x="16292" y="3052"/>
                    <a:pt x="17305" y="3573"/>
                    <a:pt x="17980" y="4318"/>
                  </a:cubicBezTo>
                  <a:cubicBezTo>
                    <a:pt x="19499" y="5435"/>
                    <a:pt x="20680" y="7372"/>
                    <a:pt x="21355" y="9532"/>
                  </a:cubicBezTo>
                  <a:cubicBezTo>
                    <a:pt x="21355" y="7372"/>
                    <a:pt x="20511" y="5286"/>
                    <a:pt x="18824" y="342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77" name="Freeform 239"/>
            <p:cNvSpPr/>
            <p:nvPr/>
          </p:nvSpPr>
          <p:spPr>
            <a:xfrm>
              <a:off x="143280" y="241280"/>
              <a:ext cx="51122" cy="5760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690"/>
                    <a:pt x="456" y="14580"/>
                    <a:pt x="1369" y="16200"/>
                  </a:cubicBezTo>
                  <a:cubicBezTo>
                    <a:pt x="2282" y="17820"/>
                    <a:pt x="3651" y="19170"/>
                    <a:pt x="5324" y="20115"/>
                  </a:cubicBezTo>
                  <a:cubicBezTo>
                    <a:pt x="6997" y="21060"/>
                    <a:pt x="8975" y="21600"/>
                    <a:pt x="10800" y="21600"/>
                  </a:cubicBezTo>
                  <a:cubicBezTo>
                    <a:pt x="12777" y="21600"/>
                    <a:pt x="14603" y="21060"/>
                    <a:pt x="16124" y="20115"/>
                  </a:cubicBezTo>
                  <a:cubicBezTo>
                    <a:pt x="17797" y="19170"/>
                    <a:pt x="19166" y="17820"/>
                    <a:pt x="20079" y="16200"/>
                  </a:cubicBezTo>
                  <a:cubicBezTo>
                    <a:pt x="20992" y="14580"/>
                    <a:pt x="21600" y="12690"/>
                    <a:pt x="21600" y="10800"/>
                  </a:cubicBezTo>
                  <a:cubicBezTo>
                    <a:pt x="21600" y="8910"/>
                    <a:pt x="20992" y="7020"/>
                    <a:pt x="20079" y="5400"/>
                  </a:cubicBezTo>
                  <a:cubicBezTo>
                    <a:pt x="19166" y="3645"/>
                    <a:pt x="17797" y="2295"/>
                    <a:pt x="16124" y="1350"/>
                  </a:cubicBezTo>
                  <a:cubicBezTo>
                    <a:pt x="14603" y="405"/>
                    <a:pt x="12777" y="0"/>
                    <a:pt x="10800" y="0"/>
                  </a:cubicBezTo>
                  <a:cubicBezTo>
                    <a:pt x="8975" y="0"/>
                    <a:pt x="6997" y="405"/>
                    <a:pt x="5324" y="1350"/>
                  </a:cubicBezTo>
                  <a:cubicBezTo>
                    <a:pt x="3651" y="2295"/>
                    <a:pt x="2282" y="3645"/>
                    <a:pt x="1369" y="5400"/>
                  </a:cubicBezTo>
                  <a:cubicBezTo>
                    <a:pt x="456" y="7020"/>
                    <a:pt x="0" y="8910"/>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78" name="Freeform 240"/>
            <p:cNvSpPr/>
            <p:nvPr/>
          </p:nvSpPr>
          <p:spPr>
            <a:xfrm>
              <a:off x="287626" y="218937"/>
              <a:ext cx="86872" cy="94923"/>
            </a:xfrm>
            <a:custGeom>
              <a:avLst/>
              <a:gdLst/>
              <a:ahLst/>
              <a:cxnLst>
                <a:cxn ang="0">
                  <a:pos x="wd2" y="hd2"/>
                </a:cxn>
                <a:cxn ang="5400000">
                  <a:pos x="wd2" y="hd2"/>
                </a:cxn>
                <a:cxn ang="10800000">
                  <a:pos x="wd2" y="hd2"/>
                </a:cxn>
                <a:cxn ang="16200000">
                  <a:pos x="wd2" y="hd2"/>
                </a:cxn>
              </a:cxnLst>
              <a:rect l="0" t="0" r="r" b="b"/>
              <a:pathLst>
                <a:path w="19669" h="18196" extrusionOk="0">
                  <a:moveTo>
                    <a:pt x="6768" y="487"/>
                  </a:moveTo>
                  <a:cubicBezTo>
                    <a:pt x="13371" y="-1583"/>
                    <a:pt x="17854" y="3455"/>
                    <a:pt x="18995" y="6146"/>
                  </a:cubicBezTo>
                  <a:cubicBezTo>
                    <a:pt x="20788" y="10287"/>
                    <a:pt x="18506" y="14979"/>
                    <a:pt x="17854" y="16014"/>
                  </a:cubicBezTo>
                  <a:cubicBezTo>
                    <a:pt x="17446" y="16705"/>
                    <a:pt x="12556" y="20017"/>
                    <a:pt x="1633" y="16843"/>
                  </a:cubicBezTo>
                  <a:cubicBezTo>
                    <a:pt x="1878" y="16843"/>
                    <a:pt x="-812" y="12219"/>
                    <a:pt x="248" y="7871"/>
                  </a:cubicBezTo>
                  <a:cubicBezTo>
                    <a:pt x="2448" y="5387"/>
                    <a:pt x="900" y="2213"/>
                    <a:pt x="6768" y="48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79" name="Freeform 241"/>
            <p:cNvSpPr/>
            <p:nvPr/>
          </p:nvSpPr>
          <p:spPr>
            <a:xfrm>
              <a:off x="288719" y="214653"/>
              <a:ext cx="91961" cy="101285"/>
            </a:xfrm>
            <a:custGeom>
              <a:avLst/>
              <a:gdLst/>
              <a:ahLst/>
              <a:cxnLst>
                <a:cxn ang="0">
                  <a:pos x="wd2" y="hd2"/>
                </a:cxn>
                <a:cxn ang="5400000">
                  <a:pos x="wd2" y="hd2"/>
                </a:cxn>
                <a:cxn ang="10800000">
                  <a:pos x="wd2" y="hd2"/>
                </a:cxn>
                <a:cxn ang="16200000">
                  <a:pos x="wd2" y="hd2"/>
                </a:cxn>
              </a:cxnLst>
              <a:rect l="0" t="0" r="r" b="b"/>
              <a:pathLst>
                <a:path w="21469" h="21101" extrusionOk="0">
                  <a:moveTo>
                    <a:pt x="3446" y="4048"/>
                  </a:moveTo>
                  <a:cubicBezTo>
                    <a:pt x="4454" y="3223"/>
                    <a:pt x="5295" y="2698"/>
                    <a:pt x="6219" y="2323"/>
                  </a:cubicBezTo>
                  <a:cubicBezTo>
                    <a:pt x="6640" y="2098"/>
                    <a:pt x="7396" y="1948"/>
                    <a:pt x="7816" y="1948"/>
                  </a:cubicBezTo>
                  <a:cubicBezTo>
                    <a:pt x="8321" y="1798"/>
                    <a:pt x="8993" y="1798"/>
                    <a:pt x="9497" y="1798"/>
                  </a:cubicBezTo>
                  <a:cubicBezTo>
                    <a:pt x="11514" y="1798"/>
                    <a:pt x="13784" y="2548"/>
                    <a:pt x="15212" y="3823"/>
                  </a:cubicBezTo>
                  <a:cubicBezTo>
                    <a:pt x="16725" y="5173"/>
                    <a:pt x="18154" y="7048"/>
                    <a:pt x="18658" y="8698"/>
                  </a:cubicBezTo>
                  <a:cubicBezTo>
                    <a:pt x="19079" y="10573"/>
                    <a:pt x="19079" y="12598"/>
                    <a:pt x="18658" y="14698"/>
                  </a:cubicBezTo>
                  <a:cubicBezTo>
                    <a:pt x="18406" y="15673"/>
                    <a:pt x="17986" y="16798"/>
                    <a:pt x="17482" y="17473"/>
                  </a:cubicBezTo>
                  <a:cubicBezTo>
                    <a:pt x="17398" y="17623"/>
                    <a:pt x="17314" y="17773"/>
                    <a:pt x="17230" y="17848"/>
                  </a:cubicBezTo>
                  <a:cubicBezTo>
                    <a:pt x="16977" y="18073"/>
                    <a:pt x="16725" y="18073"/>
                    <a:pt x="16725" y="18298"/>
                  </a:cubicBezTo>
                  <a:cubicBezTo>
                    <a:pt x="16305" y="18448"/>
                    <a:pt x="15885" y="18823"/>
                    <a:pt x="15465" y="18973"/>
                  </a:cubicBezTo>
                  <a:cubicBezTo>
                    <a:pt x="13363" y="19798"/>
                    <a:pt x="11010" y="20098"/>
                    <a:pt x="8489" y="19948"/>
                  </a:cubicBezTo>
                  <a:cubicBezTo>
                    <a:pt x="6219" y="19948"/>
                    <a:pt x="3698" y="19573"/>
                    <a:pt x="1429" y="18973"/>
                  </a:cubicBezTo>
                  <a:cubicBezTo>
                    <a:pt x="3698" y="19948"/>
                    <a:pt x="5967" y="20548"/>
                    <a:pt x="8489" y="20923"/>
                  </a:cubicBezTo>
                  <a:cubicBezTo>
                    <a:pt x="11010" y="21298"/>
                    <a:pt x="13532" y="21073"/>
                    <a:pt x="16137" y="20323"/>
                  </a:cubicBezTo>
                  <a:cubicBezTo>
                    <a:pt x="16725" y="20098"/>
                    <a:pt x="17230" y="19948"/>
                    <a:pt x="17986" y="19573"/>
                  </a:cubicBezTo>
                  <a:cubicBezTo>
                    <a:pt x="18154" y="19423"/>
                    <a:pt x="18658" y="19198"/>
                    <a:pt x="18826" y="18973"/>
                  </a:cubicBezTo>
                  <a:cubicBezTo>
                    <a:pt x="18911" y="18973"/>
                    <a:pt x="18995" y="18898"/>
                    <a:pt x="19079" y="18823"/>
                  </a:cubicBezTo>
                  <a:cubicBezTo>
                    <a:pt x="19163" y="18748"/>
                    <a:pt x="19247" y="18673"/>
                    <a:pt x="19331" y="18673"/>
                  </a:cubicBezTo>
                  <a:cubicBezTo>
                    <a:pt x="19331" y="18598"/>
                    <a:pt x="19331" y="18523"/>
                    <a:pt x="19331" y="18448"/>
                  </a:cubicBezTo>
                  <a:cubicBezTo>
                    <a:pt x="19415" y="18373"/>
                    <a:pt x="19499" y="18298"/>
                    <a:pt x="19499" y="18298"/>
                  </a:cubicBezTo>
                  <a:cubicBezTo>
                    <a:pt x="19919" y="17173"/>
                    <a:pt x="20507" y="16198"/>
                    <a:pt x="20928" y="15073"/>
                  </a:cubicBezTo>
                  <a:cubicBezTo>
                    <a:pt x="21600" y="12823"/>
                    <a:pt x="21600" y="10573"/>
                    <a:pt x="21180" y="8173"/>
                  </a:cubicBezTo>
                  <a:cubicBezTo>
                    <a:pt x="20507" y="5848"/>
                    <a:pt x="18826" y="3823"/>
                    <a:pt x="16977" y="2323"/>
                  </a:cubicBezTo>
                  <a:cubicBezTo>
                    <a:pt x="14960" y="823"/>
                    <a:pt x="12439" y="-302"/>
                    <a:pt x="9665" y="73"/>
                  </a:cubicBezTo>
                  <a:cubicBezTo>
                    <a:pt x="8993" y="73"/>
                    <a:pt x="8321" y="298"/>
                    <a:pt x="7648" y="448"/>
                  </a:cubicBezTo>
                  <a:cubicBezTo>
                    <a:pt x="6976" y="598"/>
                    <a:pt x="6388" y="823"/>
                    <a:pt x="5799" y="1198"/>
                  </a:cubicBezTo>
                  <a:cubicBezTo>
                    <a:pt x="4623" y="1798"/>
                    <a:pt x="3698" y="2548"/>
                    <a:pt x="2774" y="3448"/>
                  </a:cubicBezTo>
                  <a:cubicBezTo>
                    <a:pt x="1177" y="4948"/>
                    <a:pt x="252" y="7198"/>
                    <a:pt x="0" y="9448"/>
                  </a:cubicBezTo>
                  <a:cubicBezTo>
                    <a:pt x="672" y="7348"/>
                    <a:pt x="1681" y="5323"/>
                    <a:pt x="3446" y="404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80" name="Freeform 242"/>
            <p:cNvSpPr/>
            <p:nvPr/>
          </p:nvSpPr>
          <p:spPr>
            <a:xfrm>
              <a:off x="301680" y="241280"/>
              <a:ext cx="50762" cy="5760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690"/>
                    <a:pt x="460" y="14580"/>
                    <a:pt x="1379" y="16200"/>
                  </a:cubicBezTo>
                  <a:cubicBezTo>
                    <a:pt x="2298" y="17820"/>
                    <a:pt x="3677" y="19170"/>
                    <a:pt x="5362" y="20115"/>
                  </a:cubicBezTo>
                  <a:cubicBezTo>
                    <a:pt x="7047" y="21060"/>
                    <a:pt x="8885" y="21600"/>
                    <a:pt x="10877" y="21600"/>
                  </a:cubicBezTo>
                  <a:cubicBezTo>
                    <a:pt x="12868" y="21600"/>
                    <a:pt x="14553" y="21060"/>
                    <a:pt x="16238" y="20115"/>
                  </a:cubicBezTo>
                  <a:cubicBezTo>
                    <a:pt x="17923" y="19170"/>
                    <a:pt x="19302" y="17820"/>
                    <a:pt x="20221" y="16200"/>
                  </a:cubicBezTo>
                  <a:cubicBezTo>
                    <a:pt x="21140" y="14580"/>
                    <a:pt x="21600" y="12690"/>
                    <a:pt x="21600" y="10800"/>
                  </a:cubicBezTo>
                  <a:cubicBezTo>
                    <a:pt x="21600" y="8910"/>
                    <a:pt x="21140" y="7020"/>
                    <a:pt x="20221" y="5400"/>
                  </a:cubicBezTo>
                  <a:cubicBezTo>
                    <a:pt x="19302" y="3645"/>
                    <a:pt x="17923" y="2295"/>
                    <a:pt x="16238" y="1350"/>
                  </a:cubicBezTo>
                  <a:cubicBezTo>
                    <a:pt x="14553" y="405"/>
                    <a:pt x="12868" y="0"/>
                    <a:pt x="10877" y="0"/>
                  </a:cubicBezTo>
                  <a:cubicBezTo>
                    <a:pt x="8885" y="0"/>
                    <a:pt x="7047" y="405"/>
                    <a:pt x="5362" y="1350"/>
                  </a:cubicBezTo>
                  <a:cubicBezTo>
                    <a:pt x="3677" y="2295"/>
                    <a:pt x="2298" y="3645"/>
                    <a:pt x="1379" y="5400"/>
                  </a:cubicBezTo>
                  <a:cubicBezTo>
                    <a:pt x="460" y="7020"/>
                    <a:pt x="0" y="8910"/>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81" name="Freeform 243"/>
            <p:cNvSpPr/>
            <p:nvPr/>
          </p:nvSpPr>
          <p:spPr>
            <a:xfrm>
              <a:off x="222119" y="343161"/>
              <a:ext cx="52202" cy="3960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301" y="0"/>
                    <a:pt x="7150" y="0"/>
                    <a:pt x="0" y="0"/>
                  </a:cubicBezTo>
                  <a:cubicBezTo>
                    <a:pt x="0" y="7265"/>
                    <a:pt x="0" y="14335"/>
                    <a:pt x="0" y="21600"/>
                  </a:cubicBezTo>
                  <a:cubicBezTo>
                    <a:pt x="7150" y="21600"/>
                    <a:pt x="14301" y="21600"/>
                    <a:pt x="21600" y="21600"/>
                  </a:cubicBezTo>
                  <a:cubicBezTo>
                    <a:pt x="21600" y="14335"/>
                    <a:pt x="21600" y="7265"/>
                    <a:pt x="2160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82" name="Freeform 244"/>
            <p:cNvSpPr/>
            <p:nvPr/>
          </p:nvSpPr>
          <p:spPr>
            <a:xfrm>
              <a:off x="150479" y="309680"/>
              <a:ext cx="196203" cy="64193"/>
            </a:xfrm>
            <a:custGeom>
              <a:avLst/>
              <a:gdLst/>
              <a:ahLst/>
              <a:cxnLst>
                <a:cxn ang="0">
                  <a:pos x="wd2" y="hd2"/>
                </a:cxn>
                <a:cxn ang="5400000">
                  <a:pos x="wd2" y="hd2"/>
                </a:cxn>
                <a:cxn ang="10800000">
                  <a:pos x="wd2" y="hd2"/>
                </a:cxn>
                <a:cxn ang="16200000">
                  <a:pos x="wd2" y="hd2"/>
                </a:cxn>
              </a:cxnLst>
              <a:rect l="0" t="0" r="r" b="b"/>
              <a:pathLst>
                <a:path w="21600" h="21396" extrusionOk="0">
                  <a:moveTo>
                    <a:pt x="5271" y="18240"/>
                  </a:moveTo>
                  <a:cubicBezTo>
                    <a:pt x="6381" y="18000"/>
                    <a:pt x="7451" y="17400"/>
                    <a:pt x="8323" y="15840"/>
                  </a:cubicBezTo>
                  <a:cubicBezTo>
                    <a:pt x="9155" y="14400"/>
                    <a:pt x="9829" y="12240"/>
                    <a:pt x="9948" y="10200"/>
                  </a:cubicBezTo>
                  <a:cubicBezTo>
                    <a:pt x="10186" y="6840"/>
                    <a:pt x="10423" y="3360"/>
                    <a:pt x="10661" y="0"/>
                  </a:cubicBezTo>
                  <a:cubicBezTo>
                    <a:pt x="10939" y="3360"/>
                    <a:pt x="11216" y="6840"/>
                    <a:pt x="11454" y="10200"/>
                  </a:cubicBezTo>
                  <a:cubicBezTo>
                    <a:pt x="11652" y="12600"/>
                    <a:pt x="12207" y="14400"/>
                    <a:pt x="13079" y="15840"/>
                  </a:cubicBezTo>
                  <a:cubicBezTo>
                    <a:pt x="13990" y="17400"/>
                    <a:pt x="15021" y="18240"/>
                    <a:pt x="16131" y="18240"/>
                  </a:cubicBezTo>
                  <a:cubicBezTo>
                    <a:pt x="17320" y="18240"/>
                    <a:pt x="18390" y="18000"/>
                    <a:pt x="19341" y="16440"/>
                  </a:cubicBezTo>
                  <a:cubicBezTo>
                    <a:pt x="20332" y="15360"/>
                    <a:pt x="21204" y="13200"/>
                    <a:pt x="21600" y="10440"/>
                  </a:cubicBezTo>
                  <a:cubicBezTo>
                    <a:pt x="21521" y="13440"/>
                    <a:pt x="20887" y="16200"/>
                    <a:pt x="19896" y="18000"/>
                  </a:cubicBezTo>
                  <a:cubicBezTo>
                    <a:pt x="18905" y="19680"/>
                    <a:pt x="17518" y="21000"/>
                    <a:pt x="16210" y="21360"/>
                  </a:cubicBezTo>
                  <a:cubicBezTo>
                    <a:pt x="14823" y="21600"/>
                    <a:pt x="13515" y="20640"/>
                    <a:pt x="12326" y="18840"/>
                  </a:cubicBezTo>
                  <a:cubicBezTo>
                    <a:pt x="11652" y="18000"/>
                    <a:pt x="11256" y="16800"/>
                    <a:pt x="10820" y="15360"/>
                  </a:cubicBezTo>
                  <a:cubicBezTo>
                    <a:pt x="10344" y="16800"/>
                    <a:pt x="9829" y="18000"/>
                    <a:pt x="9274" y="18840"/>
                  </a:cubicBezTo>
                  <a:cubicBezTo>
                    <a:pt x="8085" y="20640"/>
                    <a:pt x="6658" y="21600"/>
                    <a:pt x="5390" y="21360"/>
                  </a:cubicBezTo>
                  <a:cubicBezTo>
                    <a:pt x="4082" y="21360"/>
                    <a:pt x="2695" y="20040"/>
                    <a:pt x="1704" y="18000"/>
                  </a:cubicBezTo>
                  <a:cubicBezTo>
                    <a:pt x="753" y="16200"/>
                    <a:pt x="0" y="13200"/>
                    <a:pt x="0" y="10440"/>
                  </a:cubicBezTo>
                  <a:cubicBezTo>
                    <a:pt x="198" y="12960"/>
                    <a:pt x="1070" y="15000"/>
                    <a:pt x="2061" y="16440"/>
                  </a:cubicBezTo>
                  <a:cubicBezTo>
                    <a:pt x="3012" y="17640"/>
                    <a:pt x="4201" y="18240"/>
                    <a:pt x="5271" y="1824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83" name="Freeform 245"/>
            <p:cNvSpPr/>
            <p:nvPr/>
          </p:nvSpPr>
          <p:spPr>
            <a:xfrm>
              <a:off x="211012" y="297801"/>
              <a:ext cx="74785" cy="32762"/>
            </a:xfrm>
            <a:custGeom>
              <a:avLst/>
              <a:gdLst/>
              <a:ahLst/>
              <a:cxnLst>
                <a:cxn ang="0">
                  <a:pos x="wd2" y="hd2"/>
                </a:cxn>
                <a:cxn ang="5400000">
                  <a:pos x="wd2" y="hd2"/>
                </a:cxn>
                <a:cxn ang="10800000">
                  <a:pos x="wd2" y="hd2"/>
                </a:cxn>
                <a:cxn ang="16200000">
                  <a:pos x="wd2" y="hd2"/>
                </a:cxn>
              </a:cxnLst>
              <a:rect l="0" t="0" r="r" b="b"/>
              <a:pathLst>
                <a:path w="20121" h="21600" extrusionOk="0">
                  <a:moveTo>
                    <a:pt x="10059" y="0"/>
                  </a:moveTo>
                  <a:cubicBezTo>
                    <a:pt x="11899" y="0"/>
                    <a:pt x="17517" y="0"/>
                    <a:pt x="19551" y="3560"/>
                  </a:cubicBezTo>
                  <a:cubicBezTo>
                    <a:pt x="20907" y="6171"/>
                    <a:pt x="19842" y="11868"/>
                    <a:pt x="16355" y="17327"/>
                  </a:cubicBezTo>
                  <a:cubicBezTo>
                    <a:pt x="14030" y="20888"/>
                    <a:pt x="11899" y="21600"/>
                    <a:pt x="10349" y="21600"/>
                  </a:cubicBezTo>
                  <a:cubicBezTo>
                    <a:pt x="8509" y="21600"/>
                    <a:pt x="6378" y="20176"/>
                    <a:pt x="4247" y="17327"/>
                  </a:cubicBezTo>
                  <a:cubicBezTo>
                    <a:pt x="-15" y="11868"/>
                    <a:pt x="-693" y="6171"/>
                    <a:pt x="566" y="3560"/>
                  </a:cubicBezTo>
                  <a:cubicBezTo>
                    <a:pt x="2407" y="0"/>
                    <a:pt x="8218" y="0"/>
                    <a:pt x="10059"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sp>
        <p:nvSpPr>
          <p:cNvPr id="885" name="Title Text"/>
          <p:cNvSpPr txBox="1">
            <a:spLocks noGrp="1"/>
          </p:cNvSpPr>
          <p:nvPr>
            <p:ph type="title"/>
          </p:nvPr>
        </p:nvSpPr>
        <p:spPr>
          <a:xfrm>
            <a:off x="539999" y="179999"/>
            <a:ext cx="9000002" cy="900003"/>
          </a:xfrm>
          <a:prstGeom prst="rect">
            <a:avLst/>
          </a:prstGeom>
        </p:spPr>
        <p:txBody>
          <a:bodyPr>
            <a:normAutofit/>
          </a:bodyPr>
          <a:lstStyle>
            <a:lvl1pPr algn="l">
              <a:defRPr sz="4400" spc="0"/>
            </a:lvl1pPr>
          </a:lstStyle>
          <a:p>
            <a:r>
              <a:t>Title Text</a:t>
            </a:r>
          </a:p>
        </p:txBody>
      </p:sp>
      <p:sp>
        <p:nvSpPr>
          <p:cNvPr id="8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x">
  <p:cSld name="Centered Text">
    <p:spTree>
      <p:nvGrpSpPr>
        <p:cNvPr id="1" name=""/>
        <p:cNvGrpSpPr/>
        <p:nvPr/>
      </p:nvGrpSpPr>
      <p:grpSpPr>
        <a:xfrm>
          <a:off x="0" y="0"/>
          <a:ext cx="0" cy="0"/>
          <a:chOff x="0" y="0"/>
          <a:chExt cx="0" cy="0"/>
        </a:xfrm>
      </p:grpSpPr>
      <p:sp>
        <p:nvSpPr>
          <p:cNvPr id="893" name="Rectangle 200"/>
          <p:cNvSpPr/>
          <p:nvPr/>
        </p:nvSpPr>
        <p:spPr>
          <a:xfrm>
            <a:off x="-1" y="5040000"/>
            <a:ext cx="10080002" cy="630002"/>
          </a:xfrm>
          <a:prstGeom prst="rect">
            <a:avLst/>
          </a:prstGeom>
          <a:solidFill>
            <a:srgbClr val="9ECF6C"/>
          </a:solidFill>
          <a:ln w="12700">
            <a:miter lim="400000"/>
          </a:ln>
        </p:spPr>
        <p:txBody>
          <a:bodyPr lIns="45718" tIns="45718" rIns="45718" bIns="45718" anchor="ctr"/>
          <a:lstStyle/>
          <a:p>
            <a:pPr>
              <a:defRPr spc="-1"/>
            </a:pPr>
            <a:endParaRPr/>
          </a:p>
        </p:txBody>
      </p:sp>
      <p:grpSp>
        <p:nvGrpSpPr>
          <p:cNvPr id="909" name="Group 206"/>
          <p:cNvGrpSpPr/>
          <p:nvPr/>
        </p:nvGrpSpPr>
        <p:grpSpPr>
          <a:xfrm>
            <a:off x="8999993" y="4766399"/>
            <a:ext cx="497635" cy="397444"/>
            <a:chOff x="0" y="-1"/>
            <a:chExt cx="497634" cy="397442"/>
          </a:xfrm>
        </p:grpSpPr>
        <p:sp>
          <p:nvSpPr>
            <p:cNvPr id="894" name="Freeform 207"/>
            <p:cNvSpPr/>
            <p:nvPr/>
          </p:nvSpPr>
          <p:spPr>
            <a:xfrm>
              <a:off x="345965" y="127910"/>
              <a:ext cx="151669" cy="229056"/>
            </a:xfrm>
            <a:custGeom>
              <a:avLst/>
              <a:gdLst/>
              <a:ahLst/>
              <a:cxnLst>
                <a:cxn ang="0">
                  <a:pos x="wd2" y="hd2"/>
                </a:cxn>
                <a:cxn ang="5400000">
                  <a:pos x="wd2" y="hd2"/>
                </a:cxn>
                <a:cxn ang="10800000">
                  <a:pos x="wd2" y="hd2"/>
                </a:cxn>
                <a:cxn ang="16200000">
                  <a:pos x="wd2" y="hd2"/>
                </a:cxn>
              </a:cxnLst>
              <a:rect l="0" t="0" r="r" b="b"/>
              <a:pathLst>
                <a:path w="21065" h="20792" extrusionOk="0">
                  <a:moveTo>
                    <a:pt x="12000" y="17767"/>
                  </a:moveTo>
                  <a:cubicBezTo>
                    <a:pt x="18000" y="14368"/>
                    <a:pt x="21600" y="10218"/>
                    <a:pt x="21000" y="4663"/>
                  </a:cubicBezTo>
                  <a:cubicBezTo>
                    <a:pt x="20750" y="2473"/>
                    <a:pt x="19500" y="1036"/>
                    <a:pt x="18000" y="153"/>
                  </a:cubicBezTo>
                  <a:cubicBezTo>
                    <a:pt x="16850" y="-533"/>
                    <a:pt x="9800" y="1036"/>
                    <a:pt x="9800" y="6035"/>
                  </a:cubicBezTo>
                  <a:cubicBezTo>
                    <a:pt x="9900" y="15479"/>
                    <a:pt x="3250" y="15806"/>
                    <a:pt x="0" y="20708"/>
                  </a:cubicBezTo>
                  <a:cubicBezTo>
                    <a:pt x="3450" y="21067"/>
                    <a:pt x="7600" y="20315"/>
                    <a:pt x="12000" y="1776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95" name="Freeform 208"/>
            <p:cNvSpPr/>
            <p:nvPr/>
          </p:nvSpPr>
          <p:spPr>
            <a:xfrm>
              <a:off x="331925" y="120980"/>
              <a:ext cx="143642" cy="233981"/>
            </a:xfrm>
            <a:custGeom>
              <a:avLst/>
              <a:gdLst/>
              <a:ahLst/>
              <a:cxnLst>
                <a:cxn ang="0">
                  <a:pos x="wd2" y="hd2"/>
                </a:cxn>
                <a:cxn ang="5400000">
                  <a:pos x="wd2" y="hd2"/>
                </a:cxn>
                <a:cxn ang="10800000">
                  <a:pos x="wd2" y="hd2"/>
                </a:cxn>
                <a:cxn ang="16200000">
                  <a:pos x="wd2" y="hd2"/>
                </a:cxn>
              </a:cxnLst>
              <a:rect l="0" t="0" r="r" b="b"/>
              <a:pathLst>
                <a:path w="21600" h="19913" extrusionOk="0">
                  <a:moveTo>
                    <a:pt x="21600" y="733"/>
                  </a:moveTo>
                  <a:cubicBezTo>
                    <a:pt x="17486" y="-1687"/>
                    <a:pt x="10123" y="2357"/>
                    <a:pt x="10123" y="6034"/>
                  </a:cubicBezTo>
                  <a:cubicBezTo>
                    <a:pt x="10123" y="14919"/>
                    <a:pt x="3627" y="15716"/>
                    <a:pt x="0" y="19699"/>
                  </a:cubicBezTo>
                  <a:cubicBezTo>
                    <a:pt x="650" y="19790"/>
                    <a:pt x="595" y="19913"/>
                    <a:pt x="2003" y="19913"/>
                  </a:cubicBezTo>
                  <a:cubicBezTo>
                    <a:pt x="6605" y="17830"/>
                    <a:pt x="13480" y="13877"/>
                    <a:pt x="13480" y="7076"/>
                  </a:cubicBezTo>
                  <a:cubicBezTo>
                    <a:pt x="13480" y="2847"/>
                    <a:pt x="17215" y="1070"/>
                    <a:pt x="21600" y="73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96" name="Freeform 209"/>
            <p:cNvSpPr/>
            <p:nvPr/>
          </p:nvSpPr>
          <p:spPr>
            <a:xfrm>
              <a:off x="331925" y="116688"/>
              <a:ext cx="135362" cy="235034"/>
            </a:xfrm>
            <a:custGeom>
              <a:avLst/>
              <a:gdLst/>
              <a:ahLst/>
              <a:cxnLst>
                <a:cxn ang="0">
                  <a:pos x="wd2" y="hd2"/>
                </a:cxn>
                <a:cxn ang="5400000">
                  <a:pos x="wd2" y="hd2"/>
                </a:cxn>
                <a:cxn ang="10800000">
                  <a:pos x="wd2" y="hd2"/>
                </a:cxn>
                <a:cxn ang="16200000">
                  <a:pos x="wd2" y="hd2"/>
                </a:cxn>
              </a:cxnLst>
              <a:rect l="0" t="0" r="r" b="b"/>
              <a:pathLst>
                <a:path w="21600" h="20467" extrusionOk="0">
                  <a:moveTo>
                    <a:pt x="21600" y="529"/>
                  </a:moveTo>
                  <a:cubicBezTo>
                    <a:pt x="16545" y="-1133"/>
                    <a:pt x="9134" y="1250"/>
                    <a:pt x="9134" y="5827"/>
                  </a:cubicBezTo>
                  <a:cubicBezTo>
                    <a:pt x="9134" y="13257"/>
                    <a:pt x="3045" y="12974"/>
                    <a:pt x="0" y="16580"/>
                  </a:cubicBezTo>
                  <a:cubicBezTo>
                    <a:pt x="0" y="17865"/>
                    <a:pt x="0" y="19182"/>
                    <a:pt x="0" y="20467"/>
                  </a:cubicBezTo>
                  <a:cubicBezTo>
                    <a:pt x="2126" y="19683"/>
                    <a:pt x="12179" y="15012"/>
                    <a:pt x="12179" y="6830"/>
                  </a:cubicBezTo>
                  <a:cubicBezTo>
                    <a:pt x="12179" y="2472"/>
                    <a:pt x="16832" y="591"/>
                    <a:pt x="21600" y="52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97" name="Freeform 210"/>
            <p:cNvSpPr/>
            <p:nvPr/>
          </p:nvSpPr>
          <p:spPr>
            <a:xfrm>
              <a:off x="-1" y="155204"/>
              <a:ext cx="230048" cy="214148"/>
            </a:xfrm>
            <a:custGeom>
              <a:avLst/>
              <a:gdLst/>
              <a:ahLst/>
              <a:cxnLst>
                <a:cxn ang="0">
                  <a:pos x="wd2" y="hd2"/>
                </a:cxn>
                <a:cxn ang="5400000">
                  <a:pos x="wd2" y="hd2"/>
                </a:cxn>
                <a:cxn ang="10800000">
                  <a:pos x="wd2" y="hd2"/>
                </a:cxn>
                <a:cxn ang="16200000">
                  <a:pos x="wd2" y="hd2"/>
                </a:cxn>
              </a:cxnLst>
              <a:rect l="0" t="0" r="r" b="b"/>
              <a:pathLst>
                <a:path w="20694" h="20591" extrusionOk="0">
                  <a:moveTo>
                    <a:pt x="130" y="3041"/>
                  </a:moveTo>
                  <a:cubicBezTo>
                    <a:pt x="-906" y="653"/>
                    <a:pt x="4534" y="-628"/>
                    <a:pt x="6413" y="307"/>
                  </a:cubicBezTo>
                  <a:cubicBezTo>
                    <a:pt x="6413" y="1657"/>
                    <a:pt x="6413" y="2972"/>
                    <a:pt x="6413" y="4322"/>
                  </a:cubicBezTo>
                  <a:cubicBezTo>
                    <a:pt x="4308" y="3872"/>
                    <a:pt x="875" y="4703"/>
                    <a:pt x="130" y="3041"/>
                  </a:cubicBezTo>
                  <a:moveTo>
                    <a:pt x="12630" y="19760"/>
                  </a:moveTo>
                  <a:cubicBezTo>
                    <a:pt x="12630" y="18584"/>
                    <a:pt x="16290" y="16230"/>
                    <a:pt x="20694" y="16230"/>
                  </a:cubicBezTo>
                  <a:cubicBezTo>
                    <a:pt x="20694" y="17684"/>
                    <a:pt x="20694" y="19137"/>
                    <a:pt x="20694" y="20591"/>
                  </a:cubicBezTo>
                  <a:cubicBezTo>
                    <a:pt x="18006" y="20314"/>
                    <a:pt x="12630" y="20972"/>
                    <a:pt x="12630" y="1976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98" name="Freeform 211"/>
            <p:cNvSpPr/>
            <p:nvPr/>
          </p:nvSpPr>
          <p:spPr>
            <a:xfrm>
              <a:off x="83985" y="84661"/>
              <a:ext cx="267465" cy="312781"/>
            </a:xfrm>
            <a:custGeom>
              <a:avLst/>
              <a:gdLst/>
              <a:ahLst/>
              <a:cxnLst>
                <a:cxn ang="0">
                  <a:pos x="wd2" y="hd2"/>
                </a:cxn>
                <a:cxn ang="5400000">
                  <a:pos x="wd2" y="hd2"/>
                </a:cxn>
                <a:cxn ang="10800000">
                  <a:pos x="wd2" y="hd2"/>
                </a:cxn>
                <a:cxn ang="16200000">
                  <a:pos x="wd2" y="hd2"/>
                </a:cxn>
              </a:cxnLst>
              <a:rect l="0" t="0" r="r" b="b"/>
              <a:pathLst>
                <a:path w="18616" h="18918" extrusionOk="0">
                  <a:moveTo>
                    <a:pt x="17885" y="7290"/>
                  </a:moveTo>
                  <a:cubicBezTo>
                    <a:pt x="16908" y="5178"/>
                    <a:pt x="14302" y="2609"/>
                    <a:pt x="10493" y="1194"/>
                  </a:cubicBezTo>
                  <a:cubicBezTo>
                    <a:pt x="971" y="-2421"/>
                    <a:pt x="-2487" y="3066"/>
                    <a:pt x="1848" y="5831"/>
                  </a:cubicBezTo>
                  <a:cubicBezTo>
                    <a:pt x="6935" y="9098"/>
                    <a:pt x="6459" y="14302"/>
                    <a:pt x="8413" y="16457"/>
                  </a:cubicBezTo>
                  <a:cubicBezTo>
                    <a:pt x="6358" y="16914"/>
                    <a:pt x="4855" y="17873"/>
                    <a:pt x="4855" y="18417"/>
                  </a:cubicBezTo>
                  <a:cubicBezTo>
                    <a:pt x="4855" y="19179"/>
                    <a:pt x="8990" y="18765"/>
                    <a:pt x="11069" y="18918"/>
                  </a:cubicBezTo>
                  <a:cubicBezTo>
                    <a:pt x="14527" y="18918"/>
                    <a:pt x="17309" y="18308"/>
                    <a:pt x="17309" y="17568"/>
                  </a:cubicBezTo>
                  <a:cubicBezTo>
                    <a:pt x="17359" y="17002"/>
                    <a:pt x="17259" y="16653"/>
                    <a:pt x="17083" y="16348"/>
                  </a:cubicBezTo>
                  <a:cubicBezTo>
                    <a:pt x="18762" y="14193"/>
                    <a:pt x="19113" y="9903"/>
                    <a:pt x="17885" y="729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99" name="Freeform 212"/>
            <p:cNvSpPr/>
            <p:nvPr/>
          </p:nvSpPr>
          <p:spPr>
            <a:xfrm>
              <a:off x="187309" y="190439"/>
              <a:ext cx="100008" cy="183886"/>
            </a:xfrm>
            <a:custGeom>
              <a:avLst/>
              <a:gdLst/>
              <a:ahLst/>
              <a:cxnLst>
                <a:cxn ang="0">
                  <a:pos x="wd2" y="hd2"/>
                </a:cxn>
                <a:cxn ang="5400000">
                  <a:pos x="wd2" y="hd2"/>
                </a:cxn>
                <a:cxn ang="10800000">
                  <a:pos x="wd2" y="hd2"/>
                </a:cxn>
                <a:cxn ang="16200000">
                  <a:pos x="wd2" y="hd2"/>
                </a:cxn>
              </a:cxnLst>
              <a:rect l="0" t="0" r="r" b="b"/>
              <a:pathLst>
                <a:path w="13575" h="21055" extrusionOk="0">
                  <a:moveTo>
                    <a:pt x="12446" y="0"/>
                  </a:moveTo>
                  <a:cubicBezTo>
                    <a:pt x="6582" y="412"/>
                    <a:pt x="1304" y="4947"/>
                    <a:pt x="1304" y="10594"/>
                  </a:cubicBezTo>
                  <a:cubicBezTo>
                    <a:pt x="1402" y="15623"/>
                    <a:pt x="5116" y="18179"/>
                    <a:pt x="3894" y="18550"/>
                  </a:cubicBezTo>
                  <a:cubicBezTo>
                    <a:pt x="-6026" y="21518"/>
                    <a:pt x="5214" y="19333"/>
                    <a:pt x="13082" y="21023"/>
                  </a:cubicBezTo>
                  <a:cubicBezTo>
                    <a:pt x="15574" y="21600"/>
                    <a:pt x="7804" y="14304"/>
                    <a:pt x="7804" y="8492"/>
                  </a:cubicBezTo>
                  <a:cubicBezTo>
                    <a:pt x="7804" y="4947"/>
                    <a:pt x="9612" y="1937"/>
                    <a:pt x="12446"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00" name="Freeform 213"/>
            <p:cNvSpPr/>
            <p:nvPr/>
          </p:nvSpPr>
          <p:spPr>
            <a:xfrm>
              <a:off x="186125" y="73079"/>
              <a:ext cx="180002" cy="281883"/>
            </a:xfrm>
            <a:custGeom>
              <a:avLst/>
              <a:gdLst/>
              <a:ahLst/>
              <a:cxnLst>
                <a:cxn ang="0">
                  <a:pos x="wd2" y="hd2"/>
                </a:cxn>
                <a:cxn ang="5400000">
                  <a:pos x="wd2" y="hd2"/>
                </a:cxn>
                <a:cxn ang="10800000">
                  <a:pos x="wd2" y="hd2"/>
                </a:cxn>
                <a:cxn ang="16200000">
                  <a:pos x="wd2" y="hd2"/>
                </a:cxn>
              </a:cxnLst>
              <a:rect l="0" t="0" r="r" b="b"/>
              <a:pathLst>
                <a:path w="19048" h="21600" extrusionOk="0">
                  <a:moveTo>
                    <a:pt x="5257" y="938"/>
                  </a:moveTo>
                  <a:cubicBezTo>
                    <a:pt x="3314" y="497"/>
                    <a:pt x="1562" y="193"/>
                    <a:pt x="0" y="0"/>
                  </a:cubicBezTo>
                  <a:cubicBezTo>
                    <a:pt x="152" y="497"/>
                    <a:pt x="267" y="1076"/>
                    <a:pt x="343" y="1572"/>
                  </a:cubicBezTo>
                  <a:cubicBezTo>
                    <a:pt x="11162" y="3559"/>
                    <a:pt x="21600" y="11503"/>
                    <a:pt x="15200" y="21600"/>
                  </a:cubicBezTo>
                  <a:cubicBezTo>
                    <a:pt x="18286" y="18455"/>
                    <a:pt x="19048" y="15779"/>
                    <a:pt x="19048" y="11697"/>
                  </a:cubicBezTo>
                  <a:cubicBezTo>
                    <a:pt x="19048" y="7310"/>
                    <a:pt x="10629" y="2152"/>
                    <a:pt x="5257" y="93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01" name="Freeform 214"/>
            <p:cNvSpPr/>
            <p:nvPr/>
          </p:nvSpPr>
          <p:spPr>
            <a:xfrm>
              <a:off x="182525" y="65519"/>
              <a:ext cx="196931" cy="290523"/>
            </a:xfrm>
            <a:custGeom>
              <a:avLst/>
              <a:gdLst/>
              <a:ahLst/>
              <a:cxnLst>
                <a:cxn ang="0">
                  <a:pos x="wd2" y="hd2"/>
                </a:cxn>
                <a:cxn ang="5400000">
                  <a:pos x="wd2" y="hd2"/>
                </a:cxn>
                <a:cxn ang="10800000">
                  <a:pos x="wd2" y="hd2"/>
                </a:cxn>
                <a:cxn ang="16200000">
                  <a:pos x="wd2" y="hd2"/>
                </a:cxn>
              </a:cxnLst>
              <a:rect l="0" t="0" r="r" b="b"/>
              <a:pathLst>
                <a:path w="21484" h="21600" extrusionOk="0">
                  <a:moveTo>
                    <a:pt x="0" y="0"/>
                  </a:moveTo>
                  <a:cubicBezTo>
                    <a:pt x="393" y="375"/>
                    <a:pt x="550" y="857"/>
                    <a:pt x="668" y="1365"/>
                  </a:cubicBezTo>
                  <a:cubicBezTo>
                    <a:pt x="10172" y="3158"/>
                    <a:pt x="19244" y="7280"/>
                    <a:pt x="19244" y="14641"/>
                  </a:cubicBezTo>
                  <a:cubicBezTo>
                    <a:pt x="19244" y="16300"/>
                    <a:pt x="17791" y="20021"/>
                    <a:pt x="15984" y="21600"/>
                  </a:cubicBezTo>
                  <a:cubicBezTo>
                    <a:pt x="19519" y="19887"/>
                    <a:pt x="21482" y="15819"/>
                    <a:pt x="21482" y="11911"/>
                  </a:cubicBezTo>
                  <a:cubicBezTo>
                    <a:pt x="21600" y="5755"/>
                    <a:pt x="14806" y="2088"/>
                    <a:pt x="6716" y="616"/>
                  </a:cubicBezTo>
                  <a:cubicBezTo>
                    <a:pt x="4281" y="187"/>
                    <a:pt x="2081" y="0"/>
                    <a:pt x="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02" name="Freeform 215"/>
            <p:cNvSpPr/>
            <p:nvPr/>
          </p:nvSpPr>
          <p:spPr>
            <a:xfrm>
              <a:off x="101964" y="3240"/>
              <a:ext cx="46723" cy="48962"/>
            </a:xfrm>
            <a:custGeom>
              <a:avLst/>
              <a:gdLst/>
              <a:ahLst/>
              <a:cxnLst>
                <a:cxn ang="0">
                  <a:pos x="wd2" y="hd2"/>
                </a:cxn>
                <a:cxn ang="5400000">
                  <a:pos x="wd2" y="hd2"/>
                </a:cxn>
                <a:cxn ang="10800000">
                  <a:pos x="wd2" y="hd2"/>
                </a:cxn>
                <a:cxn ang="16200000">
                  <a:pos x="wd2" y="hd2"/>
                </a:cxn>
              </a:cxnLst>
              <a:rect l="0" t="0" r="r" b="b"/>
              <a:pathLst>
                <a:path w="20612" h="21600" extrusionOk="0">
                  <a:moveTo>
                    <a:pt x="124" y="21600"/>
                  </a:moveTo>
                  <a:cubicBezTo>
                    <a:pt x="-988" y="10165"/>
                    <a:pt x="5683" y="7147"/>
                    <a:pt x="8541" y="0"/>
                  </a:cubicBezTo>
                  <a:cubicBezTo>
                    <a:pt x="12512" y="6512"/>
                    <a:pt x="19500" y="8100"/>
                    <a:pt x="20612" y="19376"/>
                  </a:cubicBezTo>
                  <a:cubicBezTo>
                    <a:pt x="13783" y="20171"/>
                    <a:pt x="6953" y="20806"/>
                    <a:pt x="124"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03" name="Freeform 216"/>
            <p:cNvSpPr/>
            <p:nvPr/>
          </p:nvSpPr>
          <p:spPr>
            <a:xfrm>
              <a:off x="30384" y="-2"/>
              <a:ext cx="162673" cy="192604"/>
            </a:xfrm>
            <a:custGeom>
              <a:avLst/>
              <a:gdLst/>
              <a:ahLst/>
              <a:cxnLst>
                <a:cxn ang="0">
                  <a:pos x="wd2" y="hd2"/>
                </a:cxn>
                <a:cxn ang="5400000">
                  <a:pos x="wd2" y="hd2"/>
                </a:cxn>
                <a:cxn ang="10800000">
                  <a:pos x="wd2" y="hd2"/>
                </a:cxn>
                <a:cxn ang="16200000">
                  <a:pos x="wd2" y="hd2"/>
                </a:cxn>
              </a:cxnLst>
              <a:rect l="0" t="0" r="r" b="b"/>
              <a:pathLst>
                <a:path w="20990" h="21600" extrusionOk="0">
                  <a:moveTo>
                    <a:pt x="15544" y="0"/>
                  </a:moveTo>
                  <a:cubicBezTo>
                    <a:pt x="14290" y="1655"/>
                    <a:pt x="12106" y="2019"/>
                    <a:pt x="11688" y="4926"/>
                  </a:cubicBezTo>
                  <a:cubicBezTo>
                    <a:pt x="5928" y="5127"/>
                    <a:pt x="-482" y="11910"/>
                    <a:pt x="29" y="17320"/>
                  </a:cubicBezTo>
                  <a:cubicBezTo>
                    <a:pt x="122" y="18814"/>
                    <a:pt x="4721" y="21600"/>
                    <a:pt x="10481" y="21600"/>
                  </a:cubicBezTo>
                  <a:cubicBezTo>
                    <a:pt x="16287" y="21600"/>
                    <a:pt x="20979" y="17119"/>
                    <a:pt x="20979" y="11628"/>
                  </a:cubicBezTo>
                  <a:cubicBezTo>
                    <a:pt x="21118" y="8357"/>
                    <a:pt x="19910" y="6581"/>
                    <a:pt x="17866" y="5773"/>
                  </a:cubicBezTo>
                  <a:cubicBezTo>
                    <a:pt x="18192" y="2867"/>
                    <a:pt x="16333" y="1938"/>
                    <a:pt x="15544"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04" name="Freeform 217"/>
            <p:cNvSpPr/>
            <p:nvPr/>
          </p:nvSpPr>
          <p:spPr>
            <a:xfrm>
              <a:off x="125516" y="23040"/>
              <a:ext cx="36270" cy="70587"/>
            </a:xfrm>
            <a:custGeom>
              <a:avLst/>
              <a:gdLst/>
              <a:ahLst/>
              <a:cxnLst>
                <a:cxn ang="0">
                  <a:pos x="wd2" y="hd2"/>
                </a:cxn>
                <a:cxn ang="5400000">
                  <a:pos x="wd2" y="hd2"/>
                </a:cxn>
                <a:cxn ang="10800000">
                  <a:pos x="wd2" y="hd2"/>
                </a:cxn>
                <a:cxn ang="16200000">
                  <a:pos x="wd2" y="hd2"/>
                </a:cxn>
              </a:cxnLst>
              <a:rect l="0" t="0" r="r" b="b"/>
              <a:pathLst>
                <a:path w="19257" h="20863" extrusionOk="0">
                  <a:moveTo>
                    <a:pt x="7714" y="20642"/>
                  </a:moveTo>
                  <a:cubicBezTo>
                    <a:pt x="2553" y="20110"/>
                    <a:pt x="-1652" y="20110"/>
                    <a:pt x="642" y="9576"/>
                  </a:cubicBezTo>
                  <a:cubicBezTo>
                    <a:pt x="1980" y="3937"/>
                    <a:pt x="8288" y="3192"/>
                    <a:pt x="12111" y="0"/>
                  </a:cubicBezTo>
                  <a:cubicBezTo>
                    <a:pt x="14596" y="3724"/>
                    <a:pt x="19948" y="5427"/>
                    <a:pt x="19183" y="11066"/>
                  </a:cubicBezTo>
                  <a:cubicBezTo>
                    <a:pt x="16890" y="21600"/>
                    <a:pt x="13067" y="21174"/>
                    <a:pt x="7714" y="2064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05" name="Freeform 218"/>
            <p:cNvSpPr/>
            <p:nvPr/>
          </p:nvSpPr>
          <p:spPr>
            <a:xfrm>
              <a:off x="67325" y="82080"/>
              <a:ext cx="48962" cy="45002"/>
            </a:xfrm>
            <a:custGeom>
              <a:avLst/>
              <a:gdLst/>
              <a:ahLst/>
              <a:cxnLst>
                <a:cxn ang="0">
                  <a:pos x="wd2" y="hd2"/>
                </a:cxn>
                <a:cxn ang="5400000">
                  <a:pos x="wd2" y="hd2"/>
                </a:cxn>
                <a:cxn ang="10800000">
                  <a:pos x="wd2" y="hd2"/>
                </a:cxn>
                <a:cxn ang="16200000">
                  <a:pos x="wd2" y="hd2"/>
                </a:cxn>
              </a:cxnLst>
              <a:rect l="0" t="0" r="r" b="b"/>
              <a:pathLst>
                <a:path w="21600" h="21600" extrusionOk="0">
                  <a:moveTo>
                    <a:pt x="9529" y="21600"/>
                  </a:moveTo>
                  <a:cubicBezTo>
                    <a:pt x="2859" y="21600"/>
                    <a:pt x="3176" y="16589"/>
                    <a:pt x="0" y="13997"/>
                  </a:cubicBezTo>
                  <a:cubicBezTo>
                    <a:pt x="3176" y="9331"/>
                    <a:pt x="2859" y="0"/>
                    <a:pt x="9529" y="0"/>
                  </a:cubicBezTo>
                  <a:cubicBezTo>
                    <a:pt x="16041" y="0"/>
                    <a:pt x="17629" y="9331"/>
                    <a:pt x="21600" y="13997"/>
                  </a:cubicBezTo>
                  <a:cubicBezTo>
                    <a:pt x="17629" y="16589"/>
                    <a:pt x="16041" y="21600"/>
                    <a:pt x="9529"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06" name="Freeform 219"/>
            <p:cNvSpPr/>
            <p:nvPr/>
          </p:nvSpPr>
          <p:spPr>
            <a:xfrm>
              <a:off x="74525" y="92160"/>
              <a:ext cx="29882" cy="27362"/>
            </a:xfrm>
            <a:custGeom>
              <a:avLst/>
              <a:gdLst/>
              <a:ahLst/>
              <a:cxnLst>
                <a:cxn ang="0">
                  <a:pos x="wd2" y="hd2"/>
                </a:cxn>
                <a:cxn ang="5400000">
                  <a:pos x="wd2" y="hd2"/>
                </a:cxn>
                <a:cxn ang="10800000">
                  <a:pos x="wd2" y="hd2"/>
                </a:cxn>
                <a:cxn ang="16200000">
                  <a:pos x="wd2" y="hd2"/>
                </a:cxn>
              </a:cxnLst>
              <a:rect l="0" t="0" r="r" b="b"/>
              <a:pathLst>
                <a:path w="21600" h="21600" extrusionOk="0">
                  <a:moveTo>
                    <a:pt x="9629" y="21600"/>
                  </a:moveTo>
                  <a:cubicBezTo>
                    <a:pt x="2863" y="21600"/>
                    <a:pt x="3123" y="16200"/>
                    <a:pt x="0" y="13642"/>
                  </a:cubicBezTo>
                  <a:cubicBezTo>
                    <a:pt x="3123" y="9095"/>
                    <a:pt x="2863" y="0"/>
                    <a:pt x="9629" y="0"/>
                  </a:cubicBezTo>
                  <a:cubicBezTo>
                    <a:pt x="16135" y="0"/>
                    <a:pt x="17696" y="9095"/>
                    <a:pt x="21600" y="13642"/>
                  </a:cubicBezTo>
                  <a:cubicBezTo>
                    <a:pt x="17696" y="16200"/>
                    <a:pt x="16135" y="21600"/>
                    <a:pt x="9629"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07" name="Freeform 220"/>
            <p:cNvSpPr/>
            <p:nvPr/>
          </p:nvSpPr>
          <p:spPr>
            <a:xfrm>
              <a:off x="60485" y="97818"/>
              <a:ext cx="141305" cy="121064"/>
            </a:xfrm>
            <a:custGeom>
              <a:avLst/>
              <a:gdLst/>
              <a:ahLst/>
              <a:cxnLst>
                <a:cxn ang="0">
                  <a:pos x="wd2" y="hd2"/>
                </a:cxn>
                <a:cxn ang="5400000">
                  <a:pos x="wd2" y="hd2"/>
                </a:cxn>
                <a:cxn ang="10800000">
                  <a:pos x="wd2" y="hd2"/>
                </a:cxn>
                <a:cxn ang="16200000">
                  <a:pos x="wd2" y="hd2"/>
                </a:cxn>
              </a:cxnLst>
              <a:rect l="0" t="0" r="r" b="b"/>
              <a:pathLst>
                <a:path w="20139" h="19165" extrusionOk="0">
                  <a:moveTo>
                    <a:pt x="14109" y="1554"/>
                  </a:moveTo>
                  <a:cubicBezTo>
                    <a:pt x="11236" y="-2435"/>
                    <a:pt x="11185" y="2466"/>
                    <a:pt x="9697" y="2865"/>
                  </a:cubicBezTo>
                  <a:cubicBezTo>
                    <a:pt x="10159" y="3036"/>
                    <a:pt x="10569" y="3207"/>
                    <a:pt x="11031" y="3378"/>
                  </a:cubicBezTo>
                  <a:cubicBezTo>
                    <a:pt x="10261" y="3777"/>
                    <a:pt x="9440" y="4176"/>
                    <a:pt x="8671" y="4575"/>
                  </a:cubicBezTo>
                  <a:cubicBezTo>
                    <a:pt x="8876" y="4803"/>
                    <a:pt x="9030" y="5031"/>
                    <a:pt x="9235" y="5202"/>
                  </a:cubicBezTo>
                  <a:cubicBezTo>
                    <a:pt x="8825" y="5202"/>
                    <a:pt x="8466" y="5202"/>
                    <a:pt x="8055" y="5202"/>
                  </a:cubicBezTo>
                  <a:cubicBezTo>
                    <a:pt x="8312" y="5430"/>
                    <a:pt x="8517" y="5658"/>
                    <a:pt x="8773" y="5886"/>
                  </a:cubicBezTo>
                  <a:cubicBezTo>
                    <a:pt x="8619" y="6057"/>
                    <a:pt x="8466" y="6171"/>
                    <a:pt x="8312" y="6285"/>
                  </a:cubicBezTo>
                  <a:cubicBezTo>
                    <a:pt x="7491" y="5715"/>
                    <a:pt x="6619" y="5487"/>
                    <a:pt x="5695" y="5487"/>
                  </a:cubicBezTo>
                  <a:cubicBezTo>
                    <a:pt x="2617" y="5487"/>
                    <a:pt x="0" y="8507"/>
                    <a:pt x="0" y="12326"/>
                  </a:cubicBezTo>
                  <a:cubicBezTo>
                    <a:pt x="0" y="16144"/>
                    <a:pt x="2514" y="19165"/>
                    <a:pt x="5695" y="19165"/>
                  </a:cubicBezTo>
                  <a:cubicBezTo>
                    <a:pt x="8773" y="19165"/>
                    <a:pt x="11390" y="16144"/>
                    <a:pt x="11390" y="12326"/>
                  </a:cubicBezTo>
                  <a:cubicBezTo>
                    <a:pt x="11390" y="12212"/>
                    <a:pt x="11390" y="12098"/>
                    <a:pt x="11390" y="11927"/>
                  </a:cubicBezTo>
                  <a:cubicBezTo>
                    <a:pt x="12108" y="12155"/>
                    <a:pt x="12775" y="12383"/>
                    <a:pt x="13494" y="12554"/>
                  </a:cubicBezTo>
                  <a:cubicBezTo>
                    <a:pt x="13340" y="11984"/>
                    <a:pt x="13186" y="11357"/>
                    <a:pt x="13032" y="10730"/>
                  </a:cubicBezTo>
                  <a:cubicBezTo>
                    <a:pt x="13853" y="10730"/>
                    <a:pt x="14674" y="10730"/>
                    <a:pt x="15495" y="10730"/>
                  </a:cubicBezTo>
                  <a:cubicBezTo>
                    <a:pt x="15135" y="10388"/>
                    <a:pt x="14776" y="10046"/>
                    <a:pt x="14468" y="9704"/>
                  </a:cubicBezTo>
                  <a:cubicBezTo>
                    <a:pt x="15648" y="8735"/>
                    <a:pt x="16829" y="7710"/>
                    <a:pt x="18009" y="6684"/>
                  </a:cubicBezTo>
                  <a:cubicBezTo>
                    <a:pt x="17290" y="6684"/>
                    <a:pt x="16572" y="6684"/>
                    <a:pt x="15854" y="6684"/>
                  </a:cubicBezTo>
                  <a:cubicBezTo>
                    <a:pt x="16931" y="5943"/>
                    <a:pt x="18060" y="5202"/>
                    <a:pt x="19189" y="4404"/>
                  </a:cubicBezTo>
                  <a:cubicBezTo>
                    <a:pt x="18419" y="4404"/>
                    <a:pt x="17649" y="4404"/>
                    <a:pt x="16880" y="4404"/>
                  </a:cubicBezTo>
                  <a:cubicBezTo>
                    <a:pt x="18162" y="4290"/>
                    <a:pt x="21600" y="1326"/>
                    <a:pt x="19445" y="2181"/>
                  </a:cubicBezTo>
                  <a:cubicBezTo>
                    <a:pt x="17290" y="2979"/>
                    <a:pt x="15854" y="1782"/>
                    <a:pt x="14109" y="155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08" name="Freeform 221"/>
            <p:cNvSpPr/>
            <p:nvPr/>
          </p:nvSpPr>
          <p:spPr>
            <a:xfrm>
              <a:off x="15290" y="179113"/>
              <a:ext cx="181284" cy="91850"/>
            </a:xfrm>
            <a:custGeom>
              <a:avLst/>
              <a:gdLst/>
              <a:ahLst/>
              <a:cxnLst>
                <a:cxn ang="0">
                  <a:pos x="wd2" y="hd2"/>
                </a:cxn>
                <a:cxn ang="5400000">
                  <a:pos x="wd2" y="hd2"/>
                </a:cxn>
                <a:cxn ang="10800000">
                  <a:pos x="wd2" y="hd2"/>
                </a:cxn>
                <a:cxn ang="16200000">
                  <a:pos x="wd2" y="hd2"/>
                </a:cxn>
              </a:cxnLst>
              <a:rect l="0" t="0" r="r" b="b"/>
              <a:pathLst>
                <a:path w="20368" h="13059" extrusionOk="0">
                  <a:moveTo>
                    <a:pt x="7950" y="6473"/>
                  </a:moveTo>
                  <a:cubicBezTo>
                    <a:pt x="5361" y="5859"/>
                    <a:pt x="1033" y="7087"/>
                    <a:pt x="143" y="4579"/>
                  </a:cubicBezTo>
                  <a:cubicBezTo>
                    <a:pt x="-1151" y="1047"/>
                    <a:pt x="6737" y="-1102"/>
                    <a:pt x="8759" y="587"/>
                  </a:cubicBezTo>
                  <a:cubicBezTo>
                    <a:pt x="13613" y="4323"/>
                    <a:pt x="20166" y="-2945"/>
                    <a:pt x="20368" y="8009"/>
                  </a:cubicBezTo>
                  <a:cubicBezTo>
                    <a:pt x="20449" y="10721"/>
                    <a:pt x="15312" y="18655"/>
                    <a:pt x="7950" y="647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grpSp>
        <p:nvGrpSpPr>
          <p:cNvPr id="933" name="Group 222"/>
          <p:cNvGrpSpPr/>
          <p:nvPr/>
        </p:nvGrpSpPr>
        <p:grpSpPr>
          <a:xfrm>
            <a:off x="8189999" y="4769915"/>
            <a:ext cx="449969" cy="540316"/>
            <a:chOff x="-1" y="-3"/>
            <a:chExt cx="449967" cy="540314"/>
          </a:xfrm>
        </p:grpSpPr>
        <p:sp>
          <p:nvSpPr>
            <p:cNvPr id="910" name="Freeform 223"/>
            <p:cNvSpPr/>
            <p:nvPr/>
          </p:nvSpPr>
          <p:spPr>
            <a:xfrm>
              <a:off x="-2" y="369800"/>
              <a:ext cx="78483" cy="7920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665"/>
                    <a:pt x="495" y="14629"/>
                    <a:pt x="1387" y="16200"/>
                  </a:cubicBezTo>
                  <a:cubicBezTo>
                    <a:pt x="2378" y="17869"/>
                    <a:pt x="3765" y="19244"/>
                    <a:pt x="5450" y="20127"/>
                  </a:cubicBezTo>
                  <a:cubicBezTo>
                    <a:pt x="7035" y="21109"/>
                    <a:pt x="8917" y="21600"/>
                    <a:pt x="10800" y="21600"/>
                  </a:cubicBezTo>
                  <a:cubicBezTo>
                    <a:pt x="12782" y="21600"/>
                    <a:pt x="14565" y="21109"/>
                    <a:pt x="16250" y="20127"/>
                  </a:cubicBezTo>
                  <a:cubicBezTo>
                    <a:pt x="17934" y="19244"/>
                    <a:pt x="19222" y="17869"/>
                    <a:pt x="20114" y="16200"/>
                  </a:cubicBezTo>
                  <a:cubicBezTo>
                    <a:pt x="21105" y="14629"/>
                    <a:pt x="21600" y="12665"/>
                    <a:pt x="21600" y="10800"/>
                  </a:cubicBezTo>
                  <a:cubicBezTo>
                    <a:pt x="21600" y="8935"/>
                    <a:pt x="21204" y="7069"/>
                    <a:pt x="20114" y="5400"/>
                  </a:cubicBezTo>
                  <a:cubicBezTo>
                    <a:pt x="19222" y="3829"/>
                    <a:pt x="17934" y="2455"/>
                    <a:pt x="16250" y="1473"/>
                  </a:cubicBezTo>
                  <a:cubicBezTo>
                    <a:pt x="14565" y="491"/>
                    <a:pt x="12683" y="0"/>
                    <a:pt x="10800" y="0"/>
                  </a:cubicBezTo>
                  <a:cubicBezTo>
                    <a:pt x="8917" y="0"/>
                    <a:pt x="7035" y="491"/>
                    <a:pt x="5450" y="1473"/>
                  </a:cubicBezTo>
                  <a:cubicBezTo>
                    <a:pt x="3765" y="2455"/>
                    <a:pt x="2378" y="3829"/>
                    <a:pt x="1387" y="5400"/>
                  </a:cubicBezTo>
                  <a:cubicBezTo>
                    <a:pt x="495" y="7069"/>
                    <a:pt x="0" y="8935"/>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11" name="Freeform 224"/>
            <p:cNvSpPr/>
            <p:nvPr/>
          </p:nvSpPr>
          <p:spPr>
            <a:xfrm>
              <a:off x="28391" y="361160"/>
              <a:ext cx="136588" cy="157262"/>
            </a:xfrm>
            <a:custGeom>
              <a:avLst/>
              <a:gdLst/>
              <a:ahLst/>
              <a:cxnLst>
                <a:cxn ang="0">
                  <a:pos x="wd2" y="hd2"/>
                </a:cxn>
                <a:cxn ang="5400000">
                  <a:pos x="wd2" y="hd2"/>
                </a:cxn>
                <a:cxn ang="10800000">
                  <a:pos x="wd2" y="hd2"/>
                </a:cxn>
                <a:cxn ang="16200000">
                  <a:pos x="wd2" y="hd2"/>
                </a:cxn>
              </a:cxnLst>
              <a:rect l="0" t="0" r="r" b="b"/>
              <a:pathLst>
                <a:path w="17325" h="20423" extrusionOk="0">
                  <a:moveTo>
                    <a:pt x="1010" y="17158"/>
                  </a:moveTo>
                  <a:cubicBezTo>
                    <a:pt x="-2780" y="3974"/>
                    <a:pt x="5166" y="5704"/>
                    <a:pt x="7221" y="0"/>
                  </a:cubicBezTo>
                  <a:cubicBezTo>
                    <a:pt x="10189" y="1356"/>
                    <a:pt x="13157" y="2712"/>
                    <a:pt x="16080" y="4068"/>
                  </a:cubicBezTo>
                  <a:cubicBezTo>
                    <a:pt x="16080" y="3974"/>
                    <a:pt x="18820" y="16691"/>
                    <a:pt x="16171" y="19496"/>
                  </a:cubicBezTo>
                  <a:cubicBezTo>
                    <a:pt x="14208" y="21600"/>
                    <a:pt x="1787" y="19823"/>
                    <a:pt x="1010" y="1715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12" name="Freeform 225"/>
            <p:cNvSpPr/>
            <p:nvPr/>
          </p:nvSpPr>
          <p:spPr>
            <a:xfrm>
              <a:off x="74519" y="448676"/>
              <a:ext cx="80642" cy="38126"/>
            </a:xfrm>
            <a:custGeom>
              <a:avLst/>
              <a:gdLst/>
              <a:ahLst/>
              <a:cxnLst>
                <a:cxn ang="0">
                  <a:pos x="wd2" y="hd2"/>
                </a:cxn>
                <a:cxn ang="5400000">
                  <a:pos x="wd2" y="hd2"/>
                </a:cxn>
                <a:cxn ang="10800000">
                  <a:pos x="wd2" y="hd2"/>
                </a:cxn>
                <a:cxn ang="16200000">
                  <a:pos x="wd2" y="hd2"/>
                </a:cxn>
              </a:cxnLst>
              <a:rect l="0" t="0" r="r" b="b"/>
              <a:pathLst>
                <a:path w="21600" h="20795" extrusionOk="0">
                  <a:moveTo>
                    <a:pt x="18707" y="10191"/>
                  </a:moveTo>
                  <a:cubicBezTo>
                    <a:pt x="17164" y="7246"/>
                    <a:pt x="15236" y="4104"/>
                    <a:pt x="13114" y="2730"/>
                  </a:cubicBezTo>
                  <a:cubicBezTo>
                    <a:pt x="8968" y="-805"/>
                    <a:pt x="4146" y="-805"/>
                    <a:pt x="0" y="2140"/>
                  </a:cubicBezTo>
                  <a:cubicBezTo>
                    <a:pt x="4436" y="2140"/>
                    <a:pt x="8486" y="2730"/>
                    <a:pt x="12343" y="6264"/>
                  </a:cubicBezTo>
                  <a:cubicBezTo>
                    <a:pt x="14271" y="7442"/>
                    <a:pt x="16007" y="9602"/>
                    <a:pt x="17646" y="11959"/>
                  </a:cubicBezTo>
                  <a:cubicBezTo>
                    <a:pt x="18900" y="14315"/>
                    <a:pt x="20539" y="17457"/>
                    <a:pt x="21600" y="20795"/>
                  </a:cubicBezTo>
                  <a:cubicBezTo>
                    <a:pt x="21311" y="17064"/>
                    <a:pt x="20346" y="13137"/>
                    <a:pt x="18707" y="10191"/>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13" name="Freeform 226"/>
            <p:cNvSpPr/>
            <p:nvPr/>
          </p:nvSpPr>
          <p:spPr>
            <a:xfrm>
              <a:off x="138599" y="348561"/>
              <a:ext cx="116047" cy="191612"/>
            </a:xfrm>
            <a:custGeom>
              <a:avLst/>
              <a:gdLst/>
              <a:ahLst/>
              <a:cxnLst>
                <a:cxn ang="0">
                  <a:pos x="wd2" y="hd2"/>
                </a:cxn>
                <a:cxn ang="5400000">
                  <a:pos x="wd2" y="hd2"/>
                </a:cxn>
                <a:cxn ang="10800000">
                  <a:pos x="wd2" y="hd2"/>
                </a:cxn>
                <a:cxn ang="16200000">
                  <a:pos x="wd2" y="hd2"/>
                </a:cxn>
              </a:cxnLst>
              <a:rect l="0" t="0" r="r" b="b"/>
              <a:pathLst>
                <a:path w="19503" h="21134" extrusionOk="0">
                  <a:moveTo>
                    <a:pt x="3933" y="19853"/>
                  </a:moveTo>
                  <a:cubicBezTo>
                    <a:pt x="0" y="17351"/>
                    <a:pt x="121" y="6353"/>
                    <a:pt x="0" y="874"/>
                  </a:cubicBezTo>
                  <a:cubicBezTo>
                    <a:pt x="5627" y="556"/>
                    <a:pt x="11254" y="278"/>
                    <a:pt x="16881" y="0"/>
                  </a:cubicBezTo>
                  <a:cubicBezTo>
                    <a:pt x="17002" y="0"/>
                    <a:pt x="21600" y="17471"/>
                    <a:pt x="18333" y="19853"/>
                  </a:cubicBezTo>
                  <a:cubicBezTo>
                    <a:pt x="15852" y="21600"/>
                    <a:pt x="6776" y="21521"/>
                    <a:pt x="3933" y="1985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14" name="Freeform 227"/>
            <p:cNvSpPr/>
            <p:nvPr/>
          </p:nvSpPr>
          <p:spPr>
            <a:xfrm>
              <a:off x="240222" y="348560"/>
              <a:ext cx="116539" cy="191752"/>
            </a:xfrm>
            <a:custGeom>
              <a:avLst/>
              <a:gdLst/>
              <a:ahLst/>
              <a:cxnLst>
                <a:cxn ang="0">
                  <a:pos x="wd2" y="hd2"/>
                </a:cxn>
                <a:cxn ang="5400000">
                  <a:pos x="wd2" y="hd2"/>
                </a:cxn>
                <a:cxn ang="10800000">
                  <a:pos x="wd2" y="hd2"/>
                </a:cxn>
                <a:cxn ang="16200000">
                  <a:pos x="wd2" y="hd2"/>
                </a:cxn>
              </a:cxnLst>
              <a:rect l="0" t="0" r="r" b="b"/>
              <a:pathLst>
                <a:path w="19532" h="21110" extrusionOk="0">
                  <a:moveTo>
                    <a:pt x="15550" y="19817"/>
                  </a:moveTo>
                  <a:cubicBezTo>
                    <a:pt x="19532" y="17320"/>
                    <a:pt x="19351" y="6341"/>
                    <a:pt x="19532" y="872"/>
                  </a:cubicBezTo>
                  <a:cubicBezTo>
                    <a:pt x="13921" y="555"/>
                    <a:pt x="8310" y="277"/>
                    <a:pt x="2698" y="0"/>
                  </a:cubicBezTo>
                  <a:cubicBezTo>
                    <a:pt x="2216" y="6619"/>
                    <a:pt x="-2068" y="17439"/>
                    <a:pt x="1250" y="19817"/>
                  </a:cubicBezTo>
                  <a:cubicBezTo>
                    <a:pt x="3724" y="21600"/>
                    <a:pt x="12774" y="21481"/>
                    <a:pt x="15550" y="1981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15" name="Freeform 228"/>
            <p:cNvSpPr/>
            <p:nvPr/>
          </p:nvSpPr>
          <p:spPr>
            <a:xfrm>
              <a:off x="241330" y="450801"/>
              <a:ext cx="12702" cy="777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7300"/>
                    <a:pt x="18655" y="3500"/>
                    <a:pt x="9818" y="0"/>
                  </a:cubicBezTo>
                  <a:cubicBezTo>
                    <a:pt x="1964" y="3500"/>
                    <a:pt x="0" y="7300"/>
                    <a:pt x="0" y="10800"/>
                  </a:cubicBezTo>
                  <a:cubicBezTo>
                    <a:pt x="1964" y="14500"/>
                    <a:pt x="1964" y="18000"/>
                    <a:pt x="9818" y="21600"/>
                  </a:cubicBezTo>
                  <a:cubicBezTo>
                    <a:pt x="18655" y="18000"/>
                    <a:pt x="21600" y="14300"/>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16" name="Freeform 229"/>
            <p:cNvSpPr/>
            <p:nvPr/>
          </p:nvSpPr>
          <p:spPr>
            <a:xfrm>
              <a:off x="159119" y="341000"/>
              <a:ext cx="176763" cy="156962"/>
            </a:xfrm>
            <a:custGeom>
              <a:avLst/>
              <a:gdLst/>
              <a:ahLst/>
              <a:cxnLst>
                <a:cxn ang="0">
                  <a:pos x="wd2" y="hd2"/>
                </a:cxn>
                <a:cxn ang="5400000">
                  <a:pos x="wd2" y="hd2"/>
                </a:cxn>
                <a:cxn ang="10800000">
                  <a:pos x="wd2" y="hd2"/>
                </a:cxn>
                <a:cxn ang="16200000">
                  <a:pos x="wd2" y="hd2"/>
                </a:cxn>
              </a:cxnLst>
              <a:rect l="0" t="0" r="r" b="b"/>
              <a:pathLst>
                <a:path w="21600" h="21600" extrusionOk="0">
                  <a:moveTo>
                    <a:pt x="10822" y="21600"/>
                  </a:moveTo>
                  <a:cubicBezTo>
                    <a:pt x="14429" y="17785"/>
                    <a:pt x="21600" y="15754"/>
                    <a:pt x="21600" y="10156"/>
                  </a:cubicBezTo>
                  <a:cubicBezTo>
                    <a:pt x="21600" y="4607"/>
                    <a:pt x="16849" y="0"/>
                    <a:pt x="10822" y="0"/>
                  </a:cubicBezTo>
                  <a:cubicBezTo>
                    <a:pt x="4795" y="0"/>
                    <a:pt x="0" y="4607"/>
                    <a:pt x="0" y="10156"/>
                  </a:cubicBezTo>
                  <a:cubicBezTo>
                    <a:pt x="0" y="15754"/>
                    <a:pt x="7215" y="17785"/>
                    <a:pt x="10822"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17" name="Freeform 230"/>
            <p:cNvSpPr/>
            <p:nvPr/>
          </p:nvSpPr>
          <p:spPr>
            <a:xfrm>
              <a:off x="45700" y="-4"/>
              <a:ext cx="133222" cy="236965"/>
            </a:xfrm>
            <a:custGeom>
              <a:avLst/>
              <a:gdLst/>
              <a:ahLst/>
              <a:cxnLst>
                <a:cxn ang="0">
                  <a:pos x="wd2" y="hd2"/>
                </a:cxn>
                <a:cxn ang="5400000">
                  <a:pos x="wd2" y="hd2"/>
                </a:cxn>
                <a:cxn ang="10800000">
                  <a:pos x="wd2" y="hd2"/>
                </a:cxn>
                <a:cxn ang="16200000">
                  <a:pos x="wd2" y="hd2"/>
                </a:cxn>
              </a:cxnLst>
              <a:rect l="0" t="0" r="r" b="b"/>
              <a:pathLst>
                <a:path w="19401" h="21380" extrusionOk="0">
                  <a:moveTo>
                    <a:pt x="17671" y="9362"/>
                  </a:moveTo>
                  <a:cubicBezTo>
                    <a:pt x="18405" y="17872"/>
                    <a:pt x="18824" y="16605"/>
                    <a:pt x="19401" y="20243"/>
                  </a:cubicBezTo>
                  <a:cubicBezTo>
                    <a:pt x="16727" y="20633"/>
                    <a:pt x="14053" y="20990"/>
                    <a:pt x="11380" y="21380"/>
                  </a:cubicBezTo>
                  <a:cubicBezTo>
                    <a:pt x="8077" y="18132"/>
                    <a:pt x="11799" y="20568"/>
                    <a:pt x="1523" y="11636"/>
                  </a:cubicBezTo>
                  <a:cubicBezTo>
                    <a:pt x="-2199" y="8290"/>
                    <a:pt x="1785" y="495"/>
                    <a:pt x="4092" y="7"/>
                  </a:cubicBezTo>
                  <a:cubicBezTo>
                    <a:pt x="5560" y="-220"/>
                    <a:pt x="17409" y="4945"/>
                    <a:pt x="17671" y="936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18" name="Freeform 231"/>
            <p:cNvSpPr/>
            <p:nvPr/>
          </p:nvSpPr>
          <p:spPr>
            <a:xfrm>
              <a:off x="71239" y="47748"/>
              <a:ext cx="96522" cy="187053"/>
            </a:xfrm>
            <a:custGeom>
              <a:avLst/>
              <a:gdLst/>
              <a:ahLst/>
              <a:cxnLst>
                <a:cxn ang="0">
                  <a:pos x="wd2" y="hd2"/>
                </a:cxn>
                <a:cxn ang="5400000">
                  <a:pos x="wd2" y="hd2"/>
                </a:cxn>
                <a:cxn ang="10800000">
                  <a:pos x="wd2" y="hd2"/>
                </a:cxn>
                <a:cxn ang="16200000">
                  <a:pos x="wd2" y="hd2"/>
                </a:cxn>
              </a:cxnLst>
              <a:rect l="0" t="0" r="r" b="b"/>
              <a:pathLst>
                <a:path w="20179" h="21297" extrusionOk="0">
                  <a:moveTo>
                    <a:pt x="15061" y="6993"/>
                  </a:moveTo>
                  <a:cubicBezTo>
                    <a:pt x="18975" y="17444"/>
                    <a:pt x="18523" y="15928"/>
                    <a:pt x="20179" y="20436"/>
                  </a:cubicBezTo>
                  <a:cubicBezTo>
                    <a:pt x="17695" y="20723"/>
                    <a:pt x="15136" y="21010"/>
                    <a:pt x="12578" y="21297"/>
                  </a:cubicBezTo>
                  <a:cubicBezTo>
                    <a:pt x="8890" y="17075"/>
                    <a:pt x="12578" y="20600"/>
                    <a:pt x="1514" y="8591"/>
                  </a:cubicBezTo>
                  <a:cubicBezTo>
                    <a:pt x="-1421" y="5558"/>
                    <a:pt x="310" y="558"/>
                    <a:pt x="3320" y="25"/>
                  </a:cubicBezTo>
                  <a:cubicBezTo>
                    <a:pt x="5428" y="-303"/>
                    <a:pt x="13481" y="2689"/>
                    <a:pt x="15061" y="699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19" name="Freeform 232"/>
            <p:cNvSpPr/>
            <p:nvPr/>
          </p:nvSpPr>
          <p:spPr>
            <a:xfrm>
              <a:off x="316080" y="-4"/>
              <a:ext cx="133887" cy="236965"/>
            </a:xfrm>
            <a:custGeom>
              <a:avLst/>
              <a:gdLst/>
              <a:ahLst/>
              <a:cxnLst>
                <a:cxn ang="0">
                  <a:pos x="wd2" y="hd2"/>
                </a:cxn>
                <a:cxn ang="5400000">
                  <a:pos x="wd2" y="hd2"/>
                </a:cxn>
                <a:cxn ang="10800000">
                  <a:pos x="wd2" y="hd2"/>
                </a:cxn>
                <a:cxn ang="16200000">
                  <a:pos x="wd2" y="hd2"/>
                </a:cxn>
              </a:cxnLst>
              <a:rect l="0" t="0" r="r" b="b"/>
              <a:pathLst>
                <a:path w="19357" h="21380" extrusionOk="0">
                  <a:moveTo>
                    <a:pt x="1718" y="9362"/>
                  </a:moveTo>
                  <a:cubicBezTo>
                    <a:pt x="1041" y="17872"/>
                    <a:pt x="573" y="16605"/>
                    <a:pt x="0" y="20243"/>
                  </a:cubicBezTo>
                  <a:cubicBezTo>
                    <a:pt x="2654" y="20633"/>
                    <a:pt x="5361" y="20990"/>
                    <a:pt x="8015" y="21380"/>
                  </a:cubicBezTo>
                  <a:cubicBezTo>
                    <a:pt x="11242" y="18132"/>
                    <a:pt x="7599" y="20568"/>
                    <a:pt x="17800" y="11636"/>
                  </a:cubicBezTo>
                  <a:cubicBezTo>
                    <a:pt x="21600" y="8290"/>
                    <a:pt x="17540" y="495"/>
                    <a:pt x="15198" y="7"/>
                  </a:cubicBezTo>
                  <a:cubicBezTo>
                    <a:pt x="13793" y="-220"/>
                    <a:pt x="1978" y="4945"/>
                    <a:pt x="1718" y="936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20" name="Freeform 233"/>
            <p:cNvSpPr/>
            <p:nvPr/>
          </p:nvSpPr>
          <p:spPr>
            <a:xfrm>
              <a:off x="327240" y="47740"/>
              <a:ext cx="96624" cy="188141"/>
            </a:xfrm>
            <a:custGeom>
              <a:avLst/>
              <a:gdLst/>
              <a:ahLst/>
              <a:cxnLst>
                <a:cxn ang="0">
                  <a:pos x="wd2" y="hd2"/>
                </a:cxn>
                <a:cxn ang="5400000">
                  <a:pos x="wd2" y="hd2"/>
                </a:cxn>
                <a:cxn ang="10800000">
                  <a:pos x="wd2" y="hd2"/>
                </a:cxn>
                <a:cxn ang="16200000">
                  <a:pos x="wd2" y="hd2"/>
                </a:cxn>
              </a:cxnLst>
              <a:rect l="0" t="0" r="r" b="b"/>
              <a:pathLst>
                <a:path w="20270" h="21298" extrusionOk="0">
                  <a:moveTo>
                    <a:pt x="5136" y="6952"/>
                  </a:moveTo>
                  <a:cubicBezTo>
                    <a:pt x="1133" y="17345"/>
                    <a:pt x="1737" y="15837"/>
                    <a:pt x="0" y="20320"/>
                  </a:cubicBezTo>
                  <a:cubicBezTo>
                    <a:pt x="2492" y="20646"/>
                    <a:pt x="4909" y="20972"/>
                    <a:pt x="7401" y="21298"/>
                  </a:cubicBezTo>
                  <a:cubicBezTo>
                    <a:pt x="11178" y="17100"/>
                    <a:pt x="7401" y="20564"/>
                    <a:pt x="18730" y="8664"/>
                  </a:cubicBezTo>
                  <a:cubicBezTo>
                    <a:pt x="21600" y="5526"/>
                    <a:pt x="20165" y="554"/>
                    <a:pt x="16842" y="24"/>
                  </a:cubicBezTo>
                  <a:cubicBezTo>
                    <a:pt x="14803" y="-302"/>
                    <a:pt x="6797" y="2673"/>
                    <a:pt x="5136" y="695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21" name="Freeform 234"/>
            <p:cNvSpPr/>
            <p:nvPr/>
          </p:nvSpPr>
          <p:spPr>
            <a:xfrm>
              <a:off x="67717" y="144080"/>
              <a:ext cx="360169" cy="288723"/>
            </a:xfrm>
            <a:custGeom>
              <a:avLst/>
              <a:gdLst/>
              <a:ahLst/>
              <a:cxnLst>
                <a:cxn ang="0">
                  <a:pos x="wd2" y="hd2"/>
                </a:cxn>
                <a:cxn ang="5400000">
                  <a:pos x="wd2" y="hd2"/>
                </a:cxn>
                <a:cxn ang="10800000">
                  <a:pos x="wd2" y="hd2"/>
                </a:cxn>
                <a:cxn ang="16200000">
                  <a:pos x="wd2" y="hd2"/>
                </a:cxn>
              </a:cxnLst>
              <a:rect l="0" t="0" r="r" b="b"/>
              <a:pathLst>
                <a:path w="17756" h="21600" extrusionOk="0">
                  <a:moveTo>
                    <a:pt x="8872" y="0"/>
                  </a:moveTo>
                  <a:cubicBezTo>
                    <a:pt x="3974" y="0"/>
                    <a:pt x="1755" y="2909"/>
                    <a:pt x="1755" y="6949"/>
                  </a:cubicBezTo>
                  <a:cubicBezTo>
                    <a:pt x="1755" y="10315"/>
                    <a:pt x="-1919" y="15298"/>
                    <a:pt x="1364" y="18584"/>
                  </a:cubicBezTo>
                  <a:cubicBezTo>
                    <a:pt x="2962" y="20226"/>
                    <a:pt x="5677" y="21600"/>
                    <a:pt x="8872" y="21600"/>
                  </a:cubicBezTo>
                  <a:cubicBezTo>
                    <a:pt x="12067" y="21600"/>
                    <a:pt x="14782" y="20226"/>
                    <a:pt x="16380" y="18584"/>
                  </a:cubicBezTo>
                  <a:cubicBezTo>
                    <a:pt x="19681" y="15217"/>
                    <a:pt x="16007" y="10315"/>
                    <a:pt x="16007" y="6949"/>
                  </a:cubicBezTo>
                  <a:cubicBezTo>
                    <a:pt x="16007" y="2909"/>
                    <a:pt x="13824" y="0"/>
                    <a:pt x="8872"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22" name="Freeform 235"/>
            <p:cNvSpPr/>
            <p:nvPr/>
          </p:nvSpPr>
          <p:spPr>
            <a:xfrm>
              <a:off x="90998" y="183769"/>
              <a:ext cx="315217" cy="239314"/>
            </a:xfrm>
            <a:custGeom>
              <a:avLst/>
              <a:gdLst/>
              <a:ahLst/>
              <a:cxnLst>
                <a:cxn ang="0">
                  <a:pos x="wd2" y="hd2"/>
                </a:cxn>
                <a:cxn ang="5400000">
                  <a:pos x="wd2" y="hd2"/>
                </a:cxn>
                <a:cxn ang="10800000">
                  <a:pos x="wd2" y="hd2"/>
                </a:cxn>
                <a:cxn ang="16200000">
                  <a:pos x="wd2" y="hd2"/>
                </a:cxn>
              </a:cxnLst>
              <a:rect l="0" t="0" r="r" b="b"/>
              <a:pathLst>
                <a:path w="19784" h="21367" extrusionOk="0">
                  <a:moveTo>
                    <a:pt x="9042" y="699"/>
                  </a:moveTo>
                  <a:cubicBezTo>
                    <a:pt x="9585" y="-233"/>
                    <a:pt x="10082" y="-233"/>
                    <a:pt x="10647" y="699"/>
                  </a:cubicBezTo>
                  <a:cubicBezTo>
                    <a:pt x="11934" y="2885"/>
                    <a:pt x="13991" y="7546"/>
                    <a:pt x="14104" y="11403"/>
                  </a:cubicBezTo>
                  <a:cubicBezTo>
                    <a:pt x="16431" y="10985"/>
                    <a:pt x="19097" y="11146"/>
                    <a:pt x="19639" y="12753"/>
                  </a:cubicBezTo>
                  <a:cubicBezTo>
                    <a:pt x="20701" y="15967"/>
                    <a:pt x="15753" y="21367"/>
                    <a:pt x="9901" y="21367"/>
                  </a:cubicBezTo>
                  <a:cubicBezTo>
                    <a:pt x="3981" y="21367"/>
                    <a:pt x="-899" y="15967"/>
                    <a:pt x="140" y="12753"/>
                  </a:cubicBezTo>
                  <a:cubicBezTo>
                    <a:pt x="592" y="11146"/>
                    <a:pt x="3304" y="10985"/>
                    <a:pt x="5586" y="11403"/>
                  </a:cubicBezTo>
                  <a:cubicBezTo>
                    <a:pt x="5698" y="7546"/>
                    <a:pt x="7732" y="2885"/>
                    <a:pt x="9042" y="69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23" name="Freeform 236"/>
            <p:cNvSpPr/>
            <p:nvPr/>
          </p:nvSpPr>
          <p:spPr>
            <a:xfrm>
              <a:off x="173257" y="354680"/>
              <a:ext cx="148481" cy="49682"/>
            </a:xfrm>
            <a:custGeom>
              <a:avLst/>
              <a:gdLst/>
              <a:ahLst/>
              <a:cxnLst>
                <a:cxn ang="0">
                  <a:pos x="wd2" y="hd2"/>
                </a:cxn>
                <a:cxn ang="5400000">
                  <a:pos x="wd2" y="hd2"/>
                </a:cxn>
                <a:cxn ang="10800000">
                  <a:pos x="wd2" y="hd2"/>
                </a:cxn>
                <a:cxn ang="16200000">
                  <a:pos x="wd2" y="hd2"/>
                </a:cxn>
              </a:cxnLst>
              <a:rect l="0" t="0" r="r" b="b"/>
              <a:pathLst>
                <a:path w="20387" h="21600" extrusionOk="0">
                  <a:moveTo>
                    <a:pt x="4090" y="7826"/>
                  </a:moveTo>
                  <a:cubicBezTo>
                    <a:pt x="5572" y="8296"/>
                    <a:pt x="7204" y="7043"/>
                    <a:pt x="8439" y="4696"/>
                  </a:cubicBezTo>
                  <a:cubicBezTo>
                    <a:pt x="9082" y="3600"/>
                    <a:pt x="9675" y="1878"/>
                    <a:pt x="10169" y="0"/>
                  </a:cubicBezTo>
                  <a:cubicBezTo>
                    <a:pt x="10565" y="1878"/>
                    <a:pt x="11257" y="3600"/>
                    <a:pt x="11949" y="4696"/>
                  </a:cubicBezTo>
                  <a:cubicBezTo>
                    <a:pt x="13283" y="7043"/>
                    <a:pt x="14766" y="8296"/>
                    <a:pt x="16249" y="7826"/>
                  </a:cubicBezTo>
                  <a:cubicBezTo>
                    <a:pt x="17732" y="7826"/>
                    <a:pt x="19264" y="6261"/>
                    <a:pt x="20302" y="3600"/>
                  </a:cubicBezTo>
                  <a:cubicBezTo>
                    <a:pt x="20994" y="1878"/>
                    <a:pt x="17435" y="21600"/>
                    <a:pt x="10169" y="21600"/>
                  </a:cubicBezTo>
                  <a:cubicBezTo>
                    <a:pt x="2903" y="21600"/>
                    <a:pt x="-606" y="1878"/>
                    <a:pt x="86" y="3600"/>
                  </a:cubicBezTo>
                  <a:cubicBezTo>
                    <a:pt x="1124" y="5948"/>
                    <a:pt x="2607" y="7357"/>
                    <a:pt x="4090" y="782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24" name="Freeform 237"/>
            <p:cNvSpPr/>
            <p:nvPr/>
          </p:nvSpPr>
          <p:spPr>
            <a:xfrm>
              <a:off x="120603" y="218937"/>
              <a:ext cx="87001" cy="94923"/>
            </a:xfrm>
            <a:custGeom>
              <a:avLst/>
              <a:gdLst/>
              <a:ahLst/>
              <a:cxnLst>
                <a:cxn ang="0">
                  <a:pos x="wd2" y="hd2"/>
                </a:cxn>
                <a:cxn ang="5400000">
                  <a:pos x="wd2" y="hd2"/>
                </a:cxn>
                <a:cxn ang="10800000">
                  <a:pos x="wd2" y="hd2"/>
                </a:cxn>
                <a:cxn ang="16200000">
                  <a:pos x="wd2" y="hd2"/>
                </a:cxn>
              </a:cxnLst>
              <a:rect l="0" t="0" r="r" b="b"/>
              <a:pathLst>
                <a:path w="19551" h="18196" extrusionOk="0">
                  <a:moveTo>
                    <a:pt x="12863" y="487"/>
                  </a:moveTo>
                  <a:cubicBezTo>
                    <a:pt x="6148" y="-1583"/>
                    <a:pt x="1779" y="3455"/>
                    <a:pt x="647" y="6146"/>
                  </a:cubicBezTo>
                  <a:cubicBezTo>
                    <a:pt x="-1052" y="10287"/>
                    <a:pt x="1051" y="14979"/>
                    <a:pt x="1779" y="16014"/>
                  </a:cubicBezTo>
                  <a:cubicBezTo>
                    <a:pt x="2265" y="16705"/>
                    <a:pt x="7119" y="20017"/>
                    <a:pt x="17878" y="16843"/>
                  </a:cubicBezTo>
                  <a:cubicBezTo>
                    <a:pt x="17717" y="16843"/>
                    <a:pt x="20548" y="12219"/>
                    <a:pt x="19173" y="7871"/>
                  </a:cubicBezTo>
                  <a:cubicBezTo>
                    <a:pt x="17069" y="5387"/>
                    <a:pt x="18526" y="2213"/>
                    <a:pt x="12863" y="48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25" name="Freeform 238"/>
            <p:cNvSpPr/>
            <p:nvPr/>
          </p:nvSpPr>
          <p:spPr>
            <a:xfrm>
              <a:off x="115167" y="213931"/>
              <a:ext cx="91114" cy="102488"/>
            </a:xfrm>
            <a:custGeom>
              <a:avLst/>
              <a:gdLst/>
              <a:ahLst/>
              <a:cxnLst>
                <a:cxn ang="0">
                  <a:pos x="wd2" y="hd2"/>
                </a:cxn>
                <a:cxn ang="5400000">
                  <a:pos x="wd2" y="hd2"/>
                </a:cxn>
                <a:cxn ang="10800000">
                  <a:pos x="wd2" y="hd2"/>
                </a:cxn>
                <a:cxn ang="16200000">
                  <a:pos x="wd2" y="hd2"/>
                </a:cxn>
              </a:cxnLst>
              <a:rect l="0" t="0" r="r" b="b"/>
              <a:pathLst>
                <a:path w="21355" h="21204" extrusionOk="0">
                  <a:moveTo>
                    <a:pt x="18824" y="3424"/>
                  </a:moveTo>
                  <a:cubicBezTo>
                    <a:pt x="17980" y="2456"/>
                    <a:pt x="16968" y="1711"/>
                    <a:pt x="15871" y="1115"/>
                  </a:cubicBezTo>
                  <a:cubicBezTo>
                    <a:pt x="15364" y="817"/>
                    <a:pt x="14774" y="594"/>
                    <a:pt x="14014" y="445"/>
                  </a:cubicBezTo>
                  <a:cubicBezTo>
                    <a:pt x="13339" y="221"/>
                    <a:pt x="12664" y="72"/>
                    <a:pt x="11989" y="72"/>
                  </a:cubicBezTo>
                  <a:cubicBezTo>
                    <a:pt x="9205" y="-300"/>
                    <a:pt x="6336" y="817"/>
                    <a:pt x="4564" y="2307"/>
                  </a:cubicBezTo>
                  <a:cubicBezTo>
                    <a:pt x="2708" y="3722"/>
                    <a:pt x="1189" y="5808"/>
                    <a:pt x="430" y="8042"/>
                  </a:cubicBezTo>
                  <a:cubicBezTo>
                    <a:pt x="-245" y="10277"/>
                    <a:pt x="-76" y="12660"/>
                    <a:pt x="599" y="14969"/>
                  </a:cubicBezTo>
                  <a:cubicBezTo>
                    <a:pt x="852" y="16086"/>
                    <a:pt x="1358" y="17203"/>
                    <a:pt x="2033" y="18097"/>
                  </a:cubicBezTo>
                  <a:cubicBezTo>
                    <a:pt x="2117" y="18246"/>
                    <a:pt x="2202" y="18321"/>
                    <a:pt x="2286" y="18470"/>
                  </a:cubicBezTo>
                  <a:cubicBezTo>
                    <a:pt x="2286" y="18619"/>
                    <a:pt x="2286" y="18842"/>
                    <a:pt x="2286" y="18991"/>
                  </a:cubicBezTo>
                  <a:cubicBezTo>
                    <a:pt x="2371" y="19066"/>
                    <a:pt x="2371" y="19140"/>
                    <a:pt x="2455" y="19214"/>
                  </a:cubicBezTo>
                  <a:cubicBezTo>
                    <a:pt x="2708" y="19438"/>
                    <a:pt x="2961" y="19587"/>
                    <a:pt x="3383" y="19810"/>
                  </a:cubicBezTo>
                  <a:cubicBezTo>
                    <a:pt x="4142" y="20183"/>
                    <a:pt x="4564" y="20332"/>
                    <a:pt x="5239" y="20481"/>
                  </a:cubicBezTo>
                  <a:cubicBezTo>
                    <a:pt x="7771" y="21300"/>
                    <a:pt x="10302" y="21300"/>
                    <a:pt x="12833" y="21077"/>
                  </a:cubicBezTo>
                  <a:cubicBezTo>
                    <a:pt x="15364" y="20704"/>
                    <a:pt x="17727" y="20183"/>
                    <a:pt x="20005" y="19214"/>
                  </a:cubicBezTo>
                  <a:cubicBezTo>
                    <a:pt x="17727" y="19587"/>
                    <a:pt x="15111" y="20183"/>
                    <a:pt x="12833" y="20183"/>
                  </a:cubicBezTo>
                  <a:cubicBezTo>
                    <a:pt x="10555" y="20183"/>
                    <a:pt x="8024" y="20034"/>
                    <a:pt x="5914" y="19214"/>
                  </a:cubicBezTo>
                  <a:cubicBezTo>
                    <a:pt x="5492" y="18991"/>
                    <a:pt x="4986" y="18917"/>
                    <a:pt x="4564" y="18470"/>
                  </a:cubicBezTo>
                  <a:cubicBezTo>
                    <a:pt x="4396" y="18321"/>
                    <a:pt x="4142" y="18321"/>
                    <a:pt x="4142" y="18097"/>
                  </a:cubicBezTo>
                  <a:cubicBezTo>
                    <a:pt x="4058" y="18023"/>
                    <a:pt x="3974" y="17874"/>
                    <a:pt x="3889" y="17725"/>
                  </a:cubicBezTo>
                  <a:cubicBezTo>
                    <a:pt x="3383" y="16831"/>
                    <a:pt x="3130" y="15863"/>
                    <a:pt x="2708" y="14969"/>
                  </a:cubicBezTo>
                  <a:cubicBezTo>
                    <a:pt x="2286" y="12883"/>
                    <a:pt x="2033" y="10872"/>
                    <a:pt x="2708" y="8936"/>
                  </a:cubicBezTo>
                  <a:cubicBezTo>
                    <a:pt x="3130" y="7148"/>
                    <a:pt x="4564" y="5435"/>
                    <a:pt x="6168" y="4169"/>
                  </a:cubicBezTo>
                  <a:cubicBezTo>
                    <a:pt x="7771" y="2828"/>
                    <a:pt x="9880" y="1934"/>
                    <a:pt x="11989" y="2158"/>
                  </a:cubicBezTo>
                  <a:cubicBezTo>
                    <a:pt x="12411" y="2158"/>
                    <a:pt x="13002" y="2083"/>
                    <a:pt x="13508" y="2307"/>
                  </a:cubicBezTo>
                  <a:cubicBezTo>
                    <a:pt x="14014" y="2456"/>
                    <a:pt x="14774" y="2456"/>
                    <a:pt x="15196" y="2679"/>
                  </a:cubicBezTo>
                  <a:cubicBezTo>
                    <a:pt x="16292" y="3052"/>
                    <a:pt x="17305" y="3573"/>
                    <a:pt x="17980" y="4318"/>
                  </a:cubicBezTo>
                  <a:cubicBezTo>
                    <a:pt x="19499" y="5435"/>
                    <a:pt x="20680" y="7372"/>
                    <a:pt x="21355" y="9532"/>
                  </a:cubicBezTo>
                  <a:cubicBezTo>
                    <a:pt x="21355" y="7372"/>
                    <a:pt x="20511" y="5286"/>
                    <a:pt x="18824" y="342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26" name="Freeform 239"/>
            <p:cNvSpPr/>
            <p:nvPr/>
          </p:nvSpPr>
          <p:spPr>
            <a:xfrm>
              <a:off x="143280" y="241280"/>
              <a:ext cx="51122" cy="5760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690"/>
                    <a:pt x="456" y="14580"/>
                    <a:pt x="1369" y="16200"/>
                  </a:cubicBezTo>
                  <a:cubicBezTo>
                    <a:pt x="2282" y="17820"/>
                    <a:pt x="3651" y="19170"/>
                    <a:pt x="5324" y="20115"/>
                  </a:cubicBezTo>
                  <a:cubicBezTo>
                    <a:pt x="6997" y="21060"/>
                    <a:pt x="8975" y="21600"/>
                    <a:pt x="10800" y="21600"/>
                  </a:cubicBezTo>
                  <a:cubicBezTo>
                    <a:pt x="12777" y="21600"/>
                    <a:pt x="14603" y="21060"/>
                    <a:pt x="16124" y="20115"/>
                  </a:cubicBezTo>
                  <a:cubicBezTo>
                    <a:pt x="17797" y="19170"/>
                    <a:pt x="19166" y="17820"/>
                    <a:pt x="20079" y="16200"/>
                  </a:cubicBezTo>
                  <a:cubicBezTo>
                    <a:pt x="20992" y="14580"/>
                    <a:pt x="21600" y="12690"/>
                    <a:pt x="21600" y="10800"/>
                  </a:cubicBezTo>
                  <a:cubicBezTo>
                    <a:pt x="21600" y="8910"/>
                    <a:pt x="20992" y="7020"/>
                    <a:pt x="20079" y="5400"/>
                  </a:cubicBezTo>
                  <a:cubicBezTo>
                    <a:pt x="19166" y="3645"/>
                    <a:pt x="17797" y="2295"/>
                    <a:pt x="16124" y="1350"/>
                  </a:cubicBezTo>
                  <a:cubicBezTo>
                    <a:pt x="14603" y="405"/>
                    <a:pt x="12777" y="0"/>
                    <a:pt x="10800" y="0"/>
                  </a:cubicBezTo>
                  <a:cubicBezTo>
                    <a:pt x="8975" y="0"/>
                    <a:pt x="6997" y="405"/>
                    <a:pt x="5324" y="1350"/>
                  </a:cubicBezTo>
                  <a:cubicBezTo>
                    <a:pt x="3651" y="2295"/>
                    <a:pt x="2282" y="3645"/>
                    <a:pt x="1369" y="5400"/>
                  </a:cubicBezTo>
                  <a:cubicBezTo>
                    <a:pt x="456" y="7020"/>
                    <a:pt x="0" y="8910"/>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27" name="Freeform 240"/>
            <p:cNvSpPr/>
            <p:nvPr/>
          </p:nvSpPr>
          <p:spPr>
            <a:xfrm>
              <a:off x="287626" y="218937"/>
              <a:ext cx="86872" cy="94923"/>
            </a:xfrm>
            <a:custGeom>
              <a:avLst/>
              <a:gdLst/>
              <a:ahLst/>
              <a:cxnLst>
                <a:cxn ang="0">
                  <a:pos x="wd2" y="hd2"/>
                </a:cxn>
                <a:cxn ang="5400000">
                  <a:pos x="wd2" y="hd2"/>
                </a:cxn>
                <a:cxn ang="10800000">
                  <a:pos x="wd2" y="hd2"/>
                </a:cxn>
                <a:cxn ang="16200000">
                  <a:pos x="wd2" y="hd2"/>
                </a:cxn>
              </a:cxnLst>
              <a:rect l="0" t="0" r="r" b="b"/>
              <a:pathLst>
                <a:path w="19669" h="18196" extrusionOk="0">
                  <a:moveTo>
                    <a:pt x="6768" y="487"/>
                  </a:moveTo>
                  <a:cubicBezTo>
                    <a:pt x="13371" y="-1583"/>
                    <a:pt x="17854" y="3455"/>
                    <a:pt x="18995" y="6146"/>
                  </a:cubicBezTo>
                  <a:cubicBezTo>
                    <a:pt x="20788" y="10287"/>
                    <a:pt x="18506" y="14979"/>
                    <a:pt x="17854" y="16014"/>
                  </a:cubicBezTo>
                  <a:cubicBezTo>
                    <a:pt x="17446" y="16705"/>
                    <a:pt x="12556" y="20017"/>
                    <a:pt x="1633" y="16843"/>
                  </a:cubicBezTo>
                  <a:cubicBezTo>
                    <a:pt x="1878" y="16843"/>
                    <a:pt x="-812" y="12219"/>
                    <a:pt x="248" y="7871"/>
                  </a:cubicBezTo>
                  <a:cubicBezTo>
                    <a:pt x="2448" y="5387"/>
                    <a:pt x="900" y="2213"/>
                    <a:pt x="6768" y="48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28" name="Freeform 241"/>
            <p:cNvSpPr/>
            <p:nvPr/>
          </p:nvSpPr>
          <p:spPr>
            <a:xfrm>
              <a:off x="288719" y="214653"/>
              <a:ext cx="91961" cy="101285"/>
            </a:xfrm>
            <a:custGeom>
              <a:avLst/>
              <a:gdLst/>
              <a:ahLst/>
              <a:cxnLst>
                <a:cxn ang="0">
                  <a:pos x="wd2" y="hd2"/>
                </a:cxn>
                <a:cxn ang="5400000">
                  <a:pos x="wd2" y="hd2"/>
                </a:cxn>
                <a:cxn ang="10800000">
                  <a:pos x="wd2" y="hd2"/>
                </a:cxn>
                <a:cxn ang="16200000">
                  <a:pos x="wd2" y="hd2"/>
                </a:cxn>
              </a:cxnLst>
              <a:rect l="0" t="0" r="r" b="b"/>
              <a:pathLst>
                <a:path w="21469" h="21101" extrusionOk="0">
                  <a:moveTo>
                    <a:pt x="3446" y="4048"/>
                  </a:moveTo>
                  <a:cubicBezTo>
                    <a:pt x="4454" y="3223"/>
                    <a:pt x="5295" y="2698"/>
                    <a:pt x="6219" y="2323"/>
                  </a:cubicBezTo>
                  <a:cubicBezTo>
                    <a:pt x="6640" y="2098"/>
                    <a:pt x="7396" y="1948"/>
                    <a:pt x="7816" y="1948"/>
                  </a:cubicBezTo>
                  <a:cubicBezTo>
                    <a:pt x="8321" y="1798"/>
                    <a:pt x="8993" y="1798"/>
                    <a:pt x="9497" y="1798"/>
                  </a:cubicBezTo>
                  <a:cubicBezTo>
                    <a:pt x="11514" y="1798"/>
                    <a:pt x="13784" y="2548"/>
                    <a:pt x="15212" y="3823"/>
                  </a:cubicBezTo>
                  <a:cubicBezTo>
                    <a:pt x="16725" y="5173"/>
                    <a:pt x="18154" y="7048"/>
                    <a:pt x="18658" y="8698"/>
                  </a:cubicBezTo>
                  <a:cubicBezTo>
                    <a:pt x="19079" y="10573"/>
                    <a:pt x="19079" y="12598"/>
                    <a:pt x="18658" y="14698"/>
                  </a:cubicBezTo>
                  <a:cubicBezTo>
                    <a:pt x="18406" y="15673"/>
                    <a:pt x="17986" y="16798"/>
                    <a:pt x="17482" y="17473"/>
                  </a:cubicBezTo>
                  <a:cubicBezTo>
                    <a:pt x="17398" y="17623"/>
                    <a:pt x="17314" y="17773"/>
                    <a:pt x="17230" y="17848"/>
                  </a:cubicBezTo>
                  <a:cubicBezTo>
                    <a:pt x="16977" y="18073"/>
                    <a:pt x="16725" y="18073"/>
                    <a:pt x="16725" y="18298"/>
                  </a:cubicBezTo>
                  <a:cubicBezTo>
                    <a:pt x="16305" y="18448"/>
                    <a:pt x="15885" y="18823"/>
                    <a:pt x="15465" y="18973"/>
                  </a:cubicBezTo>
                  <a:cubicBezTo>
                    <a:pt x="13363" y="19798"/>
                    <a:pt x="11010" y="20098"/>
                    <a:pt x="8489" y="19948"/>
                  </a:cubicBezTo>
                  <a:cubicBezTo>
                    <a:pt x="6219" y="19948"/>
                    <a:pt x="3698" y="19573"/>
                    <a:pt x="1429" y="18973"/>
                  </a:cubicBezTo>
                  <a:cubicBezTo>
                    <a:pt x="3698" y="19948"/>
                    <a:pt x="5967" y="20548"/>
                    <a:pt x="8489" y="20923"/>
                  </a:cubicBezTo>
                  <a:cubicBezTo>
                    <a:pt x="11010" y="21298"/>
                    <a:pt x="13532" y="21073"/>
                    <a:pt x="16137" y="20323"/>
                  </a:cubicBezTo>
                  <a:cubicBezTo>
                    <a:pt x="16725" y="20098"/>
                    <a:pt x="17230" y="19948"/>
                    <a:pt x="17986" y="19573"/>
                  </a:cubicBezTo>
                  <a:cubicBezTo>
                    <a:pt x="18154" y="19423"/>
                    <a:pt x="18658" y="19198"/>
                    <a:pt x="18826" y="18973"/>
                  </a:cubicBezTo>
                  <a:cubicBezTo>
                    <a:pt x="18911" y="18973"/>
                    <a:pt x="18995" y="18898"/>
                    <a:pt x="19079" y="18823"/>
                  </a:cubicBezTo>
                  <a:cubicBezTo>
                    <a:pt x="19163" y="18748"/>
                    <a:pt x="19247" y="18673"/>
                    <a:pt x="19331" y="18673"/>
                  </a:cubicBezTo>
                  <a:cubicBezTo>
                    <a:pt x="19331" y="18598"/>
                    <a:pt x="19331" y="18523"/>
                    <a:pt x="19331" y="18448"/>
                  </a:cubicBezTo>
                  <a:cubicBezTo>
                    <a:pt x="19415" y="18373"/>
                    <a:pt x="19499" y="18298"/>
                    <a:pt x="19499" y="18298"/>
                  </a:cubicBezTo>
                  <a:cubicBezTo>
                    <a:pt x="19919" y="17173"/>
                    <a:pt x="20507" y="16198"/>
                    <a:pt x="20928" y="15073"/>
                  </a:cubicBezTo>
                  <a:cubicBezTo>
                    <a:pt x="21600" y="12823"/>
                    <a:pt x="21600" y="10573"/>
                    <a:pt x="21180" y="8173"/>
                  </a:cubicBezTo>
                  <a:cubicBezTo>
                    <a:pt x="20507" y="5848"/>
                    <a:pt x="18826" y="3823"/>
                    <a:pt x="16977" y="2323"/>
                  </a:cubicBezTo>
                  <a:cubicBezTo>
                    <a:pt x="14960" y="823"/>
                    <a:pt x="12439" y="-302"/>
                    <a:pt x="9665" y="73"/>
                  </a:cubicBezTo>
                  <a:cubicBezTo>
                    <a:pt x="8993" y="73"/>
                    <a:pt x="8321" y="298"/>
                    <a:pt x="7648" y="448"/>
                  </a:cubicBezTo>
                  <a:cubicBezTo>
                    <a:pt x="6976" y="598"/>
                    <a:pt x="6388" y="823"/>
                    <a:pt x="5799" y="1198"/>
                  </a:cubicBezTo>
                  <a:cubicBezTo>
                    <a:pt x="4623" y="1798"/>
                    <a:pt x="3698" y="2548"/>
                    <a:pt x="2774" y="3448"/>
                  </a:cubicBezTo>
                  <a:cubicBezTo>
                    <a:pt x="1177" y="4948"/>
                    <a:pt x="252" y="7198"/>
                    <a:pt x="0" y="9448"/>
                  </a:cubicBezTo>
                  <a:cubicBezTo>
                    <a:pt x="672" y="7348"/>
                    <a:pt x="1681" y="5323"/>
                    <a:pt x="3446" y="404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29" name="Freeform 242"/>
            <p:cNvSpPr/>
            <p:nvPr/>
          </p:nvSpPr>
          <p:spPr>
            <a:xfrm>
              <a:off x="301680" y="241280"/>
              <a:ext cx="50762" cy="5760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690"/>
                    <a:pt x="460" y="14580"/>
                    <a:pt x="1379" y="16200"/>
                  </a:cubicBezTo>
                  <a:cubicBezTo>
                    <a:pt x="2298" y="17820"/>
                    <a:pt x="3677" y="19170"/>
                    <a:pt x="5362" y="20115"/>
                  </a:cubicBezTo>
                  <a:cubicBezTo>
                    <a:pt x="7047" y="21060"/>
                    <a:pt x="8885" y="21600"/>
                    <a:pt x="10877" y="21600"/>
                  </a:cubicBezTo>
                  <a:cubicBezTo>
                    <a:pt x="12868" y="21600"/>
                    <a:pt x="14553" y="21060"/>
                    <a:pt x="16238" y="20115"/>
                  </a:cubicBezTo>
                  <a:cubicBezTo>
                    <a:pt x="17923" y="19170"/>
                    <a:pt x="19302" y="17820"/>
                    <a:pt x="20221" y="16200"/>
                  </a:cubicBezTo>
                  <a:cubicBezTo>
                    <a:pt x="21140" y="14580"/>
                    <a:pt x="21600" y="12690"/>
                    <a:pt x="21600" y="10800"/>
                  </a:cubicBezTo>
                  <a:cubicBezTo>
                    <a:pt x="21600" y="8910"/>
                    <a:pt x="21140" y="7020"/>
                    <a:pt x="20221" y="5400"/>
                  </a:cubicBezTo>
                  <a:cubicBezTo>
                    <a:pt x="19302" y="3645"/>
                    <a:pt x="17923" y="2295"/>
                    <a:pt x="16238" y="1350"/>
                  </a:cubicBezTo>
                  <a:cubicBezTo>
                    <a:pt x="14553" y="405"/>
                    <a:pt x="12868" y="0"/>
                    <a:pt x="10877" y="0"/>
                  </a:cubicBezTo>
                  <a:cubicBezTo>
                    <a:pt x="8885" y="0"/>
                    <a:pt x="7047" y="405"/>
                    <a:pt x="5362" y="1350"/>
                  </a:cubicBezTo>
                  <a:cubicBezTo>
                    <a:pt x="3677" y="2295"/>
                    <a:pt x="2298" y="3645"/>
                    <a:pt x="1379" y="5400"/>
                  </a:cubicBezTo>
                  <a:cubicBezTo>
                    <a:pt x="460" y="7020"/>
                    <a:pt x="0" y="8910"/>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30" name="Freeform 243"/>
            <p:cNvSpPr/>
            <p:nvPr/>
          </p:nvSpPr>
          <p:spPr>
            <a:xfrm>
              <a:off x="222119" y="343161"/>
              <a:ext cx="52202" cy="3960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301" y="0"/>
                    <a:pt x="7150" y="0"/>
                    <a:pt x="0" y="0"/>
                  </a:cubicBezTo>
                  <a:cubicBezTo>
                    <a:pt x="0" y="7265"/>
                    <a:pt x="0" y="14335"/>
                    <a:pt x="0" y="21600"/>
                  </a:cubicBezTo>
                  <a:cubicBezTo>
                    <a:pt x="7150" y="21600"/>
                    <a:pt x="14301" y="21600"/>
                    <a:pt x="21600" y="21600"/>
                  </a:cubicBezTo>
                  <a:cubicBezTo>
                    <a:pt x="21600" y="14335"/>
                    <a:pt x="21600" y="7265"/>
                    <a:pt x="2160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31" name="Freeform 244"/>
            <p:cNvSpPr/>
            <p:nvPr/>
          </p:nvSpPr>
          <p:spPr>
            <a:xfrm>
              <a:off x="150479" y="309680"/>
              <a:ext cx="196203" cy="64193"/>
            </a:xfrm>
            <a:custGeom>
              <a:avLst/>
              <a:gdLst/>
              <a:ahLst/>
              <a:cxnLst>
                <a:cxn ang="0">
                  <a:pos x="wd2" y="hd2"/>
                </a:cxn>
                <a:cxn ang="5400000">
                  <a:pos x="wd2" y="hd2"/>
                </a:cxn>
                <a:cxn ang="10800000">
                  <a:pos x="wd2" y="hd2"/>
                </a:cxn>
                <a:cxn ang="16200000">
                  <a:pos x="wd2" y="hd2"/>
                </a:cxn>
              </a:cxnLst>
              <a:rect l="0" t="0" r="r" b="b"/>
              <a:pathLst>
                <a:path w="21600" h="21396" extrusionOk="0">
                  <a:moveTo>
                    <a:pt x="5271" y="18240"/>
                  </a:moveTo>
                  <a:cubicBezTo>
                    <a:pt x="6381" y="18000"/>
                    <a:pt x="7451" y="17400"/>
                    <a:pt x="8323" y="15840"/>
                  </a:cubicBezTo>
                  <a:cubicBezTo>
                    <a:pt x="9155" y="14400"/>
                    <a:pt x="9829" y="12240"/>
                    <a:pt x="9948" y="10200"/>
                  </a:cubicBezTo>
                  <a:cubicBezTo>
                    <a:pt x="10186" y="6840"/>
                    <a:pt x="10423" y="3360"/>
                    <a:pt x="10661" y="0"/>
                  </a:cubicBezTo>
                  <a:cubicBezTo>
                    <a:pt x="10939" y="3360"/>
                    <a:pt x="11216" y="6840"/>
                    <a:pt x="11454" y="10200"/>
                  </a:cubicBezTo>
                  <a:cubicBezTo>
                    <a:pt x="11652" y="12600"/>
                    <a:pt x="12207" y="14400"/>
                    <a:pt x="13079" y="15840"/>
                  </a:cubicBezTo>
                  <a:cubicBezTo>
                    <a:pt x="13990" y="17400"/>
                    <a:pt x="15021" y="18240"/>
                    <a:pt x="16131" y="18240"/>
                  </a:cubicBezTo>
                  <a:cubicBezTo>
                    <a:pt x="17320" y="18240"/>
                    <a:pt x="18390" y="18000"/>
                    <a:pt x="19341" y="16440"/>
                  </a:cubicBezTo>
                  <a:cubicBezTo>
                    <a:pt x="20332" y="15360"/>
                    <a:pt x="21204" y="13200"/>
                    <a:pt x="21600" y="10440"/>
                  </a:cubicBezTo>
                  <a:cubicBezTo>
                    <a:pt x="21521" y="13440"/>
                    <a:pt x="20887" y="16200"/>
                    <a:pt x="19896" y="18000"/>
                  </a:cubicBezTo>
                  <a:cubicBezTo>
                    <a:pt x="18905" y="19680"/>
                    <a:pt x="17518" y="21000"/>
                    <a:pt x="16210" y="21360"/>
                  </a:cubicBezTo>
                  <a:cubicBezTo>
                    <a:pt x="14823" y="21600"/>
                    <a:pt x="13515" y="20640"/>
                    <a:pt x="12326" y="18840"/>
                  </a:cubicBezTo>
                  <a:cubicBezTo>
                    <a:pt x="11652" y="18000"/>
                    <a:pt x="11256" y="16800"/>
                    <a:pt x="10820" y="15360"/>
                  </a:cubicBezTo>
                  <a:cubicBezTo>
                    <a:pt x="10344" y="16800"/>
                    <a:pt x="9829" y="18000"/>
                    <a:pt x="9274" y="18840"/>
                  </a:cubicBezTo>
                  <a:cubicBezTo>
                    <a:pt x="8085" y="20640"/>
                    <a:pt x="6658" y="21600"/>
                    <a:pt x="5390" y="21360"/>
                  </a:cubicBezTo>
                  <a:cubicBezTo>
                    <a:pt x="4082" y="21360"/>
                    <a:pt x="2695" y="20040"/>
                    <a:pt x="1704" y="18000"/>
                  </a:cubicBezTo>
                  <a:cubicBezTo>
                    <a:pt x="753" y="16200"/>
                    <a:pt x="0" y="13200"/>
                    <a:pt x="0" y="10440"/>
                  </a:cubicBezTo>
                  <a:cubicBezTo>
                    <a:pt x="198" y="12960"/>
                    <a:pt x="1070" y="15000"/>
                    <a:pt x="2061" y="16440"/>
                  </a:cubicBezTo>
                  <a:cubicBezTo>
                    <a:pt x="3012" y="17640"/>
                    <a:pt x="4201" y="18240"/>
                    <a:pt x="5271" y="1824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32" name="Freeform 245"/>
            <p:cNvSpPr/>
            <p:nvPr/>
          </p:nvSpPr>
          <p:spPr>
            <a:xfrm>
              <a:off x="211012" y="297801"/>
              <a:ext cx="74785" cy="32762"/>
            </a:xfrm>
            <a:custGeom>
              <a:avLst/>
              <a:gdLst/>
              <a:ahLst/>
              <a:cxnLst>
                <a:cxn ang="0">
                  <a:pos x="wd2" y="hd2"/>
                </a:cxn>
                <a:cxn ang="5400000">
                  <a:pos x="wd2" y="hd2"/>
                </a:cxn>
                <a:cxn ang="10800000">
                  <a:pos x="wd2" y="hd2"/>
                </a:cxn>
                <a:cxn ang="16200000">
                  <a:pos x="wd2" y="hd2"/>
                </a:cxn>
              </a:cxnLst>
              <a:rect l="0" t="0" r="r" b="b"/>
              <a:pathLst>
                <a:path w="20121" h="21600" extrusionOk="0">
                  <a:moveTo>
                    <a:pt x="10059" y="0"/>
                  </a:moveTo>
                  <a:cubicBezTo>
                    <a:pt x="11899" y="0"/>
                    <a:pt x="17517" y="0"/>
                    <a:pt x="19551" y="3560"/>
                  </a:cubicBezTo>
                  <a:cubicBezTo>
                    <a:pt x="20907" y="6171"/>
                    <a:pt x="19842" y="11868"/>
                    <a:pt x="16355" y="17327"/>
                  </a:cubicBezTo>
                  <a:cubicBezTo>
                    <a:pt x="14030" y="20888"/>
                    <a:pt x="11899" y="21600"/>
                    <a:pt x="10349" y="21600"/>
                  </a:cubicBezTo>
                  <a:cubicBezTo>
                    <a:pt x="8509" y="21600"/>
                    <a:pt x="6378" y="20176"/>
                    <a:pt x="4247" y="17327"/>
                  </a:cubicBezTo>
                  <a:cubicBezTo>
                    <a:pt x="-15" y="11868"/>
                    <a:pt x="-693" y="6171"/>
                    <a:pt x="566" y="3560"/>
                  </a:cubicBezTo>
                  <a:cubicBezTo>
                    <a:pt x="2407" y="0"/>
                    <a:pt x="8218" y="0"/>
                    <a:pt x="10059"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sp>
        <p:nvSpPr>
          <p:cNvPr id="934" name="Body Level One…"/>
          <p:cNvSpPr txBox="1">
            <a:spLocks noGrp="1"/>
          </p:cNvSpPr>
          <p:nvPr>
            <p:ph type="body" idx="1"/>
          </p:nvPr>
        </p:nvSpPr>
        <p:spPr>
          <a:prstGeom prst="rect">
            <a:avLst/>
          </a:prstGeom>
        </p:spPr>
        <p:txBody>
          <a:bodyPr/>
          <a:lstStyle>
            <a:lvl1pPr marL="228600" indent="-228600">
              <a:buClrTx/>
              <a:buSzPct val="100000"/>
              <a:buFont typeface="Arial"/>
              <a:buChar char="•"/>
              <a:defRPr sz="2800" spc="0"/>
            </a:lvl1pPr>
            <a:lvl2pPr marL="723900" indent="-266700">
              <a:buClrTx/>
              <a:buSzPct val="100000"/>
              <a:buFont typeface="Arial"/>
              <a:buChar char="•"/>
              <a:defRPr sz="2800" spc="0"/>
            </a:lvl2pPr>
            <a:lvl3pPr marL="1234438" indent="-320038">
              <a:buClrTx/>
              <a:buSzPct val="100000"/>
              <a:buFont typeface="Arial"/>
              <a:buChar char="•"/>
              <a:defRPr sz="2800" spc="0"/>
            </a:lvl3pPr>
            <a:lvl4pPr marL="1727200" indent="-355600">
              <a:buClrTx/>
              <a:buSzPct val="100000"/>
              <a:buFont typeface="Arial"/>
              <a:buChar char="•"/>
              <a:defRPr sz="2800" spc="0"/>
            </a:lvl4pPr>
            <a:lvl5pPr marL="2184400" indent="-355600">
              <a:buClrTx/>
              <a:buSzPct val="100000"/>
              <a:buFont typeface="Arial"/>
              <a:buChar char="•"/>
              <a:defRPr sz="2800" spc="0"/>
            </a:lvl5pPr>
          </a:lstStyle>
          <a:p>
            <a:r>
              <a:t>Body Level One</a:t>
            </a:r>
          </a:p>
          <a:p>
            <a:pPr lvl="1"/>
            <a:r>
              <a:t>Body Level Two</a:t>
            </a:r>
          </a:p>
          <a:p>
            <a:pPr lvl="2"/>
            <a:r>
              <a:t>Body Level Three</a:t>
            </a:r>
          </a:p>
          <a:p>
            <a:pPr lvl="3"/>
            <a:r>
              <a:t>Body Level Four</a:t>
            </a:r>
          </a:p>
          <a:p>
            <a:pPr lvl="4"/>
            <a:r>
              <a:t>Body Level Five</a:t>
            </a:r>
          </a:p>
        </p:txBody>
      </p:sp>
      <p:sp>
        <p:nvSpPr>
          <p:cNvPr id="93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x">
  <p:cSld name="Title, 2 Content and Content">
    <p:spTree>
      <p:nvGrpSpPr>
        <p:cNvPr id="1" name=""/>
        <p:cNvGrpSpPr/>
        <p:nvPr/>
      </p:nvGrpSpPr>
      <p:grpSpPr>
        <a:xfrm>
          <a:off x="0" y="0"/>
          <a:ext cx="0" cy="0"/>
          <a:chOff x="0" y="0"/>
          <a:chExt cx="0" cy="0"/>
        </a:xfrm>
      </p:grpSpPr>
      <p:sp>
        <p:nvSpPr>
          <p:cNvPr id="942" name="Rectangle 200"/>
          <p:cNvSpPr/>
          <p:nvPr/>
        </p:nvSpPr>
        <p:spPr>
          <a:xfrm>
            <a:off x="-1" y="5040000"/>
            <a:ext cx="10080002" cy="630002"/>
          </a:xfrm>
          <a:prstGeom prst="rect">
            <a:avLst/>
          </a:prstGeom>
          <a:solidFill>
            <a:srgbClr val="9ECF6C"/>
          </a:solidFill>
          <a:ln w="12700">
            <a:miter lim="400000"/>
          </a:ln>
        </p:spPr>
        <p:txBody>
          <a:bodyPr lIns="45718" tIns="45718" rIns="45718" bIns="45718" anchor="ctr"/>
          <a:lstStyle/>
          <a:p>
            <a:pPr>
              <a:defRPr spc="-1"/>
            </a:pPr>
            <a:endParaRPr/>
          </a:p>
        </p:txBody>
      </p:sp>
      <p:grpSp>
        <p:nvGrpSpPr>
          <p:cNvPr id="958" name="Group 206"/>
          <p:cNvGrpSpPr/>
          <p:nvPr/>
        </p:nvGrpSpPr>
        <p:grpSpPr>
          <a:xfrm>
            <a:off x="8999993" y="4766399"/>
            <a:ext cx="497635" cy="397444"/>
            <a:chOff x="0" y="-1"/>
            <a:chExt cx="497634" cy="397442"/>
          </a:xfrm>
        </p:grpSpPr>
        <p:sp>
          <p:nvSpPr>
            <p:cNvPr id="943" name="Freeform 207"/>
            <p:cNvSpPr/>
            <p:nvPr/>
          </p:nvSpPr>
          <p:spPr>
            <a:xfrm>
              <a:off x="345965" y="127910"/>
              <a:ext cx="151669" cy="229056"/>
            </a:xfrm>
            <a:custGeom>
              <a:avLst/>
              <a:gdLst/>
              <a:ahLst/>
              <a:cxnLst>
                <a:cxn ang="0">
                  <a:pos x="wd2" y="hd2"/>
                </a:cxn>
                <a:cxn ang="5400000">
                  <a:pos x="wd2" y="hd2"/>
                </a:cxn>
                <a:cxn ang="10800000">
                  <a:pos x="wd2" y="hd2"/>
                </a:cxn>
                <a:cxn ang="16200000">
                  <a:pos x="wd2" y="hd2"/>
                </a:cxn>
              </a:cxnLst>
              <a:rect l="0" t="0" r="r" b="b"/>
              <a:pathLst>
                <a:path w="21065" h="20792" extrusionOk="0">
                  <a:moveTo>
                    <a:pt x="12000" y="17767"/>
                  </a:moveTo>
                  <a:cubicBezTo>
                    <a:pt x="18000" y="14368"/>
                    <a:pt x="21600" y="10218"/>
                    <a:pt x="21000" y="4663"/>
                  </a:cubicBezTo>
                  <a:cubicBezTo>
                    <a:pt x="20750" y="2473"/>
                    <a:pt x="19500" y="1036"/>
                    <a:pt x="18000" y="153"/>
                  </a:cubicBezTo>
                  <a:cubicBezTo>
                    <a:pt x="16850" y="-533"/>
                    <a:pt x="9800" y="1036"/>
                    <a:pt x="9800" y="6035"/>
                  </a:cubicBezTo>
                  <a:cubicBezTo>
                    <a:pt x="9900" y="15479"/>
                    <a:pt x="3250" y="15806"/>
                    <a:pt x="0" y="20708"/>
                  </a:cubicBezTo>
                  <a:cubicBezTo>
                    <a:pt x="3450" y="21067"/>
                    <a:pt x="7600" y="20315"/>
                    <a:pt x="12000" y="1776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44" name="Freeform 208"/>
            <p:cNvSpPr/>
            <p:nvPr/>
          </p:nvSpPr>
          <p:spPr>
            <a:xfrm>
              <a:off x="331925" y="120980"/>
              <a:ext cx="143642" cy="233981"/>
            </a:xfrm>
            <a:custGeom>
              <a:avLst/>
              <a:gdLst/>
              <a:ahLst/>
              <a:cxnLst>
                <a:cxn ang="0">
                  <a:pos x="wd2" y="hd2"/>
                </a:cxn>
                <a:cxn ang="5400000">
                  <a:pos x="wd2" y="hd2"/>
                </a:cxn>
                <a:cxn ang="10800000">
                  <a:pos x="wd2" y="hd2"/>
                </a:cxn>
                <a:cxn ang="16200000">
                  <a:pos x="wd2" y="hd2"/>
                </a:cxn>
              </a:cxnLst>
              <a:rect l="0" t="0" r="r" b="b"/>
              <a:pathLst>
                <a:path w="21600" h="19913" extrusionOk="0">
                  <a:moveTo>
                    <a:pt x="21600" y="733"/>
                  </a:moveTo>
                  <a:cubicBezTo>
                    <a:pt x="17486" y="-1687"/>
                    <a:pt x="10123" y="2357"/>
                    <a:pt x="10123" y="6034"/>
                  </a:cubicBezTo>
                  <a:cubicBezTo>
                    <a:pt x="10123" y="14919"/>
                    <a:pt x="3627" y="15716"/>
                    <a:pt x="0" y="19699"/>
                  </a:cubicBezTo>
                  <a:cubicBezTo>
                    <a:pt x="650" y="19790"/>
                    <a:pt x="595" y="19913"/>
                    <a:pt x="2003" y="19913"/>
                  </a:cubicBezTo>
                  <a:cubicBezTo>
                    <a:pt x="6605" y="17830"/>
                    <a:pt x="13480" y="13877"/>
                    <a:pt x="13480" y="7076"/>
                  </a:cubicBezTo>
                  <a:cubicBezTo>
                    <a:pt x="13480" y="2847"/>
                    <a:pt x="17215" y="1070"/>
                    <a:pt x="21600" y="73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45" name="Freeform 209"/>
            <p:cNvSpPr/>
            <p:nvPr/>
          </p:nvSpPr>
          <p:spPr>
            <a:xfrm>
              <a:off x="331925" y="116688"/>
              <a:ext cx="135362" cy="235034"/>
            </a:xfrm>
            <a:custGeom>
              <a:avLst/>
              <a:gdLst/>
              <a:ahLst/>
              <a:cxnLst>
                <a:cxn ang="0">
                  <a:pos x="wd2" y="hd2"/>
                </a:cxn>
                <a:cxn ang="5400000">
                  <a:pos x="wd2" y="hd2"/>
                </a:cxn>
                <a:cxn ang="10800000">
                  <a:pos x="wd2" y="hd2"/>
                </a:cxn>
                <a:cxn ang="16200000">
                  <a:pos x="wd2" y="hd2"/>
                </a:cxn>
              </a:cxnLst>
              <a:rect l="0" t="0" r="r" b="b"/>
              <a:pathLst>
                <a:path w="21600" h="20467" extrusionOk="0">
                  <a:moveTo>
                    <a:pt x="21600" y="529"/>
                  </a:moveTo>
                  <a:cubicBezTo>
                    <a:pt x="16545" y="-1133"/>
                    <a:pt x="9134" y="1250"/>
                    <a:pt x="9134" y="5827"/>
                  </a:cubicBezTo>
                  <a:cubicBezTo>
                    <a:pt x="9134" y="13257"/>
                    <a:pt x="3045" y="12974"/>
                    <a:pt x="0" y="16580"/>
                  </a:cubicBezTo>
                  <a:cubicBezTo>
                    <a:pt x="0" y="17865"/>
                    <a:pt x="0" y="19182"/>
                    <a:pt x="0" y="20467"/>
                  </a:cubicBezTo>
                  <a:cubicBezTo>
                    <a:pt x="2126" y="19683"/>
                    <a:pt x="12179" y="15012"/>
                    <a:pt x="12179" y="6830"/>
                  </a:cubicBezTo>
                  <a:cubicBezTo>
                    <a:pt x="12179" y="2472"/>
                    <a:pt x="16832" y="591"/>
                    <a:pt x="21600" y="52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46" name="Freeform 210"/>
            <p:cNvSpPr/>
            <p:nvPr/>
          </p:nvSpPr>
          <p:spPr>
            <a:xfrm>
              <a:off x="-1" y="155204"/>
              <a:ext cx="230048" cy="214148"/>
            </a:xfrm>
            <a:custGeom>
              <a:avLst/>
              <a:gdLst/>
              <a:ahLst/>
              <a:cxnLst>
                <a:cxn ang="0">
                  <a:pos x="wd2" y="hd2"/>
                </a:cxn>
                <a:cxn ang="5400000">
                  <a:pos x="wd2" y="hd2"/>
                </a:cxn>
                <a:cxn ang="10800000">
                  <a:pos x="wd2" y="hd2"/>
                </a:cxn>
                <a:cxn ang="16200000">
                  <a:pos x="wd2" y="hd2"/>
                </a:cxn>
              </a:cxnLst>
              <a:rect l="0" t="0" r="r" b="b"/>
              <a:pathLst>
                <a:path w="20694" h="20591" extrusionOk="0">
                  <a:moveTo>
                    <a:pt x="130" y="3041"/>
                  </a:moveTo>
                  <a:cubicBezTo>
                    <a:pt x="-906" y="653"/>
                    <a:pt x="4534" y="-628"/>
                    <a:pt x="6413" y="307"/>
                  </a:cubicBezTo>
                  <a:cubicBezTo>
                    <a:pt x="6413" y="1657"/>
                    <a:pt x="6413" y="2972"/>
                    <a:pt x="6413" y="4322"/>
                  </a:cubicBezTo>
                  <a:cubicBezTo>
                    <a:pt x="4308" y="3872"/>
                    <a:pt x="875" y="4703"/>
                    <a:pt x="130" y="3041"/>
                  </a:cubicBezTo>
                  <a:moveTo>
                    <a:pt x="12630" y="19760"/>
                  </a:moveTo>
                  <a:cubicBezTo>
                    <a:pt x="12630" y="18584"/>
                    <a:pt x="16290" y="16230"/>
                    <a:pt x="20694" y="16230"/>
                  </a:cubicBezTo>
                  <a:cubicBezTo>
                    <a:pt x="20694" y="17684"/>
                    <a:pt x="20694" y="19137"/>
                    <a:pt x="20694" y="20591"/>
                  </a:cubicBezTo>
                  <a:cubicBezTo>
                    <a:pt x="18006" y="20314"/>
                    <a:pt x="12630" y="20972"/>
                    <a:pt x="12630" y="1976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47" name="Freeform 211"/>
            <p:cNvSpPr/>
            <p:nvPr/>
          </p:nvSpPr>
          <p:spPr>
            <a:xfrm>
              <a:off x="83985" y="84661"/>
              <a:ext cx="267465" cy="312781"/>
            </a:xfrm>
            <a:custGeom>
              <a:avLst/>
              <a:gdLst/>
              <a:ahLst/>
              <a:cxnLst>
                <a:cxn ang="0">
                  <a:pos x="wd2" y="hd2"/>
                </a:cxn>
                <a:cxn ang="5400000">
                  <a:pos x="wd2" y="hd2"/>
                </a:cxn>
                <a:cxn ang="10800000">
                  <a:pos x="wd2" y="hd2"/>
                </a:cxn>
                <a:cxn ang="16200000">
                  <a:pos x="wd2" y="hd2"/>
                </a:cxn>
              </a:cxnLst>
              <a:rect l="0" t="0" r="r" b="b"/>
              <a:pathLst>
                <a:path w="18616" h="18918" extrusionOk="0">
                  <a:moveTo>
                    <a:pt x="17885" y="7290"/>
                  </a:moveTo>
                  <a:cubicBezTo>
                    <a:pt x="16908" y="5178"/>
                    <a:pt x="14302" y="2609"/>
                    <a:pt x="10493" y="1194"/>
                  </a:cubicBezTo>
                  <a:cubicBezTo>
                    <a:pt x="971" y="-2421"/>
                    <a:pt x="-2487" y="3066"/>
                    <a:pt x="1848" y="5831"/>
                  </a:cubicBezTo>
                  <a:cubicBezTo>
                    <a:pt x="6935" y="9098"/>
                    <a:pt x="6459" y="14302"/>
                    <a:pt x="8413" y="16457"/>
                  </a:cubicBezTo>
                  <a:cubicBezTo>
                    <a:pt x="6358" y="16914"/>
                    <a:pt x="4855" y="17873"/>
                    <a:pt x="4855" y="18417"/>
                  </a:cubicBezTo>
                  <a:cubicBezTo>
                    <a:pt x="4855" y="19179"/>
                    <a:pt x="8990" y="18765"/>
                    <a:pt x="11069" y="18918"/>
                  </a:cubicBezTo>
                  <a:cubicBezTo>
                    <a:pt x="14527" y="18918"/>
                    <a:pt x="17309" y="18308"/>
                    <a:pt x="17309" y="17568"/>
                  </a:cubicBezTo>
                  <a:cubicBezTo>
                    <a:pt x="17359" y="17002"/>
                    <a:pt x="17259" y="16653"/>
                    <a:pt x="17083" y="16348"/>
                  </a:cubicBezTo>
                  <a:cubicBezTo>
                    <a:pt x="18762" y="14193"/>
                    <a:pt x="19113" y="9903"/>
                    <a:pt x="17885" y="729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48" name="Freeform 212"/>
            <p:cNvSpPr/>
            <p:nvPr/>
          </p:nvSpPr>
          <p:spPr>
            <a:xfrm>
              <a:off x="187309" y="190439"/>
              <a:ext cx="100008" cy="183886"/>
            </a:xfrm>
            <a:custGeom>
              <a:avLst/>
              <a:gdLst/>
              <a:ahLst/>
              <a:cxnLst>
                <a:cxn ang="0">
                  <a:pos x="wd2" y="hd2"/>
                </a:cxn>
                <a:cxn ang="5400000">
                  <a:pos x="wd2" y="hd2"/>
                </a:cxn>
                <a:cxn ang="10800000">
                  <a:pos x="wd2" y="hd2"/>
                </a:cxn>
                <a:cxn ang="16200000">
                  <a:pos x="wd2" y="hd2"/>
                </a:cxn>
              </a:cxnLst>
              <a:rect l="0" t="0" r="r" b="b"/>
              <a:pathLst>
                <a:path w="13575" h="21055" extrusionOk="0">
                  <a:moveTo>
                    <a:pt x="12446" y="0"/>
                  </a:moveTo>
                  <a:cubicBezTo>
                    <a:pt x="6582" y="412"/>
                    <a:pt x="1304" y="4947"/>
                    <a:pt x="1304" y="10594"/>
                  </a:cubicBezTo>
                  <a:cubicBezTo>
                    <a:pt x="1402" y="15623"/>
                    <a:pt x="5116" y="18179"/>
                    <a:pt x="3894" y="18550"/>
                  </a:cubicBezTo>
                  <a:cubicBezTo>
                    <a:pt x="-6026" y="21518"/>
                    <a:pt x="5214" y="19333"/>
                    <a:pt x="13082" y="21023"/>
                  </a:cubicBezTo>
                  <a:cubicBezTo>
                    <a:pt x="15574" y="21600"/>
                    <a:pt x="7804" y="14304"/>
                    <a:pt x="7804" y="8492"/>
                  </a:cubicBezTo>
                  <a:cubicBezTo>
                    <a:pt x="7804" y="4947"/>
                    <a:pt x="9612" y="1937"/>
                    <a:pt x="12446"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49" name="Freeform 213"/>
            <p:cNvSpPr/>
            <p:nvPr/>
          </p:nvSpPr>
          <p:spPr>
            <a:xfrm>
              <a:off x="186125" y="73079"/>
              <a:ext cx="180002" cy="281883"/>
            </a:xfrm>
            <a:custGeom>
              <a:avLst/>
              <a:gdLst/>
              <a:ahLst/>
              <a:cxnLst>
                <a:cxn ang="0">
                  <a:pos x="wd2" y="hd2"/>
                </a:cxn>
                <a:cxn ang="5400000">
                  <a:pos x="wd2" y="hd2"/>
                </a:cxn>
                <a:cxn ang="10800000">
                  <a:pos x="wd2" y="hd2"/>
                </a:cxn>
                <a:cxn ang="16200000">
                  <a:pos x="wd2" y="hd2"/>
                </a:cxn>
              </a:cxnLst>
              <a:rect l="0" t="0" r="r" b="b"/>
              <a:pathLst>
                <a:path w="19048" h="21600" extrusionOk="0">
                  <a:moveTo>
                    <a:pt x="5257" y="938"/>
                  </a:moveTo>
                  <a:cubicBezTo>
                    <a:pt x="3314" y="497"/>
                    <a:pt x="1562" y="193"/>
                    <a:pt x="0" y="0"/>
                  </a:cubicBezTo>
                  <a:cubicBezTo>
                    <a:pt x="152" y="497"/>
                    <a:pt x="267" y="1076"/>
                    <a:pt x="343" y="1572"/>
                  </a:cubicBezTo>
                  <a:cubicBezTo>
                    <a:pt x="11162" y="3559"/>
                    <a:pt x="21600" y="11503"/>
                    <a:pt x="15200" y="21600"/>
                  </a:cubicBezTo>
                  <a:cubicBezTo>
                    <a:pt x="18286" y="18455"/>
                    <a:pt x="19048" y="15779"/>
                    <a:pt x="19048" y="11697"/>
                  </a:cubicBezTo>
                  <a:cubicBezTo>
                    <a:pt x="19048" y="7310"/>
                    <a:pt x="10629" y="2152"/>
                    <a:pt x="5257" y="93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50" name="Freeform 214"/>
            <p:cNvSpPr/>
            <p:nvPr/>
          </p:nvSpPr>
          <p:spPr>
            <a:xfrm>
              <a:off x="182525" y="65519"/>
              <a:ext cx="196931" cy="290523"/>
            </a:xfrm>
            <a:custGeom>
              <a:avLst/>
              <a:gdLst/>
              <a:ahLst/>
              <a:cxnLst>
                <a:cxn ang="0">
                  <a:pos x="wd2" y="hd2"/>
                </a:cxn>
                <a:cxn ang="5400000">
                  <a:pos x="wd2" y="hd2"/>
                </a:cxn>
                <a:cxn ang="10800000">
                  <a:pos x="wd2" y="hd2"/>
                </a:cxn>
                <a:cxn ang="16200000">
                  <a:pos x="wd2" y="hd2"/>
                </a:cxn>
              </a:cxnLst>
              <a:rect l="0" t="0" r="r" b="b"/>
              <a:pathLst>
                <a:path w="21484" h="21600" extrusionOk="0">
                  <a:moveTo>
                    <a:pt x="0" y="0"/>
                  </a:moveTo>
                  <a:cubicBezTo>
                    <a:pt x="393" y="375"/>
                    <a:pt x="550" y="857"/>
                    <a:pt x="668" y="1365"/>
                  </a:cubicBezTo>
                  <a:cubicBezTo>
                    <a:pt x="10172" y="3158"/>
                    <a:pt x="19244" y="7280"/>
                    <a:pt x="19244" y="14641"/>
                  </a:cubicBezTo>
                  <a:cubicBezTo>
                    <a:pt x="19244" y="16300"/>
                    <a:pt x="17791" y="20021"/>
                    <a:pt x="15984" y="21600"/>
                  </a:cubicBezTo>
                  <a:cubicBezTo>
                    <a:pt x="19519" y="19887"/>
                    <a:pt x="21482" y="15819"/>
                    <a:pt x="21482" y="11911"/>
                  </a:cubicBezTo>
                  <a:cubicBezTo>
                    <a:pt x="21600" y="5755"/>
                    <a:pt x="14806" y="2088"/>
                    <a:pt x="6716" y="616"/>
                  </a:cubicBezTo>
                  <a:cubicBezTo>
                    <a:pt x="4281" y="187"/>
                    <a:pt x="2081" y="0"/>
                    <a:pt x="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51" name="Freeform 215"/>
            <p:cNvSpPr/>
            <p:nvPr/>
          </p:nvSpPr>
          <p:spPr>
            <a:xfrm>
              <a:off x="101964" y="3240"/>
              <a:ext cx="46723" cy="48962"/>
            </a:xfrm>
            <a:custGeom>
              <a:avLst/>
              <a:gdLst/>
              <a:ahLst/>
              <a:cxnLst>
                <a:cxn ang="0">
                  <a:pos x="wd2" y="hd2"/>
                </a:cxn>
                <a:cxn ang="5400000">
                  <a:pos x="wd2" y="hd2"/>
                </a:cxn>
                <a:cxn ang="10800000">
                  <a:pos x="wd2" y="hd2"/>
                </a:cxn>
                <a:cxn ang="16200000">
                  <a:pos x="wd2" y="hd2"/>
                </a:cxn>
              </a:cxnLst>
              <a:rect l="0" t="0" r="r" b="b"/>
              <a:pathLst>
                <a:path w="20612" h="21600" extrusionOk="0">
                  <a:moveTo>
                    <a:pt x="124" y="21600"/>
                  </a:moveTo>
                  <a:cubicBezTo>
                    <a:pt x="-988" y="10165"/>
                    <a:pt x="5683" y="7147"/>
                    <a:pt x="8541" y="0"/>
                  </a:cubicBezTo>
                  <a:cubicBezTo>
                    <a:pt x="12512" y="6512"/>
                    <a:pt x="19500" y="8100"/>
                    <a:pt x="20612" y="19376"/>
                  </a:cubicBezTo>
                  <a:cubicBezTo>
                    <a:pt x="13783" y="20171"/>
                    <a:pt x="6953" y="20806"/>
                    <a:pt x="124"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52" name="Freeform 216"/>
            <p:cNvSpPr/>
            <p:nvPr/>
          </p:nvSpPr>
          <p:spPr>
            <a:xfrm>
              <a:off x="30384" y="-2"/>
              <a:ext cx="162673" cy="192604"/>
            </a:xfrm>
            <a:custGeom>
              <a:avLst/>
              <a:gdLst/>
              <a:ahLst/>
              <a:cxnLst>
                <a:cxn ang="0">
                  <a:pos x="wd2" y="hd2"/>
                </a:cxn>
                <a:cxn ang="5400000">
                  <a:pos x="wd2" y="hd2"/>
                </a:cxn>
                <a:cxn ang="10800000">
                  <a:pos x="wd2" y="hd2"/>
                </a:cxn>
                <a:cxn ang="16200000">
                  <a:pos x="wd2" y="hd2"/>
                </a:cxn>
              </a:cxnLst>
              <a:rect l="0" t="0" r="r" b="b"/>
              <a:pathLst>
                <a:path w="20990" h="21600" extrusionOk="0">
                  <a:moveTo>
                    <a:pt x="15544" y="0"/>
                  </a:moveTo>
                  <a:cubicBezTo>
                    <a:pt x="14290" y="1655"/>
                    <a:pt x="12106" y="2019"/>
                    <a:pt x="11688" y="4926"/>
                  </a:cubicBezTo>
                  <a:cubicBezTo>
                    <a:pt x="5928" y="5127"/>
                    <a:pt x="-482" y="11910"/>
                    <a:pt x="29" y="17320"/>
                  </a:cubicBezTo>
                  <a:cubicBezTo>
                    <a:pt x="122" y="18814"/>
                    <a:pt x="4721" y="21600"/>
                    <a:pt x="10481" y="21600"/>
                  </a:cubicBezTo>
                  <a:cubicBezTo>
                    <a:pt x="16287" y="21600"/>
                    <a:pt x="20979" y="17119"/>
                    <a:pt x="20979" y="11628"/>
                  </a:cubicBezTo>
                  <a:cubicBezTo>
                    <a:pt x="21118" y="8357"/>
                    <a:pt x="19910" y="6581"/>
                    <a:pt x="17866" y="5773"/>
                  </a:cubicBezTo>
                  <a:cubicBezTo>
                    <a:pt x="18192" y="2867"/>
                    <a:pt x="16333" y="1938"/>
                    <a:pt x="15544"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53" name="Freeform 217"/>
            <p:cNvSpPr/>
            <p:nvPr/>
          </p:nvSpPr>
          <p:spPr>
            <a:xfrm>
              <a:off x="125516" y="23040"/>
              <a:ext cx="36270" cy="70587"/>
            </a:xfrm>
            <a:custGeom>
              <a:avLst/>
              <a:gdLst/>
              <a:ahLst/>
              <a:cxnLst>
                <a:cxn ang="0">
                  <a:pos x="wd2" y="hd2"/>
                </a:cxn>
                <a:cxn ang="5400000">
                  <a:pos x="wd2" y="hd2"/>
                </a:cxn>
                <a:cxn ang="10800000">
                  <a:pos x="wd2" y="hd2"/>
                </a:cxn>
                <a:cxn ang="16200000">
                  <a:pos x="wd2" y="hd2"/>
                </a:cxn>
              </a:cxnLst>
              <a:rect l="0" t="0" r="r" b="b"/>
              <a:pathLst>
                <a:path w="19257" h="20863" extrusionOk="0">
                  <a:moveTo>
                    <a:pt x="7714" y="20642"/>
                  </a:moveTo>
                  <a:cubicBezTo>
                    <a:pt x="2553" y="20110"/>
                    <a:pt x="-1652" y="20110"/>
                    <a:pt x="642" y="9576"/>
                  </a:cubicBezTo>
                  <a:cubicBezTo>
                    <a:pt x="1980" y="3937"/>
                    <a:pt x="8288" y="3192"/>
                    <a:pt x="12111" y="0"/>
                  </a:cubicBezTo>
                  <a:cubicBezTo>
                    <a:pt x="14596" y="3724"/>
                    <a:pt x="19948" y="5427"/>
                    <a:pt x="19183" y="11066"/>
                  </a:cubicBezTo>
                  <a:cubicBezTo>
                    <a:pt x="16890" y="21600"/>
                    <a:pt x="13067" y="21174"/>
                    <a:pt x="7714" y="2064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54" name="Freeform 218"/>
            <p:cNvSpPr/>
            <p:nvPr/>
          </p:nvSpPr>
          <p:spPr>
            <a:xfrm>
              <a:off x="67325" y="82080"/>
              <a:ext cx="48962" cy="45002"/>
            </a:xfrm>
            <a:custGeom>
              <a:avLst/>
              <a:gdLst/>
              <a:ahLst/>
              <a:cxnLst>
                <a:cxn ang="0">
                  <a:pos x="wd2" y="hd2"/>
                </a:cxn>
                <a:cxn ang="5400000">
                  <a:pos x="wd2" y="hd2"/>
                </a:cxn>
                <a:cxn ang="10800000">
                  <a:pos x="wd2" y="hd2"/>
                </a:cxn>
                <a:cxn ang="16200000">
                  <a:pos x="wd2" y="hd2"/>
                </a:cxn>
              </a:cxnLst>
              <a:rect l="0" t="0" r="r" b="b"/>
              <a:pathLst>
                <a:path w="21600" h="21600" extrusionOk="0">
                  <a:moveTo>
                    <a:pt x="9529" y="21600"/>
                  </a:moveTo>
                  <a:cubicBezTo>
                    <a:pt x="2859" y="21600"/>
                    <a:pt x="3176" y="16589"/>
                    <a:pt x="0" y="13997"/>
                  </a:cubicBezTo>
                  <a:cubicBezTo>
                    <a:pt x="3176" y="9331"/>
                    <a:pt x="2859" y="0"/>
                    <a:pt x="9529" y="0"/>
                  </a:cubicBezTo>
                  <a:cubicBezTo>
                    <a:pt x="16041" y="0"/>
                    <a:pt x="17629" y="9331"/>
                    <a:pt x="21600" y="13997"/>
                  </a:cubicBezTo>
                  <a:cubicBezTo>
                    <a:pt x="17629" y="16589"/>
                    <a:pt x="16041" y="21600"/>
                    <a:pt x="9529"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55" name="Freeform 219"/>
            <p:cNvSpPr/>
            <p:nvPr/>
          </p:nvSpPr>
          <p:spPr>
            <a:xfrm>
              <a:off x="74525" y="92160"/>
              <a:ext cx="29882" cy="27362"/>
            </a:xfrm>
            <a:custGeom>
              <a:avLst/>
              <a:gdLst/>
              <a:ahLst/>
              <a:cxnLst>
                <a:cxn ang="0">
                  <a:pos x="wd2" y="hd2"/>
                </a:cxn>
                <a:cxn ang="5400000">
                  <a:pos x="wd2" y="hd2"/>
                </a:cxn>
                <a:cxn ang="10800000">
                  <a:pos x="wd2" y="hd2"/>
                </a:cxn>
                <a:cxn ang="16200000">
                  <a:pos x="wd2" y="hd2"/>
                </a:cxn>
              </a:cxnLst>
              <a:rect l="0" t="0" r="r" b="b"/>
              <a:pathLst>
                <a:path w="21600" h="21600" extrusionOk="0">
                  <a:moveTo>
                    <a:pt x="9629" y="21600"/>
                  </a:moveTo>
                  <a:cubicBezTo>
                    <a:pt x="2863" y="21600"/>
                    <a:pt x="3123" y="16200"/>
                    <a:pt x="0" y="13642"/>
                  </a:cubicBezTo>
                  <a:cubicBezTo>
                    <a:pt x="3123" y="9095"/>
                    <a:pt x="2863" y="0"/>
                    <a:pt x="9629" y="0"/>
                  </a:cubicBezTo>
                  <a:cubicBezTo>
                    <a:pt x="16135" y="0"/>
                    <a:pt x="17696" y="9095"/>
                    <a:pt x="21600" y="13642"/>
                  </a:cubicBezTo>
                  <a:cubicBezTo>
                    <a:pt x="17696" y="16200"/>
                    <a:pt x="16135" y="21600"/>
                    <a:pt x="9629"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56" name="Freeform 220"/>
            <p:cNvSpPr/>
            <p:nvPr/>
          </p:nvSpPr>
          <p:spPr>
            <a:xfrm>
              <a:off x="60485" y="97818"/>
              <a:ext cx="141305" cy="121064"/>
            </a:xfrm>
            <a:custGeom>
              <a:avLst/>
              <a:gdLst/>
              <a:ahLst/>
              <a:cxnLst>
                <a:cxn ang="0">
                  <a:pos x="wd2" y="hd2"/>
                </a:cxn>
                <a:cxn ang="5400000">
                  <a:pos x="wd2" y="hd2"/>
                </a:cxn>
                <a:cxn ang="10800000">
                  <a:pos x="wd2" y="hd2"/>
                </a:cxn>
                <a:cxn ang="16200000">
                  <a:pos x="wd2" y="hd2"/>
                </a:cxn>
              </a:cxnLst>
              <a:rect l="0" t="0" r="r" b="b"/>
              <a:pathLst>
                <a:path w="20139" h="19165" extrusionOk="0">
                  <a:moveTo>
                    <a:pt x="14109" y="1554"/>
                  </a:moveTo>
                  <a:cubicBezTo>
                    <a:pt x="11236" y="-2435"/>
                    <a:pt x="11185" y="2466"/>
                    <a:pt x="9697" y="2865"/>
                  </a:cubicBezTo>
                  <a:cubicBezTo>
                    <a:pt x="10159" y="3036"/>
                    <a:pt x="10569" y="3207"/>
                    <a:pt x="11031" y="3378"/>
                  </a:cubicBezTo>
                  <a:cubicBezTo>
                    <a:pt x="10261" y="3777"/>
                    <a:pt x="9440" y="4176"/>
                    <a:pt x="8671" y="4575"/>
                  </a:cubicBezTo>
                  <a:cubicBezTo>
                    <a:pt x="8876" y="4803"/>
                    <a:pt x="9030" y="5031"/>
                    <a:pt x="9235" y="5202"/>
                  </a:cubicBezTo>
                  <a:cubicBezTo>
                    <a:pt x="8825" y="5202"/>
                    <a:pt x="8466" y="5202"/>
                    <a:pt x="8055" y="5202"/>
                  </a:cubicBezTo>
                  <a:cubicBezTo>
                    <a:pt x="8312" y="5430"/>
                    <a:pt x="8517" y="5658"/>
                    <a:pt x="8773" y="5886"/>
                  </a:cubicBezTo>
                  <a:cubicBezTo>
                    <a:pt x="8619" y="6057"/>
                    <a:pt x="8466" y="6171"/>
                    <a:pt x="8312" y="6285"/>
                  </a:cubicBezTo>
                  <a:cubicBezTo>
                    <a:pt x="7491" y="5715"/>
                    <a:pt x="6619" y="5487"/>
                    <a:pt x="5695" y="5487"/>
                  </a:cubicBezTo>
                  <a:cubicBezTo>
                    <a:pt x="2617" y="5487"/>
                    <a:pt x="0" y="8507"/>
                    <a:pt x="0" y="12326"/>
                  </a:cubicBezTo>
                  <a:cubicBezTo>
                    <a:pt x="0" y="16144"/>
                    <a:pt x="2514" y="19165"/>
                    <a:pt x="5695" y="19165"/>
                  </a:cubicBezTo>
                  <a:cubicBezTo>
                    <a:pt x="8773" y="19165"/>
                    <a:pt x="11390" y="16144"/>
                    <a:pt x="11390" y="12326"/>
                  </a:cubicBezTo>
                  <a:cubicBezTo>
                    <a:pt x="11390" y="12212"/>
                    <a:pt x="11390" y="12098"/>
                    <a:pt x="11390" y="11927"/>
                  </a:cubicBezTo>
                  <a:cubicBezTo>
                    <a:pt x="12108" y="12155"/>
                    <a:pt x="12775" y="12383"/>
                    <a:pt x="13494" y="12554"/>
                  </a:cubicBezTo>
                  <a:cubicBezTo>
                    <a:pt x="13340" y="11984"/>
                    <a:pt x="13186" y="11357"/>
                    <a:pt x="13032" y="10730"/>
                  </a:cubicBezTo>
                  <a:cubicBezTo>
                    <a:pt x="13853" y="10730"/>
                    <a:pt x="14674" y="10730"/>
                    <a:pt x="15495" y="10730"/>
                  </a:cubicBezTo>
                  <a:cubicBezTo>
                    <a:pt x="15135" y="10388"/>
                    <a:pt x="14776" y="10046"/>
                    <a:pt x="14468" y="9704"/>
                  </a:cubicBezTo>
                  <a:cubicBezTo>
                    <a:pt x="15648" y="8735"/>
                    <a:pt x="16829" y="7710"/>
                    <a:pt x="18009" y="6684"/>
                  </a:cubicBezTo>
                  <a:cubicBezTo>
                    <a:pt x="17290" y="6684"/>
                    <a:pt x="16572" y="6684"/>
                    <a:pt x="15854" y="6684"/>
                  </a:cubicBezTo>
                  <a:cubicBezTo>
                    <a:pt x="16931" y="5943"/>
                    <a:pt x="18060" y="5202"/>
                    <a:pt x="19189" y="4404"/>
                  </a:cubicBezTo>
                  <a:cubicBezTo>
                    <a:pt x="18419" y="4404"/>
                    <a:pt x="17649" y="4404"/>
                    <a:pt x="16880" y="4404"/>
                  </a:cubicBezTo>
                  <a:cubicBezTo>
                    <a:pt x="18162" y="4290"/>
                    <a:pt x="21600" y="1326"/>
                    <a:pt x="19445" y="2181"/>
                  </a:cubicBezTo>
                  <a:cubicBezTo>
                    <a:pt x="17290" y="2979"/>
                    <a:pt x="15854" y="1782"/>
                    <a:pt x="14109" y="155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57" name="Freeform 221"/>
            <p:cNvSpPr/>
            <p:nvPr/>
          </p:nvSpPr>
          <p:spPr>
            <a:xfrm>
              <a:off x="15290" y="179113"/>
              <a:ext cx="181284" cy="91850"/>
            </a:xfrm>
            <a:custGeom>
              <a:avLst/>
              <a:gdLst/>
              <a:ahLst/>
              <a:cxnLst>
                <a:cxn ang="0">
                  <a:pos x="wd2" y="hd2"/>
                </a:cxn>
                <a:cxn ang="5400000">
                  <a:pos x="wd2" y="hd2"/>
                </a:cxn>
                <a:cxn ang="10800000">
                  <a:pos x="wd2" y="hd2"/>
                </a:cxn>
                <a:cxn ang="16200000">
                  <a:pos x="wd2" y="hd2"/>
                </a:cxn>
              </a:cxnLst>
              <a:rect l="0" t="0" r="r" b="b"/>
              <a:pathLst>
                <a:path w="20368" h="13059" extrusionOk="0">
                  <a:moveTo>
                    <a:pt x="7950" y="6473"/>
                  </a:moveTo>
                  <a:cubicBezTo>
                    <a:pt x="5361" y="5859"/>
                    <a:pt x="1033" y="7087"/>
                    <a:pt x="143" y="4579"/>
                  </a:cubicBezTo>
                  <a:cubicBezTo>
                    <a:pt x="-1151" y="1047"/>
                    <a:pt x="6737" y="-1102"/>
                    <a:pt x="8759" y="587"/>
                  </a:cubicBezTo>
                  <a:cubicBezTo>
                    <a:pt x="13613" y="4323"/>
                    <a:pt x="20166" y="-2945"/>
                    <a:pt x="20368" y="8009"/>
                  </a:cubicBezTo>
                  <a:cubicBezTo>
                    <a:pt x="20449" y="10721"/>
                    <a:pt x="15312" y="18655"/>
                    <a:pt x="7950" y="647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grpSp>
        <p:nvGrpSpPr>
          <p:cNvPr id="982" name="Group 222"/>
          <p:cNvGrpSpPr/>
          <p:nvPr/>
        </p:nvGrpSpPr>
        <p:grpSpPr>
          <a:xfrm>
            <a:off x="8189999" y="4769915"/>
            <a:ext cx="449969" cy="540316"/>
            <a:chOff x="-1" y="-3"/>
            <a:chExt cx="449967" cy="540314"/>
          </a:xfrm>
        </p:grpSpPr>
        <p:sp>
          <p:nvSpPr>
            <p:cNvPr id="959" name="Freeform 223"/>
            <p:cNvSpPr/>
            <p:nvPr/>
          </p:nvSpPr>
          <p:spPr>
            <a:xfrm>
              <a:off x="-2" y="369800"/>
              <a:ext cx="78483" cy="7920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665"/>
                    <a:pt x="495" y="14629"/>
                    <a:pt x="1387" y="16200"/>
                  </a:cubicBezTo>
                  <a:cubicBezTo>
                    <a:pt x="2378" y="17869"/>
                    <a:pt x="3765" y="19244"/>
                    <a:pt x="5450" y="20127"/>
                  </a:cubicBezTo>
                  <a:cubicBezTo>
                    <a:pt x="7035" y="21109"/>
                    <a:pt x="8917" y="21600"/>
                    <a:pt x="10800" y="21600"/>
                  </a:cubicBezTo>
                  <a:cubicBezTo>
                    <a:pt x="12782" y="21600"/>
                    <a:pt x="14565" y="21109"/>
                    <a:pt x="16250" y="20127"/>
                  </a:cubicBezTo>
                  <a:cubicBezTo>
                    <a:pt x="17934" y="19244"/>
                    <a:pt x="19222" y="17869"/>
                    <a:pt x="20114" y="16200"/>
                  </a:cubicBezTo>
                  <a:cubicBezTo>
                    <a:pt x="21105" y="14629"/>
                    <a:pt x="21600" y="12665"/>
                    <a:pt x="21600" y="10800"/>
                  </a:cubicBezTo>
                  <a:cubicBezTo>
                    <a:pt x="21600" y="8935"/>
                    <a:pt x="21204" y="7069"/>
                    <a:pt x="20114" y="5400"/>
                  </a:cubicBezTo>
                  <a:cubicBezTo>
                    <a:pt x="19222" y="3829"/>
                    <a:pt x="17934" y="2455"/>
                    <a:pt x="16250" y="1473"/>
                  </a:cubicBezTo>
                  <a:cubicBezTo>
                    <a:pt x="14565" y="491"/>
                    <a:pt x="12683" y="0"/>
                    <a:pt x="10800" y="0"/>
                  </a:cubicBezTo>
                  <a:cubicBezTo>
                    <a:pt x="8917" y="0"/>
                    <a:pt x="7035" y="491"/>
                    <a:pt x="5450" y="1473"/>
                  </a:cubicBezTo>
                  <a:cubicBezTo>
                    <a:pt x="3765" y="2455"/>
                    <a:pt x="2378" y="3829"/>
                    <a:pt x="1387" y="5400"/>
                  </a:cubicBezTo>
                  <a:cubicBezTo>
                    <a:pt x="495" y="7069"/>
                    <a:pt x="0" y="8935"/>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60" name="Freeform 224"/>
            <p:cNvSpPr/>
            <p:nvPr/>
          </p:nvSpPr>
          <p:spPr>
            <a:xfrm>
              <a:off x="28391" y="361160"/>
              <a:ext cx="136588" cy="157262"/>
            </a:xfrm>
            <a:custGeom>
              <a:avLst/>
              <a:gdLst/>
              <a:ahLst/>
              <a:cxnLst>
                <a:cxn ang="0">
                  <a:pos x="wd2" y="hd2"/>
                </a:cxn>
                <a:cxn ang="5400000">
                  <a:pos x="wd2" y="hd2"/>
                </a:cxn>
                <a:cxn ang="10800000">
                  <a:pos x="wd2" y="hd2"/>
                </a:cxn>
                <a:cxn ang="16200000">
                  <a:pos x="wd2" y="hd2"/>
                </a:cxn>
              </a:cxnLst>
              <a:rect l="0" t="0" r="r" b="b"/>
              <a:pathLst>
                <a:path w="17325" h="20423" extrusionOk="0">
                  <a:moveTo>
                    <a:pt x="1010" y="17158"/>
                  </a:moveTo>
                  <a:cubicBezTo>
                    <a:pt x="-2780" y="3974"/>
                    <a:pt x="5166" y="5704"/>
                    <a:pt x="7221" y="0"/>
                  </a:cubicBezTo>
                  <a:cubicBezTo>
                    <a:pt x="10189" y="1356"/>
                    <a:pt x="13157" y="2712"/>
                    <a:pt x="16080" y="4068"/>
                  </a:cubicBezTo>
                  <a:cubicBezTo>
                    <a:pt x="16080" y="3974"/>
                    <a:pt x="18820" y="16691"/>
                    <a:pt x="16171" y="19496"/>
                  </a:cubicBezTo>
                  <a:cubicBezTo>
                    <a:pt x="14208" y="21600"/>
                    <a:pt x="1787" y="19823"/>
                    <a:pt x="1010" y="1715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61" name="Freeform 225"/>
            <p:cNvSpPr/>
            <p:nvPr/>
          </p:nvSpPr>
          <p:spPr>
            <a:xfrm>
              <a:off x="74519" y="448676"/>
              <a:ext cx="80642" cy="38126"/>
            </a:xfrm>
            <a:custGeom>
              <a:avLst/>
              <a:gdLst/>
              <a:ahLst/>
              <a:cxnLst>
                <a:cxn ang="0">
                  <a:pos x="wd2" y="hd2"/>
                </a:cxn>
                <a:cxn ang="5400000">
                  <a:pos x="wd2" y="hd2"/>
                </a:cxn>
                <a:cxn ang="10800000">
                  <a:pos x="wd2" y="hd2"/>
                </a:cxn>
                <a:cxn ang="16200000">
                  <a:pos x="wd2" y="hd2"/>
                </a:cxn>
              </a:cxnLst>
              <a:rect l="0" t="0" r="r" b="b"/>
              <a:pathLst>
                <a:path w="21600" h="20795" extrusionOk="0">
                  <a:moveTo>
                    <a:pt x="18707" y="10191"/>
                  </a:moveTo>
                  <a:cubicBezTo>
                    <a:pt x="17164" y="7246"/>
                    <a:pt x="15236" y="4104"/>
                    <a:pt x="13114" y="2730"/>
                  </a:cubicBezTo>
                  <a:cubicBezTo>
                    <a:pt x="8968" y="-805"/>
                    <a:pt x="4146" y="-805"/>
                    <a:pt x="0" y="2140"/>
                  </a:cubicBezTo>
                  <a:cubicBezTo>
                    <a:pt x="4436" y="2140"/>
                    <a:pt x="8486" y="2730"/>
                    <a:pt x="12343" y="6264"/>
                  </a:cubicBezTo>
                  <a:cubicBezTo>
                    <a:pt x="14271" y="7442"/>
                    <a:pt x="16007" y="9602"/>
                    <a:pt x="17646" y="11959"/>
                  </a:cubicBezTo>
                  <a:cubicBezTo>
                    <a:pt x="18900" y="14315"/>
                    <a:pt x="20539" y="17457"/>
                    <a:pt x="21600" y="20795"/>
                  </a:cubicBezTo>
                  <a:cubicBezTo>
                    <a:pt x="21311" y="17064"/>
                    <a:pt x="20346" y="13137"/>
                    <a:pt x="18707" y="10191"/>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62" name="Freeform 226"/>
            <p:cNvSpPr/>
            <p:nvPr/>
          </p:nvSpPr>
          <p:spPr>
            <a:xfrm>
              <a:off x="138599" y="348561"/>
              <a:ext cx="116047" cy="191612"/>
            </a:xfrm>
            <a:custGeom>
              <a:avLst/>
              <a:gdLst/>
              <a:ahLst/>
              <a:cxnLst>
                <a:cxn ang="0">
                  <a:pos x="wd2" y="hd2"/>
                </a:cxn>
                <a:cxn ang="5400000">
                  <a:pos x="wd2" y="hd2"/>
                </a:cxn>
                <a:cxn ang="10800000">
                  <a:pos x="wd2" y="hd2"/>
                </a:cxn>
                <a:cxn ang="16200000">
                  <a:pos x="wd2" y="hd2"/>
                </a:cxn>
              </a:cxnLst>
              <a:rect l="0" t="0" r="r" b="b"/>
              <a:pathLst>
                <a:path w="19503" h="21134" extrusionOk="0">
                  <a:moveTo>
                    <a:pt x="3933" y="19853"/>
                  </a:moveTo>
                  <a:cubicBezTo>
                    <a:pt x="0" y="17351"/>
                    <a:pt x="121" y="6353"/>
                    <a:pt x="0" y="874"/>
                  </a:cubicBezTo>
                  <a:cubicBezTo>
                    <a:pt x="5627" y="556"/>
                    <a:pt x="11254" y="278"/>
                    <a:pt x="16881" y="0"/>
                  </a:cubicBezTo>
                  <a:cubicBezTo>
                    <a:pt x="17002" y="0"/>
                    <a:pt x="21600" y="17471"/>
                    <a:pt x="18333" y="19853"/>
                  </a:cubicBezTo>
                  <a:cubicBezTo>
                    <a:pt x="15852" y="21600"/>
                    <a:pt x="6776" y="21521"/>
                    <a:pt x="3933" y="1985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63" name="Freeform 227"/>
            <p:cNvSpPr/>
            <p:nvPr/>
          </p:nvSpPr>
          <p:spPr>
            <a:xfrm>
              <a:off x="240222" y="348560"/>
              <a:ext cx="116539" cy="191752"/>
            </a:xfrm>
            <a:custGeom>
              <a:avLst/>
              <a:gdLst/>
              <a:ahLst/>
              <a:cxnLst>
                <a:cxn ang="0">
                  <a:pos x="wd2" y="hd2"/>
                </a:cxn>
                <a:cxn ang="5400000">
                  <a:pos x="wd2" y="hd2"/>
                </a:cxn>
                <a:cxn ang="10800000">
                  <a:pos x="wd2" y="hd2"/>
                </a:cxn>
                <a:cxn ang="16200000">
                  <a:pos x="wd2" y="hd2"/>
                </a:cxn>
              </a:cxnLst>
              <a:rect l="0" t="0" r="r" b="b"/>
              <a:pathLst>
                <a:path w="19532" h="21110" extrusionOk="0">
                  <a:moveTo>
                    <a:pt x="15550" y="19817"/>
                  </a:moveTo>
                  <a:cubicBezTo>
                    <a:pt x="19532" y="17320"/>
                    <a:pt x="19351" y="6341"/>
                    <a:pt x="19532" y="872"/>
                  </a:cubicBezTo>
                  <a:cubicBezTo>
                    <a:pt x="13921" y="555"/>
                    <a:pt x="8310" y="277"/>
                    <a:pt x="2698" y="0"/>
                  </a:cubicBezTo>
                  <a:cubicBezTo>
                    <a:pt x="2216" y="6619"/>
                    <a:pt x="-2068" y="17439"/>
                    <a:pt x="1250" y="19817"/>
                  </a:cubicBezTo>
                  <a:cubicBezTo>
                    <a:pt x="3724" y="21600"/>
                    <a:pt x="12774" y="21481"/>
                    <a:pt x="15550" y="1981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64" name="Freeform 228"/>
            <p:cNvSpPr/>
            <p:nvPr/>
          </p:nvSpPr>
          <p:spPr>
            <a:xfrm>
              <a:off x="241330" y="450801"/>
              <a:ext cx="12702" cy="777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7300"/>
                    <a:pt x="18655" y="3500"/>
                    <a:pt x="9818" y="0"/>
                  </a:cubicBezTo>
                  <a:cubicBezTo>
                    <a:pt x="1964" y="3500"/>
                    <a:pt x="0" y="7300"/>
                    <a:pt x="0" y="10800"/>
                  </a:cubicBezTo>
                  <a:cubicBezTo>
                    <a:pt x="1964" y="14500"/>
                    <a:pt x="1964" y="18000"/>
                    <a:pt x="9818" y="21600"/>
                  </a:cubicBezTo>
                  <a:cubicBezTo>
                    <a:pt x="18655" y="18000"/>
                    <a:pt x="21600" y="14300"/>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65" name="Freeform 229"/>
            <p:cNvSpPr/>
            <p:nvPr/>
          </p:nvSpPr>
          <p:spPr>
            <a:xfrm>
              <a:off x="159119" y="341000"/>
              <a:ext cx="176763" cy="156962"/>
            </a:xfrm>
            <a:custGeom>
              <a:avLst/>
              <a:gdLst/>
              <a:ahLst/>
              <a:cxnLst>
                <a:cxn ang="0">
                  <a:pos x="wd2" y="hd2"/>
                </a:cxn>
                <a:cxn ang="5400000">
                  <a:pos x="wd2" y="hd2"/>
                </a:cxn>
                <a:cxn ang="10800000">
                  <a:pos x="wd2" y="hd2"/>
                </a:cxn>
                <a:cxn ang="16200000">
                  <a:pos x="wd2" y="hd2"/>
                </a:cxn>
              </a:cxnLst>
              <a:rect l="0" t="0" r="r" b="b"/>
              <a:pathLst>
                <a:path w="21600" h="21600" extrusionOk="0">
                  <a:moveTo>
                    <a:pt x="10822" y="21600"/>
                  </a:moveTo>
                  <a:cubicBezTo>
                    <a:pt x="14429" y="17785"/>
                    <a:pt x="21600" y="15754"/>
                    <a:pt x="21600" y="10156"/>
                  </a:cubicBezTo>
                  <a:cubicBezTo>
                    <a:pt x="21600" y="4607"/>
                    <a:pt x="16849" y="0"/>
                    <a:pt x="10822" y="0"/>
                  </a:cubicBezTo>
                  <a:cubicBezTo>
                    <a:pt x="4795" y="0"/>
                    <a:pt x="0" y="4607"/>
                    <a:pt x="0" y="10156"/>
                  </a:cubicBezTo>
                  <a:cubicBezTo>
                    <a:pt x="0" y="15754"/>
                    <a:pt x="7215" y="17785"/>
                    <a:pt x="10822"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66" name="Freeform 230"/>
            <p:cNvSpPr/>
            <p:nvPr/>
          </p:nvSpPr>
          <p:spPr>
            <a:xfrm>
              <a:off x="45700" y="-4"/>
              <a:ext cx="133222" cy="236965"/>
            </a:xfrm>
            <a:custGeom>
              <a:avLst/>
              <a:gdLst/>
              <a:ahLst/>
              <a:cxnLst>
                <a:cxn ang="0">
                  <a:pos x="wd2" y="hd2"/>
                </a:cxn>
                <a:cxn ang="5400000">
                  <a:pos x="wd2" y="hd2"/>
                </a:cxn>
                <a:cxn ang="10800000">
                  <a:pos x="wd2" y="hd2"/>
                </a:cxn>
                <a:cxn ang="16200000">
                  <a:pos x="wd2" y="hd2"/>
                </a:cxn>
              </a:cxnLst>
              <a:rect l="0" t="0" r="r" b="b"/>
              <a:pathLst>
                <a:path w="19401" h="21380" extrusionOk="0">
                  <a:moveTo>
                    <a:pt x="17671" y="9362"/>
                  </a:moveTo>
                  <a:cubicBezTo>
                    <a:pt x="18405" y="17872"/>
                    <a:pt x="18824" y="16605"/>
                    <a:pt x="19401" y="20243"/>
                  </a:cubicBezTo>
                  <a:cubicBezTo>
                    <a:pt x="16727" y="20633"/>
                    <a:pt x="14053" y="20990"/>
                    <a:pt x="11380" y="21380"/>
                  </a:cubicBezTo>
                  <a:cubicBezTo>
                    <a:pt x="8077" y="18132"/>
                    <a:pt x="11799" y="20568"/>
                    <a:pt x="1523" y="11636"/>
                  </a:cubicBezTo>
                  <a:cubicBezTo>
                    <a:pt x="-2199" y="8290"/>
                    <a:pt x="1785" y="495"/>
                    <a:pt x="4092" y="7"/>
                  </a:cubicBezTo>
                  <a:cubicBezTo>
                    <a:pt x="5560" y="-220"/>
                    <a:pt x="17409" y="4945"/>
                    <a:pt x="17671" y="936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67" name="Freeform 231"/>
            <p:cNvSpPr/>
            <p:nvPr/>
          </p:nvSpPr>
          <p:spPr>
            <a:xfrm>
              <a:off x="71239" y="47748"/>
              <a:ext cx="96522" cy="187053"/>
            </a:xfrm>
            <a:custGeom>
              <a:avLst/>
              <a:gdLst/>
              <a:ahLst/>
              <a:cxnLst>
                <a:cxn ang="0">
                  <a:pos x="wd2" y="hd2"/>
                </a:cxn>
                <a:cxn ang="5400000">
                  <a:pos x="wd2" y="hd2"/>
                </a:cxn>
                <a:cxn ang="10800000">
                  <a:pos x="wd2" y="hd2"/>
                </a:cxn>
                <a:cxn ang="16200000">
                  <a:pos x="wd2" y="hd2"/>
                </a:cxn>
              </a:cxnLst>
              <a:rect l="0" t="0" r="r" b="b"/>
              <a:pathLst>
                <a:path w="20179" h="21297" extrusionOk="0">
                  <a:moveTo>
                    <a:pt x="15061" y="6993"/>
                  </a:moveTo>
                  <a:cubicBezTo>
                    <a:pt x="18975" y="17444"/>
                    <a:pt x="18523" y="15928"/>
                    <a:pt x="20179" y="20436"/>
                  </a:cubicBezTo>
                  <a:cubicBezTo>
                    <a:pt x="17695" y="20723"/>
                    <a:pt x="15136" y="21010"/>
                    <a:pt x="12578" y="21297"/>
                  </a:cubicBezTo>
                  <a:cubicBezTo>
                    <a:pt x="8890" y="17075"/>
                    <a:pt x="12578" y="20600"/>
                    <a:pt x="1514" y="8591"/>
                  </a:cubicBezTo>
                  <a:cubicBezTo>
                    <a:pt x="-1421" y="5558"/>
                    <a:pt x="310" y="558"/>
                    <a:pt x="3320" y="25"/>
                  </a:cubicBezTo>
                  <a:cubicBezTo>
                    <a:pt x="5428" y="-303"/>
                    <a:pt x="13481" y="2689"/>
                    <a:pt x="15061" y="699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68" name="Freeform 232"/>
            <p:cNvSpPr/>
            <p:nvPr/>
          </p:nvSpPr>
          <p:spPr>
            <a:xfrm>
              <a:off x="316080" y="-4"/>
              <a:ext cx="133887" cy="236965"/>
            </a:xfrm>
            <a:custGeom>
              <a:avLst/>
              <a:gdLst/>
              <a:ahLst/>
              <a:cxnLst>
                <a:cxn ang="0">
                  <a:pos x="wd2" y="hd2"/>
                </a:cxn>
                <a:cxn ang="5400000">
                  <a:pos x="wd2" y="hd2"/>
                </a:cxn>
                <a:cxn ang="10800000">
                  <a:pos x="wd2" y="hd2"/>
                </a:cxn>
                <a:cxn ang="16200000">
                  <a:pos x="wd2" y="hd2"/>
                </a:cxn>
              </a:cxnLst>
              <a:rect l="0" t="0" r="r" b="b"/>
              <a:pathLst>
                <a:path w="19357" h="21380" extrusionOk="0">
                  <a:moveTo>
                    <a:pt x="1718" y="9362"/>
                  </a:moveTo>
                  <a:cubicBezTo>
                    <a:pt x="1041" y="17872"/>
                    <a:pt x="573" y="16605"/>
                    <a:pt x="0" y="20243"/>
                  </a:cubicBezTo>
                  <a:cubicBezTo>
                    <a:pt x="2654" y="20633"/>
                    <a:pt x="5361" y="20990"/>
                    <a:pt x="8015" y="21380"/>
                  </a:cubicBezTo>
                  <a:cubicBezTo>
                    <a:pt x="11242" y="18132"/>
                    <a:pt x="7599" y="20568"/>
                    <a:pt x="17800" y="11636"/>
                  </a:cubicBezTo>
                  <a:cubicBezTo>
                    <a:pt x="21600" y="8290"/>
                    <a:pt x="17540" y="495"/>
                    <a:pt x="15198" y="7"/>
                  </a:cubicBezTo>
                  <a:cubicBezTo>
                    <a:pt x="13793" y="-220"/>
                    <a:pt x="1978" y="4945"/>
                    <a:pt x="1718" y="936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69" name="Freeform 233"/>
            <p:cNvSpPr/>
            <p:nvPr/>
          </p:nvSpPr>
          <p:spPr>
            <a:xfrm>
              <a:off x="327240" y="47740"/>
              <a:ext cx="96624" cy="188141"/>
            </a:xfrm>
            <a:custGeom>
              <a:avLst/>
              <a:gdLst/>
              <a:ahLst/>
              <a:cxnLst>
                <a:cxn ang="0">
                  <a:pos x="wd2" y="hd2"/>
                </a:cxn>
                <a:cxn ang="5400000">
                  <a:pos x="wd2" y="hd2"/>
                </a:cxn>
                <a:cxn ang="10800000">
                  <a:pos x="wd2" y="hd2"/>
                </a:cxn>
                <a:cxn ang="16200000">
                  <a:pos x="wd2" y="hd2"/>
                </a:cxn>
              </a:cxnLst>
              <a:rect l="0" t="0" r="r" b="b"/>
              <a:pathLst>
                <a:path w="20270" h="21298" extrusionOk="0">
                  <a:moveTo>
                    <a:pt x="5136" y="6952"/>
                  </a:moveTo>
                  <a:cubicBezTo>
                    <a:pt x="1133" y="17345"/>
                    <a:pt x="1737" y="15837"/>
                    <a:pt x="0" y="20320"/>
                  </a:cubicBezTo>
                  <a:cubicBezTo>
                    <a:pt x="2492" y="20646"/>
                    <a:pt x="4909" y="20972"/>
                    <a:pt x="7401" y="21298"/>
                  </a:cubicBezTo>
                  <a:cubicBezTo>
                    <a:pt x="11178" y="17100"/>
                    <a:pt x="7401" y="20564"/>
                    <a:pt x="18730" y="8664"/>
                  </a:cubicBezTo>
                  <a:cubicBezTo>
                    <a:pt x="21600" y="5526"/>
                    <a:pt x="20165" y="554"/>
                    <a:pt x="16842" y="24"/>
                  </a:cubicBezTo>
                  <a:cubicBezTo>
                    <a:pt x="14803" y="-302"/>
                    <a:pt x="6797" y="2673"/>
                    <a:pt x="5136" y="695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70" name="Freeform 234"/>
            <p:cNvSpPr/>
            <p:nvPr/>
          </p:nvSpPr>
          <p:spPr>
            <a:xfrm>
              <a:off x="67717" y="144080"/>
              <a:ext cx="360169" cy="288723"/>
            </a:xfrm>
            <a:custGeom>
              <a:avLst/>
              <a:gdLst/>
              <a:ahLst/>
              <a:cxnLst>
                <a:cxn ang="0">
                  <a:pos x="wd2" y="hd2"/>
                </a:cxn>
                <a:cxn ang="5400000">
                  <a:pos x="wd2" y="hd2"/>
                </a:cxn>
                <a:cxn ang="10800000">
                  <a:pos x="wd2" y="hd2"/>
                </a:cxn>
                <a:cxn ang="16200000">
                  <a:pos x="wd2" y="hd2"/>
                </a:cxn>
              </a:cxnLst>
              <a:rect l="0" t="0" r="r" b="b"/>
              <a:pathLst>
                <a:path w="17756" h="21600" extrusionOk="0">
                  <a:moveTo>
                    <a:pt x="8872" y="0"/>
                  </a:moveTo>
                  <a:cubicBezTo>
                    <a:pt x="3974" y="0"/>
                    <a:pt x="1755" y="2909"/>
                    <a:pt x="1755" y="6949"/>
                  </a:cubicBezTo>
                  <a:cubicBezTo>
                    <a:pt x="1755" y="10315"/>
                    <a:pt x="-1919" y="15298"/>
                    <a:pt x="1364" y="18584"/>
                  </a:cubicBezTo>
                  <a:cubicBezTo>
                    <a:pt x="2962" y="20226"/>
                    <a:pt x="5677" y="21600"/>
                    <a:pt x="8872" y="21600"/>
                  </a:cubicBezTo>
                  <a:cubicBezTo>
                    <a:pt x="12067" y="21600"/>
                    <a:pt x="14782" y="20226"/>
                    <a:pt x="16380" y="18584"/>
                  </a:cubicBezTo>
                  <a:cubicBezTo>
                    <a:pt x="19681" y="15217"/>
                    <a:pt x="16007" y="10315"/>
                    <a:pt x="16007" y="6949"/>
                  </a:cubicBezTo>
                  <a:cubicBezTo>
                    <a:pt x="16007" y="2909"/>
                    <a:pt x="13824" y="0"/>
                    <a:pt x="8872"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71" name="Freeform 235"/>
            <p:cNvSpPr/>
            <p:nvPr/>
          </p:nvSpPr>
          <p:spPr>
            <a:xfrm>
              <a:off x="90998" y="183769"/>
              <a:ext cx="315217" cy="239314"/>
            </a:xfrm>
            <a:custGeom>
              <a:avLst/>
              <a:gdLst/>
              <a:ahLst/>
              <a:cxnLst>
                <a:cxn ang="0">
                  <a:pos x="wd2" y="hd2"/>
                </a:cxn>
                <a:cxn ang="5400000">
                  <a:pos x="wd2" y="hd2"/>
                </a:cxn>
                <a:cxn ang="10800000">
                  <a:pos x="wd2" y="hd2"/>
                </a:cxn>
                <a:cxn ang="16200000">
                  <a:pos x="wd2" y="hd2"/>
                </a:cxn>
              </a:cxnLst>
              <a:rect l="0" t="0" r="r" b="b"/>
              <a:pathLst>
                <a:path w="19784" h="21367" extrusionOk="0">
                  <a:moveTo>
                    <a:pt x="9042" y="699"/>
                  </a:moveTo>
                  <a:cubicBezTo>
                    <a:pt x="9585" y="-233"/>
                    <a:pt x="10082" y="-233"/>
                    <a:pt x="10647" y="699"/>
                  </a:cubicBezTo>
                  <a:cubicBezTo>
                    <a:pt x="11934" y="2885"/>
                    <a:pt x="13991" y="7546"/>
                    <a:pt x="14104" y="11403"/>
                  </a:cubicBezTo>
                  <a:cubicBezTo>
                    <a:pt x="16431" y="10985"/>
                    <a:pt x="19097" y="11146"/>
                    <a:pt x="19639" y="12753"/>
                  </a:cubicBezTo>
                  <a:cubicBezTo>
                    <a:pt x="20701" y="15967"/>
                    <a:pt x="15753" y="21367"/>
                    <a:pt x="9901" y="21367"/>
                  </a:cubicBezTo>
                  <a:cubicBezTo>
                    <a:pt x="3981" y="21367"/>
                    <a:pt x="-899" y="15967"/>
                    <a:pt x="140" y="12753"/>
                  </a:cubicBezTo>
                  <a:cubicBezTo>
                    <a:pt x="592" y="11146"/>
                    <a:pt x="3304" y="10985"/>
                    <a:pt x="5586" y="11403"/>
                  </a:cubicBezTo>
                  <a:cubicBezTo>
                    <a:pt x="5698" y="7546"/>
                    <a:pt x="7732" y="2885"/>
                    <a:pt x="9042" y="69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72" name="Freeform 236"/>
            <p:cNvSpPr/>
            <p:nvPr/>
          </p:nvSpPr>
          <p:spPr>
            <a:xfrm>
              <a:off x="173257" y="354680"/>
              <a:ext cx="148481" cy="49682"/>
            </a:xfrm>
            <a:custGeom>
              <a:avLst/>
              <a:gdLst/>
              <a:ahLst/>
              <a:cxnLst>
                <a:cxn ang="0">
                  <a:pos x="wd2" y="hd2"/>
                </a:cxn>
                <a:cxn ang="5400000">
                  <a:pos x="wd2" y="hd2"/>
                </a:cxn>
                <a:cxn ang="10800000">
                  <a:pos x="wd2" y="hd2"/>
                </a:cxn>
                <a:cxn ang="16200000">
                  <a:pos x="wd2" y="hd2"/>
                </a:cxn>
              </a:cxnLst>
              <a:rect l="0" t="0" r="r" b="b"/>
              <a:pathLst>
                <a:path w="20387" h="21600" extrusionOk="0">
                  <a:moveTo>
                    <a:pt x="4090" y="7826"/>
                  </a:moveTo>
                  <a:cubicBezTo>
                    <a:pt x="5572" y="8296"/>
                    <a:pt x="7204" y="7043"/>
                    <a:pt x="8439" y="4696"/>
                  </a:cubicBezTo>
                  <a:cubicBezTo>
                    <a:pt x="9082" y="3600"/>
                    <a:pt x="9675" y="1878"/>
                    <a:pt x="10169" y="0"/>
                  </a:cubicBezTo>
                  <a:cubicBezTo>
                    <a:pt x="10565" y="1878"/>
                    <a:pt x="11257" y="3600"/>
                    <a:pt x="11949" y="4696"/>
                  </a:cubicBezTo>
                  <a:cubicBezTo>
                    <a:pt x="13283" y="7043"/>
                    <a:pt x="14766" y="8296"/>
                    <a:pt x="16249" y="7826"/>
                  </a:cubicBezTo>
                  <a:cubicBezTo>
                    <a:pt x="17732" y="7826"/>
                    <a:pt x="19264" y="6261"/>
                    <a:pt x="20302" y="3600"/>
                  </a:cubicBezTo>
                  <a:cubicBezTo>
                    <a:pt x="20994" y="1878"/>
                    <a:pt x="17435" y="21600"/>
                    <a:pt x="10169" y="21600"/>
                  </a:cubicBezTo>
                  <a:cubicBezTo>
                    <a:pt x="2903" y="21600"/>
                    <a:pt x="-606" y="1878"/>
                    <a:pt x="86" y="3600"/>
                  </a:cubicBezTo>
                  <a:cubicBezTo>
                    <a:pt x="1124" y="5948"/>
                    <a:pt x="2607" y="7357"/>
                    <a:pt x="4090" y="782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73" name="Freeform 237"/>
            <p:cNvSpPr/>
            <p:nvPr/>
          </p:nvSpPr>
          <p:spPr>
            <a:xfrm>
              <a:off x="120603" y="218937"/>
              <a:ext cx="87001" cy="94923"/>
            </a:xfrm>
            <a:custGeom>
              <a:avLst/>
              <a:gdLst/>
              <a:ahLst/>
              <a:cxnLst>
                <a:cxn ang="0">
                  <a:pos x="wd2" y="hd2"/>
                </a:cxn>
                <a:cxn ang="5400000">
                  <a:pos x="wd2" y="hd2"/>
                </a:cxn>
                <a:cxn ang="10800000">
                  <a:pos x="wd2" y="hd2"/>
                </a:cxn>
                <a:cxn ang="16200000">
                  <a:pos x="wd2" y="hd2"/>
                </a:cxn>
              </a:cxnLst>
              <a:rect l="0" t="0" r="r" b="b"/>
              <a:pathLst>
                <a:path w="19551" h="18196" extrusionOk="0">
                  <a:moveTo>
                    <a:pt x="12863" y="487"/>
                  </a:moveTo>
                  <a:cubicBezTo>
                    <a:pt x="6148" y="-1583"/>
                    <a:pt x="1779" y="3455"/>
                    <a:pt x="647" y="6146"/>
                  </a:cubicBezTo>
                  <a:cubicBezTo>
                    <a:pt x="-1052" y="10287"/>
                    <a:pt x="1051" y="14979"/>
                    <a:pt x="1779" y="16014"/>
                  </a:cubicBezTo>
                  <a:cubicBezTo>
                    <a:pt x="2265" y="16705"/>
                    <a:pt x="7119" y="20017"/>
                    <a:pt x="17878" y="16843"/>
                  </a:cubicBezTo>
                  <a:cubicBezTo>
                    <a:pt x="17717" y="16843"/>
                    <a:pt x="20548" y="12219"/>
                    <a:pt x="19173" y="7871"/>
                  </a:cubicBezTo>
                  <a:cubicBezTo>
                    <a:pt x="17069" y="5387"/>
                    <a:pt x="18526" y="2213"/>
                    <a:pt x="12863" y="48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74" name="Freeform 238"/>
            <p:cNvSpPr/>
            <p:nvPr/>
          </p:nvSpPr>
          <p:spPr>
            <a:xfrm>
              <a:off x="115167" y="213931"/>
              <a:ext cx="91114" cy="102488"/>
            </a:xfrm>
            <a:custGeom>
              <a:avLst/>
              <a:gdLst/>
              <a:ahLst/>
              <a:cxnLst>
                <a:cxn ang="0">
                  <a:pos x="wd2" y="hd2"/>
                </a:cxn>
                <a:cxn ang="5400000">
                  <a:pos x="wd2" y="hd2"/>
                </a:cxn>
                <a:cxn ang="10800000">
                  <a:pos x="wd2" y="hd2"/>
                </a:cxn>
                <a:cxn ang="16200000">
                  <a:pos x="wd2" y="hd2"/>
                </a:cxn>
              </a:cxnLst>
              <a:rect l="0" t="0" r="r" b="b"/>
              <a:pathLst>
                <a:path w="21355" h="21204" extrusionOk="0">
                  <a:moveTo>
                    <a:pt x="18824" y="3424"/>
                  </a:moveTo>
                  <a:cubicBezTo>
                    <a:pt x="17980" y="2456"/>
                    <a:pt x="16968" y="1711"/>
                    <a:pt x="15871" y="1115"/>
                  </a:cubicBezTo>
                  <a:cubicBezTo>
                    <a:pt x="15364" y="817"/>
                    <a:pt x="14774" y="594"/>
                    <a:pt x="14014" y="445"/>
                  </a:cubicBezTo>
                  <a:cubicBezTo>
                    <a:pt x="13339" y="221"/>
                    <a:pt x="12664" y="72"/>
                    <a:pt x="11989" y="72"/>
                  </a:cubicBezTo>
                  <a:cubicBezTo>
                    <a:pt x="9205" y="-300"/>
                    <a:pt x="6336" y="817"/>
                    <a:pt x="4564" y="2307"/>
                  </a:cubicBezTo>
                  <a:cubicBezTo>
                    <a:pt x="2708" y="3722"/>
                    <a:pt x="1189" y="5808"/>
                    <a:pt x="430" y="8042"/>
                  </a:cubicBezTo>
                  <a:cubicBezTo>
                    <a:pt x="-245" y="10277"/>
                    <a:pt x="-76" y="12660"/>
                    <a:pt x="599" y="14969"/>
                  </a:cubicBezTo>
                  <a:cubicBezTo>
                    <a:pt x="852" y="16086"/>
                    <a:pt x="1358" y="17203"/>
                    <a:pt x="2033" y="18097"/>
                  </a:cubicBezTo>
                  <a:cubicBezTo>
                    <a:pt x="2117" y="18246"/>
                    <a:pt x="2202" y="18321"/>
                    <a:pt x="2286" y="18470"/>
                  </a:cubicBezTo>
                  <a:cubicBezTo>
                    <a:pt x="2286" y="18619"/>
                    <a:pt x="2286" y="18842"/>
                    <a:pt x="2286" y="18991"/>
                  </a:cubicBezTo>
                  <a:cubicBezTo>
                    <a:pt x="2371" y="19066"/>
                    <a:pt x="2371" y="19140"/>
                    <a:pt x="2455" y="19214"/>
                  </a:cubicBezTo>
                  <a:cubicBezTo>
                    <a:pt x="2708" y="19438"/>
                    <a:pt x="2961" y="19587"/>
                    <a:pt x="3383" y="19810"/>
                  </a:cubicBezTo>
                  <a:cubicBezTo>
                    <a:pt x="4142" y="20183"/>
                    <a:pt x="4564" y="20332"/>
                    <a:pt x="5239" y="20481"/>
                  </a:cubicBezTo>
                  <a:cubicBezTo>
                    <a:pt x="7771" y="21300"/>
                    <a:pt x="10302" y="21300"/>
                    <a:pt x="12833" y="21077"/>
                  </a:cubicBezTo>
                  <a:cubicBezTo>
                    <a:pt x="15364" y="20704"/>
                    <a:pt x="17727" y="20183"/>
                    <a:pt x="20005" y="19214"/>
                  </a:cubicBezTo>
                  <a:cubicBezTo>
                    <a:pt x="17727" y="19587"/>
                    <a:pt x="15111" y="20183"/>
                    <a:pt x="12833" y="20183"/>
                  </a:cubicBezTo>
                  <a:cubicBezTo>
                    <a:pt x="10555" y="20183"/>
                    <a:pt x="8024" y="20034"/>
                    <a:pt x="5914" y="19214"/>
                  </a:cubicBezTo>
                  <a:cubicBezTo>
                    <a:pt x="5492" y="18991"/>
                    <a:pt x="4986" y="18917"/>
                    <a:pt x="4564" y="18470"/>
                  </a:cubicBezTo>
                  <a:cubicBezTo>
                    <a:pt x="4396" y="18321"/>
                    <a:pt x="4142" y="18321"/>
                    <a:pt x="4142" y="18097"/>
                  </a:cubicBezTo>
                  <a:cubicBezTo>
                    <a:pt x="4058" y="18023"/>
                    <a:pt x="3974" y="17874"/>
                    <a:pt x="3889" y="17725"/>
                  </a:cubicBezTo>
                  <a:cubicBezTo>
                    <a:pt x="3383" y="16831"/>
                    <a:pt x="3130" y="15863"/>
                    <a:pt x="2708" y="14969"/>
                  </a:cubicBezTo>
                  <a:cubicBezTo>
                    <a:pt x="2286" y="12883"/>
                    <a:pt x="2033" y="10872"/>
                    <a:pt x="2708" y="8936"/>
                  </a:cubicBezTo>
                  <a:cubicBezTo>
                    <a:pt x="3130" y="7148"/>
                    <a:pt x="4564" y="5435"/>
                    <a:pt x="6168" y="4169"/>
                  </a:cubicBezTo>
                  <a:cubicBezTo>
                    <a:pt x="7771" y="2828"/>
                    <a:pt x="9880" y="1934"/>
                    <a:pt x="11989" y="2158"/>
                  </a:cubicBezTo>
                  <a:cubicBezTo>
                    <a:pt x="12411" y="2158"/>
                    <a:pt x="13002" y="2083"/>
                    <a:pt x="13508" y="2307"/>
                  </a:cubicBezTo>
                  <a:cubicBezTo>
                    <a:pt x="14014" y="2456"/>
                    <a:pt x="14774" y="2456"/>
                    <a:pt x="15196" y="2679"/>
                  </a:cubicBezTo>
                  <a:cubicBezTo>
                    <a:pt x="16292" y="3052"/>
                    <a:pt x="17305" y="3573"/>
                    <a:pt x="17980" y="4318"/>
                  </a:cubicBezTo>
                  <a:cubicBezTo>
                    <a:pt x="19499" y="5435"/>
                    <a:pt x="20680" y="7372"/>
                    <a:pt x="21355" y="9532"/>
                  </a:cubicBezTo>
                  <a:cubicBezTo>
                    <a:pt x="21355" y="7372"/>
                    <a:pt x="20511" y="5286"/>
                    <a:pt x="18824" y="342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75" name="Freeform 239"/>
            <p:cNvSpPr/>
            <p:nvPr/>
          </p:nvSpPr>
          <p:spPr>
            <a:xfrm>
              <a:off x="143280" y="241280"/>
              <a:ext cx="51122" cy="5760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690"/>
                    <a:pt x="456" y="14580"/>
                    <a:pt x="1369" y="16200"/>
                  </a:cubicBezTo>
                  <a:cubicBezTo>
                    <a:pt x="2282" y="17820"/>
                    <a:pt x="3651" y="19170"/>
                    <a:pt x="5324" y="20115"/>
                  </a:cubicBezTo>
                  <a:cubicBezTo>
                    <a:pt x="6997" y="21060"/>
                    <a:pt x="8975" y="21600"/>
                    <a:pt x="10800" y="21600"/>
                  </a:cubicBezTo>
                  <a:cubicBezTo>
                    <a:pt x="12777" y="21600"/>
                    <a:pt x="14603" y="21060"/>
                    <a:pt x="16124" y="20115"/>
                  </a:cubicBezTo>
                  <a:cubicBezTo>
                    <a:pt x="17797" y="19170"/>
                    <a:pt x="19166" y="17820"/>
                    <a:pt x="20079" y="16200"/>
                  </a:cubicBezTo>
                  <a:cubicBezTo>
                    <a:pt x="20992" y="14580"/>
                    <a:pt x="21600" y="12690"/>
                    <a:pt x="21600" y="10800"/>
                  </a:cubicBezTo>
                  <a:cubicBezTo>
                    <a:pt x="21600" y="8910"/>
                    <a:pt x="20992" y="7020"/>
                    <a:pt x="20079" y="5400"/>
                  </a:cubicBezTo>
                  <a:cubicBezTo>
                    <a:pt x="19166" y="3645"/>
                    <a:pt x="17797" y="2295"/>
                    <a:pt x="16124" y="1350"/>
                  </a:cubicBezTo>
                  <a:cubicBezTo>
                    <a:pt x="14603" y="405"/>
                    <a:pt x="12777" y="0"/>
                    <a:pt x="10800" y="0"/>
                  </a:cubicBezTo>
                  <a:cubicBezTo>
                    <a:pt x="8975" y="0"/>
                    <a:pt x="6997" y="405"/>
                    <a:pt x="5324" y="1350"/>
                  </a:cubicBezTo>
                  <a:cubicBezTo>
                    <a:pt x="3651" y="2295"/>
                    <a:pt x="2282" y="3645"/>
                    <a:pt x="1369" y="5400"/>
                  </a:cubicBezTo>
                  <a:cubicBezTo>
                    <a:pt x="456" y="7020"/>
                    <a:pt x="0" y="8910"/>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76" name="Freeform 240"/>
            <p:cNvSpPr/>
            <p:nvPr/>
          </p:nvSpPr>
          <p:spPr>
            <a:xfrm>
              <a:off x="287626" y="218937"/>
              <a:ext cx="86872" cy="94923"/>
            </a:xfrm>
            <a:custGeom>
              <a:avLst/>
              <a:gdLst/>
              <a:ahLst/>
              <a:cxnLst>
                <a:cxn ang="0">
                  <a:pos x="wd2" y="hd2"/>
                </a:cxn>
                <a:cxn ang="5400000">
                  <a:pos x="wd2" y="hd2"/>
                </a:cxn>
                <a:cxn ang="10800000">
                  <a:pos x="wd2" y="hd2"/>
                </a:cxn>
                <a:cxn ang="16200000">
                  <a:pos x="wd2" y="hd2"/>
                </a:cxn>
              </a:cxnLst>
              <a:rect l="0" t="0" r="r" b="b"/>
              <a:pathLst>
                <a:path w="19669" h="18196" extrusionOk="0">
                  <a:moveTo>
                    <a:pt x="6768" y="487"/>
                  </a:moveTo>
                  <a:cubicBezTo>
                    <a:pt x="13371" y="-1583"/>
                    <a:pt x="17854" y="3455"/>
                    <a:pt x="18995" y="6146"/>
                  </a:cubicBezTo>
                  <a:cubicBezTo>
                    <a:pt x="20788" y="10287"/>
                    <a:pt x="18506" y="14979"/>
                    <a:pt x="17854" y="16014"/>
                  </a:cubicBezTo>
                  <a:cubicBezTo>
                    <a:pt x="17446" y="16705"/>
                    <a:pt x="12556" y="20017"/>
                    <a:pt x="1633" y="16843"/>
                  </a:cubicBezTo>
                  <a:cubicBezTo>
                    <a:pt x="1878" y="16843"/>
                    <a:pt x="-812" y="12219"/>
                    <a:pt x="248" y="7871"/>
                  </a:cubicBezTo>
                  <a:cubicBezTo>
                    <a:pt x="2448" y="5387"/>
                    <a:pt x="900" y="2213"/>
                    <a:pt x="6768" y="48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77" name="Freeform 241"/>
            <p:cNvSpPr/>
            <p:nvPr/>
          </p:nvSpPr>
          <p:spPr>
            <a:xfrm>
              <a:off x="288719" y="214653"/>
              <a:ext cx="91961" cy="101285"/>
            </a:xfrm>
            <a:custGeom>
              <a:avLst/>
              <a:gdLst/>
              <a:ahLst/>
              <a:cxnLst>
                <a:cxn ang="0">
                  <a:pos x="wd2" y="hd2"/>
                </a:cxn>
                <a:cxn ang="5400000">
                  <a:pos x="wd2" y="hd2"/>
                </a:cxn>
                <a:cxn ang="10800000">
                  <a:pos x="wd2" y="hd2"/>
                </a:cxn>
                <a:cxn ang="16200000">
                  <a:pos x="wd2" y="hd2"/>
                </a:cxn>
              </a:cxnLst>
              <a:rect l="0" t="0" r="r" b="b"/>
              <a:pathLst>
                <a:path w="21469" h="21101" extrusionOk="0">
                  <a:moveTo>
                    <a:pt x="3446" y="4048"/>
                  </a:moveTo>
                  <a:cubicBezTo>
                    <a:pt x="4454" y="3223"/>
                    <a:pt x="5295" y="2698"/>
                    <a:pt x="6219" y="2323"/>
                  </a:cubicBezTo>
                  <a:cubicBezTo>
                    <a:pt x="6640" y="2098"/>
                    <a:pt x="7396" y="1948"/>
                    <a:pt x="7816" y="1948"/>
                  </a:cubicBezTo>
                  <a:cubicBezTo>
                    <a:pt x="8321" y="1798"/>
                    <a:pt x="8993" y="1798"/>
                    <a:pt x="9497" y="1798"/>
                  </a:cubicBezTo>
                  <a:cubicBezTo>
                    <a:pt x="11514" y="1798"/>
                    <a:pt x="13784" y="2548"/>
                    <a:pt x="15212" y="3823"/>
                  </a:cubicBezTo>
                  <a:cubicBezTo>
                    <a:pt x="16725" y="5173"/>
                    <a:pt x="18154" y="7048"/>
                    <a:pt x="18658" y="8698"/>
                  </a:cubicBezTo>
                  <a:cubicBezTo>
                    <a:pt x="19079" y="10573"/>
                    <a:pt x="19079" y="12598"/>
                    <a:pt x="18658" y="14698"/>
                  </a:cubicBezTo>
                  <a:cubicBezTo>
                    <a:pt x="18406" y="15673"/>
                    <a:pt x="17986" y="16798"/>
                    <a:pt x="17482" y="17473"/>
                  </a:cubicBezTo>
                  <a:cubicBezTo>
                    <a:pt x="17398" y="17623"/>
                    <a:pt x="17314" y="17773"/>
                    <a:pt x="17230" y="17848"/>
                  </a:cubicBezTo>
                  <a:cubicBezTo>
                    <a:pt x="16977" y="18073"/>
                    <a:pt x="16725" y="18073"/>
                    <a:pt x="16725" y="18298"/>
                  </a:cubicBezTo>
                  <a:cubicBezTo>
                    <a:pt x="16305" y="18448"/>
                    <a:pt x="15885" y="18823"/>
                    <a:pt x="15465" y="18973"/>
                  </a:cubicBezTo>
                  <a:cubicBezTo>
                    <a:pt x="13363" y="19798"/>
                    <a:pt x="11010" y="20098"/>
                    <a:pt x="8489" y="19948"/>
                  </a:cubicBezTo>
                  <a:cubicBezTo>
                    <a:pt x="6219" y="19948"/>
                    <a:pt x="3698" y="19573"/>
                    <a:pt x="1429" y="18973"/>
                  </a:cubicBezTo>
                  <a:cubicBezTo>
                    <a:pt x="3698" y="19948"/>
                    <a:pt x="5967" y="20548"/>
                    <a:pt x="8489" y="20923"/>
                  </a:cubicBezTo>
                  <a:cubicBezTo>
                    <a:pt x="11010" y="21298"/>
                    <a:pt x="13532" y="21073"/>
                    <a:pt x="16137" y="20323"/>
                  </a:cubicBezTo>
                  <a:cubicBezTo>
                    <a:pt x="16725" y="20098"/>
                    <a:pt x="17230" y="19948"/>
                    <a:pt x="17986" y="19573"/>
                  </a:cubicBezTo>
                  <a:cubicBezTo>
                    <a:pt x="18154" y="19423"/>
                    <a:pt x="18658" y="19198"/>
                    <a:pt x="18826" y="18973"/>
                  </a:cubicBezTo>
                  <a:cubicBezTo>
                    <a:pt x="18911" y="18973"/>
                    <a:pt x="18995" y="18898"/>
                    <a:pt x="19079" y="18823"/>
                  </a:cubicBezTo>
                  <a:cubicBezTo>
                    <a:pt x="19163" y="18748"/>
                    <a:pt x="19247" y="18673"/>
                    <a:pt x="19331" y="18673"/>
                  </a:cubicBezTo>
                  <a:cubicBezTo>
                    <a:pt x="19331" y="18598"/>
                    <a:pt x="19331" y="18523"/>
                    <a:pt x="19331" y="18448"/>
                  </a:cubicBezTo>
                  <a:cubicBezTo>
                    <a:pt x="19415" y="18373"/>
                    <a:pt x="19499" y="18298"/>
                    <a:pt x="19499" y="18298"/>
                  </a:cubicBezTo>
                  <a:cubicBezTo>
                    <a:pt x="19919" y="17173"/>
                    <a:pt x="20507" y="16198"/>
                    <a:pt x="20928" y="15073"/>
                  </a:cubicBezTo>
                  <a:cubicBezTo>
                    <a:pt x="21600" y="12823"/>
                    <a:pt x="21600" y="10573"/>
                    <a:pt x="21180" y="8173"/>
                  </a:cubicBezTo>
                  <a:cubicBezTo>
                    <a:pt x="20507" y="5848"/>
                    <a:pt x="18826" y="3823"/>
                    <a:pt x="16977" y="2323"/>
                  </a:cubicBezTo>
                  <a:cubicBezTo>
                    <a:pt x="14960" y="823"/>
                    <a:pt x="12439" y="-302"/>
                    <a:pt x="9665" y="73"/>
                  </a:cubicBezTo>
                  <a:cubicBezTo>
                    <a:pt x="8993" y="73"/>
                    <a:pt x="8321" y="298"/>
                    <a:pt x="7648" y="448"/>
                  </a:cubicBezTo>
                  <a:cubicBezTo>
                    <a:pt x="6976" y="598"/>
                    <a:pt x="6388" y="823"/>
                    <a:pt x="5799" y="1198"/>
                  </a:cubicBezTo>
                  <a:cubicBezTo>
                    <a:pt x="4623" y="1798"/>
                    <a:pt x="3698" y="2548"/>
                    <a:pt x="2774" y="3448"/>
                  </a:cubicBezTo>
                  <a:cubicBezTo>
                    <a:pt x="1177" y="4948"/>
                    <a:pt x="252" y="7198"/>
                    <a:pt x="0" y="9448"/>
                  </a:cubicBezTo>
                  <a:cubicBezTo>
                    <a:pt x="672" y="7348"/>
                    <a:pt x="1681" y="5323"/>
                    <a:pt x="3446" y="404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78" name="Freeform 242"/>
            <p:cNvSpPr/>
            <p:nvPr/>
          </p:nvSpPr>
          <p:spPr>
            <a:xfrm>
              <a:off x="301680" y="241280"/>
              <a:ext cx="50762" cy="5760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690"/>
                    <a:pt x="460" y="14580"/>
                    <a:pt x="1379" y="16200"/>
                  </a:cubicBezTo>
                  <a:cubicBezTo>
                    <a:pt x="2298" y="17820"/>
                    <a:pt x="3677" y="19170"/>
                    <a:pt x="5362" y="20115"/>
                  </a:cubicBezTo>
                  <a:cubicBezTo>
                    <a:pt x="7047" y="21060"/>
                    <a:pt x="8885" y="21600"/>
                    <a:pt x="10877" y="21600"/>
                  </a:cubicBezTo>
                  <a:cubicBezTo>
                    <a:pt x="12868" y="21600"/>
                    <a:pt x="14553" y="21060"/>
                    <a:pt x="16238" y="20115"/>
                  </a:cubicBezTo>
                  <a:cubicBezTo>
                    <a:pt x="17923" y="19170"/>
                    <a:pt x="19302" y="17820"/>
                    <a:pt x="20221" y="16200"/>
                  </a:cubicBezTo>
                  <a:cubicBezTo>
                    <a:pt x="21140" y="14580"/>
                    <a:pt x="21600" y="12690"/>
                    <a:pt x="21600" y="10800"/>
                  </a:cubicBezTo>
                  <a:cubicBezTo>
                    <a:pt x="21600" y="8910"/>
                    <a:pt x="21140" y="7020"/>
                    <a:pt x="20221" y="5400"/>
                  </a:cubicBezTo>
                  <a:cubicBezTo>
                    <a:pt x="19302" y="3645"/>
                    <a:pt x="17923" y="2295"/>
                    <a:pt x="16238" y="1350"/>
                  </a:cubicBezTo>
                  <a:cubicBezTo>
                    <a:pt x="14553" y="405"/>
                    <a:pt x="12868" y="0"/>
                    <a:pt x="10877" y="0"/>
                  </a:cubicBezTo>
                  <a:cubicBezTo>
                    <a:pt x="8885" y="0"/>
                    <a:pt x="7047" y="405"/>
                    <a:pt x="5362" y="1350"/>
                  </a:cubicBezTo>
                  <a:cubicBezTo>
                    <a:pt x="3677" y="2295"/>
                    <a:pt x="2298" y="3645"/>
                    <a:pt x="1379" y="5400"/>
                  </a:cubicBezTo>
                  <a:cubicBezTo>
                    <a:pt x="460" y="7020"/>
                    <a:pt x="0" y="8910"/>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79" name="Freeform 243"/>
            <p:cNvSpPr/>
            <p:nvPr/>
          </p:nvSpPr>
          <p:spPr>
            <a:xfrm>
              <a:off x="222119" y="343161"/>
              <a:ext cx="52202" cy="3960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301" y="0"/>
                    <a:pt x="7150" y="0"/>
                    <a:pt x="0" y="0"/>
                  </a:cubicBezTo>
                  <a:cubicBezTo>
                    <a:pt x="0" y="7265"/>
                    <a:pt x="0" y="14335"/>
                    <a:pt x="0" y="21600"/>
                  </a:cubicBezTo>
                  <a:cubicBezTo>
                    <a:pt x="7150" y="21600"/>
                    <a:pt x="14301" y="21600"/>
                    <a:pt x="21600" y="21600"/>
                  </a:cubicBezTo>
                  <a:cubicBezTo>
                    <a:pt x="21600" y="14335"/>
                    <a:pt x="21600" y="7265"/>
                    <a:pt x="2160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80" name="Freeform 244"/>
            <p:cNvSpPr/>
            <p:nvPr/>
          </p:nvSpPr>
          <p:spPr>
            <a:xfrm>
              <a:off x="150479" y="309680"/>
              <a:ext cx="196203" cy="64193"/>
            </a:xfrm>
            <a:custGeom>
              <a:avLst/>
              <a:gdLst/>
              <a:ahLst/>
              <a:cxnLst>
                <a:cxn ang="0">
                  <a:pos x="wd2" y="hd2"/>
                </a:cxn>
                <a:cxn ang="5400000">
                  <a:pos x="wd2" y="hd2"/>
                </a:cxn>
                <a:cxn ang="10800000">
                  <a:pos x="wd2" y="hd2"/>
                </a:cxn>
                <a:cxn ang="16200000">
                  <a:pos x="wd2" y="hd2"/>
                </a:cxn>
              </a:cxnLst>
              <a:rect l="0" t="0" r="r" b="b"/>
              <a:pathLst>
                <a:path w="21600" h="21396" extrusionOk="0">
                  <a:moveTo>
                    <a:pt x="5271" y="18240"/>
                  </a:moveTo>
                  <a:cubicBezTo>
                    <a:pt x="6381" y="18000"/>
                    <a:pt x="7451" y="17400"/>
                    <a:pt x="8323" y="15840"/>
                  </a:cubicBezTo>
                  <a:cubicBezTo>
                    <a:pt x="9155" y="14400"/>
                    <a:pt x="9829" y="12240"/>
                    <a:pt x="9948" y="10200"/>
                  </a:cubicBezTo>
                  <a:cubicBezTo>
                    <a:pt x="10186" y="6840"/>
                    <a:pt x="10423" y="3360"/>
                    <a:pt x="10661" y="0"/>
                  </a:cubicBezTo>
                  <a:cubicBezTo>
                    <a:pt x="10939" y="3360"/>
                    <a:pt x="11216" y="6840"/>
                    <a:pt x="11454" y="10200"/>
                  </a:cubicBezTo>
                  <a:cubicBezTo>
                    <a:pt x="11652" y="12600"/>
                    <a:pt x="12207" y="14400"/>
                    <a:pt x="13079" y="15840"/>
                  </a:cubicBezTo>
                  <a:cubicBezTo>
                    <a:pt x="13990" y="17400"/>
                    <a:pt x="15021" y="18240"/>
                    <a:pt x="16131" y="18240"/>
                  </a:cubicBezTo>
                  <a:cubicBezTo>
                    <a:pt x="17320" y="18240"/>
                    <a:pt x="18390" y="18000"/>
                    <a:pt x="19341" y="16440"/>
                  </a:cubicBezTo>
                  <a:cubicBezTo>
                    <a:pt x="20332" y="15360"/>
                    <a:pt x="21204" y="13200"/>
                    <a:pt x="21600" y="10440"/>
                  </a:cubicBezTo>
                  <a:cubicBezTo>
                    <a:pt x="21521" y="13440"/>
                    <a:pt x="20887" y="16200"/>
                    <a:pt x="19896" y="18000"/>
                  </a:cubicBezTo>
                  <a:cubicBezTo>
                    <a:pt x="18905" y="19680"/>
                    <a:pt x="17518" y="21000"/>
                    <a:pt x="16210" y="21360"/>
                  </a:cubicBezTo>
                  <a:cubicBezTo>
                    <a:pt x="14823" y="21600"/>
                    <a:pt x="13515" y="20640"/>
                    <a:pt x="12326" y="18840"/>
                  </a:cubicBezTo>
                  <a:cubicBezTo>
                    <a:pt x="11652" y="18000"/>
                    <a:pt x="11256" y="16800"/>
                    <a:pt x="10820" y="15360"/>
                  </a:cubicBezTo>
                  <a:cubicBezTo>
                    <a:pt x="10344" y="16800"/>
                    <a:pt x="9829" y="18000"/>
                    <a:pt x="9274" y="18840"/>
                  </a:cubicBezTo>
                  <a:cubicBezTo>
                    <a:pt x="8085" y="20640"/>
                    <a:pt x="6658" y="21600"/>
                    <a:pt x="5390" y="21360"/>
                  </a:cubicBezTo>
                  <a:cubicBezTo>
                    <a:pt x="4082" y="21360"/>
                    <a:pt x="2695" y="20040"/>
                    <a:pt x="1704" y="18000"/>
                  </a:cubicBezTo>
                  <a:cubicBezTo>
                    <a:pt x="753" y="16200"/>
                    <a:pt x="0" y="13200"/>
                    <a:pt x="0" y="10440"/>
                  </a:cubicBezTo>
                  <a:cubicBezTo>
                    <a:pt x="198" y="12960"/>
                    <a:pt x="1070" y="15000"/>
                    <a:pt x="2061" y="16440"/>
                  </a:cubicBezTo>
                  <a:cubicBezTo>
                    <a:pt x="3012" y="17640"/>
                    <a:pt x="4201" y="18240"/>
                    <a:pt x="5271" y="1824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81" name="Freeform 245"/>
            <p:cNvSpPr/>
            <p:nvPr/>
          </p:nvSpPr>
          <p:spPr>
            <a:xfrm>
              <a:off x="211012" y="297801"/>
              <a:ext cx="74785" cy="32762"/>
            </a:xfrm>
            <a:custGeom>
              <a:avLst/>
              <a:gdLst/>
              <a:ahLst/>
              <a:cxnLst>
                <a:cxn ang="0">
                  <a:pos x="wd2" y="hd2"/>
                </a:cxn>
                <a:cxn ang="5400000">
                  <a:pos x="wd2" y="hd2"/>
                </a:cxn>
                <a:cxn ang="10800000">
                  <a:pos x="wd2" y="hd2"/>
                </a:cxn>
                <a:cxn ang="16200000">
                  <a:pos x="wd2" y="hd2"/>
                </a:cxn>
              </a:cxnLst>
              <a:rect l="0" t="0" r="r" b="b"/>
              <a:pathLst>
                <a:path w="20121" h="21600" extrusionOk="0">
                  <a:moveTo>
                    <a:pt x="10059" y="0"/>
                  </a:moveTo>
                  <a:cubicBezTo>
                    <a:pt x="11899" y="0"/>
                    <a:pt x="17517" y="0"/>
                    <a:pt x="19551" y="3560"/>
                  </a:cubicBezTo>
                  <a:cubicBezTo>
                    <a:pt x="20907" y="6171"/>
                    <a:pt x="19842" y="11868"/>
                    <a:pt x="16355" y="17327"/>
                  </a:cubicBezTo>
                  <a:cubicBezTo>
                    <a:pt x="14030" y="20888"/>
                    <a:pt x="11899" y="21600"/>
                    <a:pt x="10349" y="21600"/>
                  </a:cubicBezTo>
                  <a:cubicBezTo>
                    <a:pt x="8509" y="21600"/>
                    <a:pt x="6378" y="20176"/>
                    <a:pt x="4247" y="17327"/>
                  </a:cubicBezTo>
                  <a:cubicBezTo>
                    <a:pt x="-15" y="11868"/>
                    <a:pt x="-693" y="6171"/>
                    <a:pt x="566" y="3560"/>
                  </a:cubicBezTo>
                  <a:cubicBezTo>
                    <a:pt x="2407" y="0"/>
                    <a:pt x="8218" y="0"/>
                    <a:pt x="10059"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sp>
        <p:nvSpPr>
          <p:cNvPr id="983" name="Title Text"/>
          <p:cNvSpPr txBox="1">
            <a:spLocks noGrp="1"/>
          </p:cNvSpPr>
          <p:nvPr>
            <p:ph type="title"/>
          </p:nvPr>
        </p:nvSpPr>
        <p:spPr>
          <a:xfrm>
            <a:off x="539999" y="179999"/>
            <a:ext cx="9000002" cy="900003"/>
          </a:xfrm>
          <a:prstGeom prst="rect">
            <a:avLst/>
          </a:prstGeom>
        </p:spPr>
        <p:txBody>
          <a:bodyPr>
            <a:normAutofit/>
          </a:bodyPr>
          <a:lstStyle>
            <a:lvl1pPr algn="l">
              <a:defRPr sz="4400" spc="0"/>
            </a:lvl1pPr>
          </a:lstStyle>
          <a:p>
            <a:r>
              <a:t>Title Text</a:t>
            </a:r>
          </a:p>
        </p:txBody>
      </p:sp>
      <p:sp>
        <p:nvSpPr>
          <p:cNvPr id="984" name="Body Level One…"/>
          <p:cNvSpPr txBox="1">
            <a:spLocks noGrp="1"/>
          </p:cNvSpPr>
          <p:nvPr>
            <p:ph type="body" sz="quarter" idx="1"/>
          </p:nvPr>
        </p:nvSpPr>
        <p:spPr>
          <a:xfrm>
            <a:off x="539999" y="1260000"/>
            <a:ext cx="4391643" cy="1545122"/>
          </a:xfrm>
          <a:prstGeom prst="rect">
            <a:avLst/>
          </a:prstGeom>
        </p:spPr>
        <p:txBody>
          <a:bodyPr anchor="t"/>
          <a:lstStyle>
            <a:lvl1pPr marL="228600" indent="-228600">
              <a:buClrTx/>
              <a:buSzPct val="100000"/>
              <a:buFont typeface="Arial"/>
              <a:buChar char="•"/>
              <a:defRPr sz="2800" spc="0"/>
            </a:lvl1pPr>
            <a:lvl2pPr marL="723900" indent="-266700">
              <a:buClrTx/>
              <a:buSzPct val="100000"/>
              <a:buFont typeface="Arial"/>
              <a:buChar char="•"/>
              <a:defRPr sz="2800" spc="0"/>
            </a:lvl2pPr>
            <a:lvl3pPr marL="1234438" indent="-320038">
              <a:buClrTx/>
              <a:buSzPct val="100000"/>
              <a:buFont typeface="Arial"/>
              <a:buChar char="•"/>
              <a:defRPr sz="2800" spc="0"/>
            </a:lvl3pPr>
            <a:lvl4pPr marL="1727200" indent="-355600">
              <a:buClrTx/>
              <a:buSzPct val="100000"/>
              <a:buFont typeface="Arial"/>
              <a:buChar char="•"/>
              <a:defRPr sz="2800" spc="0"/>
            </a:lvl4pPr>
            <a:lvl5pPr marL="2184400" indent="-355600">
              <a:buClrTx/>
              <a:buSzPct val="100000"/>
              <a:buFont typeface="Arial"/>
              <a:buChar char="•"/>
              <a:defRPr sz="2800" spc="0"/>
            </a:lvl5pPr>
          </a:lstStyle>
          <a:p>
            <a:r>
              <a:t>Body Level One</a:t>
            </a:r>
          </a:p>
          <a:p>
            <a:pPr lvl="1"/>
            <a:r>
              <a:t>Body Level Two</a:t>
            </a:r>
          </a:p>
          <a:p>
            <a:pPr lvl="2"/>
            <a:r>
              <a:t>Body Level Three</a:t>
            </a:r>
          </a:p>
          <a:p>
            <a:pPr lvl="3"/>
            <a:r>
              <a:t>Body Level Four</a:t>
            </a:r>
          </a:p>
          <a:p>
            <a:pPr lvl="4"/>
            <a:r>
              <a:t>Body Level Five</a:t>
            </a:r>
          </a:p>
        </p:txBody>
      </p:sp>
      <p:sp>
        <p:nvSpPr>
          <p:cNvPr id="98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x">
  <p:cSld name="Title Content and 2 Content">
    <p:spTree>
      <p:nvGrpSpPr>
        <p:cNvPr id="1" name=""/>
        <p:cNvGrpSpPr/>
        <p:nvPr/>
      </p:nvGrpSpPr>
      <p:grpSpPr>
        <a:xfrm>
          <a:off x="0" y="0"/>
          <a:ext cx="0" cy="0"/>
          <a:chOff x="0" y="0"/>
          <a:chExt cx="0" cy="0"/>
        </a:xfrm>
      </p:grpSpPr>
      <p:sp>
        <p:nvSpPr>
          <p:cNvPr id="992" name="Rectangle 200"/>
          <p:cNvSpPr/>
          <p:nvPr/>
        </p:nvSpPr>
        <p:spPr>
          <a:xfrm>
            <a:off x="-1" y="5040000"/>
            <a:ext cx="10080002" cy="630002"/>
          </a:xfrm>
          <a:prstGeom prst="rect">
            <a:avLst/>
          </a:prstGeom>
          <a:solidFill>
            <a:srgbClr val="9ECF6C"/>
          </a:solidFill>
          <a:ln w="12700">
            <a:miter lim="400000"/>
          </a:ln>
        </p:spPr>
        <p:txBody>
          <a:bodyPr lIns="45718" tIns="45718" rIns="45718" bIns="45718" anchor="ctr"/>
          <a:lstStyle/>
          <a:p>
            <a:pPr>
              <a:defRPr spc="-1"/>
            </a:pPr>
            <a:endParaRPr/>
          </a:p>
        </p:txBody>
      </p:sp>
      <p:grpSp>
        <p:nvGrpSpPr>
          <p:cNvPr id="1008" name="Group 206"/>
          <p:cNvGrpSpPr/>
          <p:nvPr/>
        </p:nvGrpSpPr>
        <p:grpSpPr>
          <a:xfrm>
            <a:off x="8999993" y="4766399"/>
            <a:ext cx="497635" cy="397444"/>
            <a:chOff x="0" y="-1"/>
            <a:chExt cx="497634" cy="397442"/>
          </a:xfrm>
        </p:grpSpPr>
        <p:sp>
          <p:nvSpPr>
            <p:cNvPr id="993" name="Freeform 207"/>
            <p:cNvSpPr/>
            <p:nvPr/>
          </p:nvSpPr>
          <p:spPr>
            <a:xfrm>
              <a:off x="345965" y="127910"/>
              <a:ext cx="151669" cy="229056"/>
            </a:xfrm>
            <a:custGeom>
              <a:avLst/>
              <a:gdLst/>
              <a:ahLst/>
              <a:cxnLst>
                <a:cxn ang="0">
                  <a:pos x="wd2" y="hd2"/>
                </a:cxn>
                <a:cxn ang="5400000">
                  <a:pos x="wd2" y="hd2"/>
                </a:cxn>
                <a:cxn ang="10800000">
                  <a:pos x="wd2" y="hd2"/>
                </a:cxn>
                <a:cxn ang="16200000">
                  <a:pos x="wd2" y="hd2"/>
                </a:cxn>
              </a:cxnLst>
              <a:rect l="0" t="0" r="r" b="b"/>
              <a:pathLst>
                <a:path w="21065" h="20792" extrusionOk="0">
                  <a:moveTo>
                    <a:pt x="12000" y="17767"/>
                  </a:moveTo>
                  <a:cubicBezTo>
                    <a:pt x="18000" y="14368"/>
                    <a:pt x="21600" y="10218"/>
                    <a:pt x="21000" y="4663"/>
                  </a:cubicBezTo>
                  <a:cubicBezTo>
                    <a:pt x="20750" y="2473"/>
                    <a:pt x="19500" y="1036"/>
                    <a:pt x="18000" y="153"/>
                  </a:cubicBezTo>
                  <a:cubicBezTo>
                    <a:pt x="16850" y="-533"/>
                    <a:pt x="9800" y="1036"/>
                    <a:pt x="9800" y="6035"/>
                  </a:cubicBezTo>
                  <a:cubicBezTo>
                    <a:pt x="9900" y="15479"/>
                    <a:pt x="3250" y="15806"/>
                    <a:pt x="0" y="20708"/>
                  </a:cubicBezTo>
                  <a:cubicBezTo>
                    <a:pt x="3450" y="21067"/>
                    <a:pt x="7600" y="20315"/>
                    <a:pt x="12000" y="1776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94" name="Freeform 208"/>
            <p:cNvSpPr/>
            <p:nvPr/>
          </p:nvSpPr>
          <p:spPr>
            <a:xfrm>
              <a:off x="331925" y="120980"/>
              <a:ext cx="143642" cy="233981"/>
            </a:xfrm>
            <a:custGeom>
              <a:avLst/>
              <a:gdLst/>
              <a:ahLst/>
              <a:cxnLst>
                <a:cxn ang="0">
                  <a:pos x="wd2" y="hd2"/>
                </a:cxn>
                <a:cxn ang="5400000">
                  <a:pos x="wd2" y="hd2"/>
                </a:cxn>
                <a:cxn ang="10800000">
                  <a:pos x="wd2" y="hd2"/>
                </a:cxn>
                <a:cxn ang="16200000">
                  <a:pos x="wd2" y="hd2"/>
                </a:cxn>
              </a:cxnLst>
              <a:rect l="0" t="0" r="r" b="b"/>
              <a:pathLst>
                <a:path w="21600" h="19913" extrusionOk="0">
                  <a:moveTo>
                    <a:pt x="21600" y="733"/>
                  </a:moveTo>
                  <a:cubicBezTo>
                    <a:pt x="17486" y="-1687"/>
                    <a:pt x="10123" y="2357"/>
                    <a:pt x="10123" y="6034"/>
                  </a:cubicBezTo>
                  <a:cubicBezTo>
                    <a:pt x="10123" y="14919"/>
                    <a:pt x="3627" y="15716"/>
                    <a:pt x="0" y="19699"/>
                  </a:cubicBezTo>
                  <a:cubicBezTo>
                    <a:pt x="650" y="19790"/>
                    <a:pt x="595" y="19913"/>
                    <a:pt x="2003" y="19913"/>
                  </a:cubicBezTo>
                  <a:cubicBezTo>
                    <a:pt x="6605" y="17830"/>
                    <a:pt x="13480" y="13877"/>
                    <a:pt x="13480" y="7076"/>
                  </a:cubicBezTo>
                  <a:cubicBezTo>
                    <a:pt x="13480" y="2847"/>
                    <a:pt x="17215" y="1070"/>
                    <a:pt x="21600" y="73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95" name="Freeform 209"/>
            <p:cNvSpPr/>
            <p:nvPr/>
          </p:nvSpPr>
          <p:spPr>
            <a:xfrm>
              <a:off x="331925" y="116688"/>
              <a:ext cx="135362" cy="235034"/>
            </a:xfrm>
            <a:custGeom>
              <a:avLst/>
              <a:gdLst/>
              <a:ahLst/>
              <a:cxnLst>
                <a:cxn ang="0">
                  <a:pos x="wd2" y="hd2"/>
                </a:cxn>
                <a:cxn ang="5400000">
                  <a:pos x="wd2" y="hd2"/>
                </a:cxn>
                <a:cxn ang="10800000">
                  <a:pos x="wd2" y="hd2"/>
                </a:cxn>
                <a:cxn ang="16200000">
                  <a:pos x="wd2" y="hd2"/>
                </a:cxn>
              </a:cxnLst>
              <a:rect l="0" t="0" r="r" b="b"/>
              <a:pathLst>
                <a:path w="21600" h="20467" extrusionOk="0">
                  <a:moveTo>
                    <a:pt x="21600" y="529"/>
                  </a:moveTo>
                  <a:cubicBezTo>
                    <a:pt x="16545" y="-1133"/>
                    <a:pt x="9134" y="1250"/>
                    <a:pt x="9134" y="5827"/>
                  </a:cubicBezTo>
                  <a:cubicBezTo>
                    <a:pt x="9134" y="13257"/>
                    <a:pt x="3045" y="12974"/>
                    <a:pt x="0" y="16580"/>
                  </a:cubicBezTo>
                  <a:cubicBezTo>
                    <a:pt x="0" y="17865"/>
                    <a:pt x="0" y="19182"/>
                    <a:pt x="0" y="20467"/>
                  </a:cubicBezTo>
                  <a:cubicBezTo>
                    <a:pt x="2126" y="19683"/>
                    <a:pt x="12179" y="15012"/>
                    <a:pt x="12179" y="6830"/>
                  </a:cubicBezTo>
                  <a:cubicBezTo>
                    <a:pt x="12179" y="2472"/>
                    <a:pt x="16832" y="591"/>
                    <a:pt x="21600" y="52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96" name="Freeform 210"/>
            <p:cNvSpPr/>
            <p:nvPr/>
          </p:nvSpPr>
          <p:spPr>
            <a:xfrm>
              <a:off x="-1" y="155204"/>
              <a:ext cx="230048" cy="214148"/>
            </a:xfrm>
            <a:custGeom>
              <a:avLst/>
              <a:gdLst/>
              <a:ahLst/>
              <a:cxnLst>
                <a:cxn ang="0">
                  <a:pos x="wd2" y="hd2"/>
                </a:cxn>
                <a:cxn ang="5400000">
                  <a:pos x="wd2" y="hd2"/>
                </a:cxn>
                <a:cxn ang="10800000">
                  <a:pos x="wd2" y="hd2"/>
                </a:cxn>
                <a:cxn ang="16200000">
                  <a:pos x="wd2" y="hd2"/>
                </a:cxn>
              </a:cxnLst>
              <a:rect l="0" t="0" r="r" b="b"/>
              <a:pathLst>
                <a:path w="20694" h="20591" extrusionOk="0">
                  <a:moveTo>
                    <a:pt x="130" y="3041"/>
                  </a:moveTo>
                  <a:cubicBezTo>
                    <a:pt x="-906" y="653"/>
                    <a:pt x="4534" y="-628"/>
                    <a:pt x="6413" y="307"/>
                  </a:cubicBezTo>
                  <a:cubicBezTo>
                    <a:pt x="6413" y="1657"/>
                    <a:pt x="6413" y="2972"/>
                    <a:pt x="6413" y="4322"/>
                  </a:cubicBezTo>
                  <a:cubicBezTo>
                    <a:pt x="4308" y="3872"/>
                    <a:pt x="875" y="4703"/>
                    <a:pt x="130" y="3041"/>
                  </a:cubicBezTo>
                  <a:moveTo>
                    <a:pt x="12630" y="19760"/>
                  </a:moveTo>
                  <a:cubicBezTo>
                    <a:pt x="12630" y="18584"/>
                    <a:pt x="16290" y="16230"/>
                    <a:pt x="20694" y="16230"/>
                  </a:cubicBezTo>
                  <a:cubicBezTo>
                    <a:pt x="20694" y="17684"/>
                    <a:pt x="20694" y="19137"/>
                    <a:pt x="20694" y="20591"/>
                  </a:cubicBezTo>
                  <a:cubicBezTo>
                    <a:pt x="18006" y="20314"/>
                    <a:pt x="12630" y="20972"/>
                    <a:pt x="12630" y="1976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97" name="Freeform 211"/>
            <p:cNvSpPr/>
            <p:nvPr/>
          </p:nvSpPr>
          <p:spPr>
            <a:xfrm>
              <a:off x="83985" y="84661"/>
              <a:ext cx="267465" cy="312781"/>
            </a:xfrm>
            <a:custGeom>
              <a:avLst/>
              <a:gdLst/>
              <a:ahLst/>
              <a:cxnLst>
                <a:cxn ang="0">
                  <a:pos x="wd2" y="hd2"/>
                </a:cxn>
                <a:cxn ang="5400000">
                  <a:pos x="wd2" y="hd2"/>
                </a:cxn>
                <a:cxn ang="10800000">
                  <a:pos x="wd2" y="hd2"/>
                </a:cxn>
                <a:cxn ang="16200000">
                  <a:pos x="wd2" y="hd2"/>
                </a:cxn>
              </a:cxnLst>
              <a:rect l="0" t="0" r="r" b="b"/>
              <a:pathLst>
                <a:path w="18616" h="18918" extrusionOk="0">
                  <a:moveTo>
                    <a:pt x="17885" y="7290"/>
                  </a:moveTo>
                  <a:cubicBezTo>
                    <a:pt x="16908" y="5178"/>
                    <a:pt x="14302" y="2609"/>
                    <a:pt x="10493" y="1194"/>
                  </a:cubicBezTo>
                  <a:cubicBezTo>
                    <a:pt x="971" y="-2421"/>
                    <a:pt x="-2487" y="3066"/>
                    <a:pt x="1848" y="5831"/>
                  </a:cubicBezTo>
                  <a:cubicBezTo>
                    <a:pt x="6935" y="9098"/>
                    <a:pt x="6459" y="14302"/>
                    <a:pt x="8413" y="16457"/>
                  </a:cubicBezTo>
                  <a:cubicBezTo>
                    <a:pt x="6358" y="16914"/>
                    <a:pt x="4855" y="17873"/>
                    <a:pt x="4855" y="18417"/>
                  </a:cubicBezTo>
                  <a:cubicBezTo>
                    <a:pt x="4855" y="19179"/>
                    <a:pt x="8990" y="18765"/>
                    <a:pt x="11069" y="18918"/>
                  </a:cubicBezTo>
                  <a:cubicBezTo>
                    <a:pt x="14527" y="18918"/>
                    <a:pt x="17309" y="18308"/>
                    <a:pt x="17309" y="17568"/>
                  </a:cubicBezTo>
                  <a:cubicBezTo>
                    <a:pt x="17359" y="17002"/>
                    <a:pt x="17259" y="16653"/>
                    <a:pt x="17083" y="16348"/>
                  </a:cubicBezTo>
                  <a:cubicBezTo>
                    <a:pt x="18762" y="14193"/>
                    <a:pt x="19113" y="9903"/>
                    <a:pt x="17885" y="729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98" name="Freeform 212"/>
            <p:cNvSpPr/>
            <p:nvPr/>
          </p:nvSpPr>
          <p:spPr>
            <a:xfrm>
              <a:off x="187309" y="190439"/>
              <a:ext cx="100008" cy="183886"/>
            </a:xfrm>
            <a:custGeom>
              <a:avLst/>
              <a:gdLst/>
              <a:ahLst/>
              <a:cxnLst>
                <a:cxn ang="0">
                  <a:pos x="wd2" y="hd2"/>
                </a:cxn>
                <a:cxn ang="5400000">
                  <a:pos x="wd2" y="hd2"/>
                </a:cxn>
                <a:cxn ang="10800000">
                  <a:pos x="wd2" y="hd2"/>
                </a:cxn>
                <a:cxn ang="16200000">
                  <a:pos x="wd2" y="hd2"/>
                </a:cxn>
              </a:cxnLst>
              <a:rect l="0" t="0" r="r" b="b"/>
              <a:pathLst>
                <a:path w="13575" h="21055" extrusionOk="0">
                  <a:moveTo>
                    <a:pt x="12446" y="0"/>
                  </a:moveTo>
                  <a:cubicBezTo>
                    <a:pt x="6582" y="412"/>
                    <a:pt x="1304" y="4947"/>
                    <a:pt x="1304" y="10594"/>
                  </a:cubicBezTo>
                  <a:cubicBezTo>
                    <a:pt x="1402" y="15623"/>
                    <a:pt x="5116" y="18179"/>
                    <a:pt x="3894" y="18550"/>
                  </a:cubicBezTo>
                  <a:cubicBezTo>
                    <a:pt x="-6026" y="21518"/>
                    <a:pt x="5214" y="19333"/>
                    <a:pt x="13082" y="21023"/>
                  </a:cubicBezTo>
                  <a:cubicBezTo>
                    <a:pt x="15574" y="21600"/>
                    <a:pt x="7804" y="14304"/>
                    <a:pt x="7804" y="8492"/>
                  </a:cubicBezTo>
                  <a:cubicBezTo>
                    <a:pt x="7804" y="4947"/>
                    <a:pt x="9612" y="1937"/>
                    <a:pt x="12446"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99" name="Freeform 213"/>
            <p:cNvSpPr/>
            <p:nvPr/>
          </p:nvSpPr>
          <p:spPr>
            <a:xfrm>
              <a:off x="186125" y="73079"/>
              <a:ext cx="180002" cy="281883"/>
            </a:xfrm>
            <a:custGeom>
              <a:avLst/>
              <a:gdLst/>
              <a:ahLst/>
              <a:cxnLst>
                <a:cxn ang="0">
                  <a:pos x="wd2" y="hd2"/>
                </a:cxn>
                <a:cxn ang="5400000">
                  <a:pos x="wd2" y="hd2"/>
                </a:cxn>
                <a:cxn ang="10800000">
                  <a:pos x="wd2" y="hd2"/>
                </a:cxn>
                <a:cxn ang="16200000">
                  <a:pos x="wd2" y="hd2"/>
                </a:cxn>
              </a:cxnLst>
              <a:rect l="0" t="0" r="r" b="b"/>
              <a:pathLst>
                <a:path w="19048" h="21600" extrusionOk="0">
                  <a:moveTo>
                    <a:pt x="5257" y="938"/>
                  </a:moveTo>
                  <a:cubicBezTo>
                    <a:pt x="3314" y="497"/>
                    <a:pt x="1562" y="193"/>
                    <a:pt x="0" y="0"/>
                  </a:cubicBezTo>
                  <a:cubicBezTo>
                    <a:pt x="152" y="497"/>
                    <a:pt x="267" y="1076"/>
                    <a:pt x="343" y="1572"/>
                  </a:cubicBezTo>
                  <a:cubicBezTo>
                    <a:pt x="11162" y="3559"/>
                    <a:pt x="21600" y="11503"/>
                    <a:pt x="15200" y="21600"/>
                  </a:cubicBezTo>
                  <a:cubicBezTo>
                    <a:pt x="18286" y="18455"/>
                    <a:pt x="19048" y="15779"/>
                    <a:pt x="19048" y="11697"/>
                  </a:cubicBezTo>
                  <a:cubicBezTo>
                    <a:pt x="19048" y="7310"/>
                    <a:pt x="10629" y="2152"/>
                    <a:pt x="5257" y="93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00" name="Freeform 214"/>
            <p:cNvSpPr/>
            <p:nvPr/>
          </p:nvSpPr>
          <p:spPr>
            <a:xfrm>
              <a:off x="182525" y="65519"/>
              <a:ext cx="196931" cy="290523"/>
            </a:xfrm>
            <a:custGeom>
              <a:avLst/>
              <a:gdLst/>
              <a:ahLst/>
              <a:cxnLst>
                <a:cxn ang="0">
                  <a:pos x="wd2" y="hd2"/>
                </a:cxn>
                <a:cxn ang="5400000">
                  <a:pos x="wd2" y="hd2"/>
                </a:cxn>
                <a:cxn ang="10800000">
                  <a:pos x="wd2" y="hd2"/>
                </a:cxn>
                <a:cxn ang="16200000">
                  <a:pos x="wd2" y="hd2"/>
                </a:cxn>
              </a:cxnLst>
              <a:rect l="0" t="0" r="r" b="b"/>
              <a:pathLst>
                <a:path w="21484" h="21600" extrusionOk="0">
                  <a:moveTo>
                    <a:pt x="0" y="0"/>
                  </a:moveTo>
                  <a:cubicBezTo>
                    <a:pt x="393" y="375"/>
                    <a:pt x="550" y="857"/>
                    <a:pt x="668" y="1365"/>
                  </a:cubicBezTo>
                  <a:cubicBezTo>
                    <a:pt x="10172" y="3158"/>
                    <a:pt x="19244" y="7280"/>
                    <a:pt x="19244" y="14641"/>
                  </a:cubicBezTo>
                  <a:cubicBezTo>
                    <a:pt x="19244" y="16300"/>
                    <a:pt x="17791" y="20021"/>
                    <a:pt x="15984" y="21600"/>
                  </a:cubicBezTo>
                  <a:cubicBezTo>
                    <a:pt x="19519" y="19887"/>
                    <a:pt x="21482" y="15819"/>
                    <a:pt x="21482" y="11911"/>
                  </a:cubicBezTo>
                  <a:cubicBezTo>
                    <a:pt x="21600" y="5755"/>
                    <a:pt x="14806" y="2088"/>
                    <a:pt x="6716" y="616"/>
                  </a:cubicBezTo>
                  <a:cubicBezTo>
                    <a:pt x="4281" y="187"/>
                    <a:pt x="2081" y="0"/>
                    <a:pt x="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01" name="Freeform 215"/>
            <p:cNvSpPr/>
            <p:nvPr/>
          </p:nvSpPr>
          <p:spPr>
            <a:xfrm>
              <a:off x="101964" y="3240"/>
              <a:ext cx="46723" cy="48962"/>
            </a:xfrm>
            <a:custGeom>
              <a:avLst/>
              <a:gdLst/>
              <a:ahLst/>
              <a:cxnLst>
                <a:cxn ang="0">
                  <a:pos x="wd2" y="hd2"/>
                </a:cxn>
                <a:cxn ang="5400000">
                  <a:pos x="wd2" y="hd2"/>
                </a:cxn>
                <a:cxn ang="10800000">
                  <a:pos x="wd2" y="hd2"/>
                </a:cxn>
                <a:cxn ang="16200000">
                  <a:pos x="wd2" y="hd2"/>
                </a:cxn>
              </a:cxnLst>
              <a:rect l="0" t="0" r="r" b="b"/>
              <a:pathLst>
                <a:path w="20612" h="21600" extrusionOk="0">
                  <a:moveTo>
                    <a:pt x="124" y="21600"/>
                  </a:moveTo>
                  <a:cubicBezTo>
                    <a:pt x="-988" y="10165"/>
                    <a:pt x="5683" y="7147"/>
                    <a:pt x="8541" y="0"/>
                  </a:cubicBezTo>
                  <a:cubicBezTo>
                    <a:pt x="12512" y="6512"/>
                    <a:pt x="19500" y="8100"/>
                    <a:pt x="20612" y="19376"/>
                  </a:cubicBezTo>
                  <a:cubicBezTo>
                    <a:pt x="13783" y="20171"/>
                    <a:pt x="6953" y="20806"/>
                    <a:pt x="124"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02" name="Freeform 216"/>
            <p:cNvSpPr/>
            <p:nvPr/>
          </p:nvSpPr>
          <p:spPr>
            <a:xfrm>
              <a:off x="30384" y="-2"/>
              <a:ext cx="162673" cy="192604"/>
            </a:xfrm>
            <a:custGeom>
              <a:avLst/>
              <a:gdLst/>
              <a:ahLst/>
              <a:cxnLst>
                <a:cxn ang="0">
                  <a:pos x="wd2" y="hd2"/>
                </a:cxn>
                <a:cxn ang="5400000">
                  <a:pos x="wd2" y="hd2"/>
                </a:cxn>
                <a:cxn ang="10800000">
                  <a:pos x="wd2" y="hd2"/>
                </a:cxn>
                <a:cxn ang="16200000">
                  <a:pos x="wd2" y="hd2"/>
                </a:cxn>
              </a:cxnLst>
              <a:rect l="0" t="0" r="r" b="b"/>
              <a:pathLst>
                <a:path w="20990" h="21600" extrusionOk="0">
                  <a:moveTo>
                    <a:pt x="15544" y="0"/>
                  </a:moveTo>
                  <a:cubicBezTo>
                    <a:pt x="14290" y="1655"/>
                    <a:pt x="12106" y="2019"/>
                    <a:pt x="11688" y="4926"/>
                  </a:cubicBezTo>
                  <a:cubicBezTo>
                    <a:pt x="5928" y="5127"/>
                    <a:pt x="-482" y="11910"/>
                    <a:pt x="29" y="17320"/>
                  </a:cubicBezTo>
                  <a:cubicBezTo>
                    <a:pt x="122" y="18814"/>
                    <a:pt x="4721" y="21600"/>
                    <a:pt x="10481" y="21600"/>
                  </a:cubicBezTo>
                  <a:cubicBezTo>
                    <a:pt x="16287" y="21600"/>
                    <a:pt x="20979" y="17119"/>
                    <a:pt x="20979" y="11628"/>
                  </a:cubicBezTo>
                  <a:cubicBezTo>
                    <a:pt x="21118" y="8357"/>
                    <a:pt x="19910" y="6581"/>
                    <a:pt x="17866" y="5773"/>
                  </a:cubicBezTo>
                  <a:cubicBezTo>
                    <a:pt x="18192" y="2867"/>
                    <a:pt x="16333" y="1938"/>
                    <a:pt x="15544"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03" name="Freeform 217"/>
            <p:cNvSpPr/>
            <p:nvPr/>
          </p:nvSpPr>
          <p:spPr>
            <a:xfrm>
              <a:off x="125516" y="23040"/>
              <a:ext cx="36270" cy="70587"/>
            </a:xfrm>
            <a:custGeom>
              <a:avLst/>
              <a:gdLst/>
              <a:ahLst/>
              <a:cxnLst>
                <a:cxn ang="0">
                  <a:pos x="wd2" y="hd2"/>
                </a:cxn>
                <a:cxn ang="5400000">
                  <a:pos x="wd2" y="hd2"/>
                </a:cxn>
                <a:cxn ang="10800000">
                  <a:pos x="wd2" y="hd2"/>
                </a:cxn>
                <a:cxn ang="16200000">
                  <a:pos x="wd2" y="hd2"/>
                </a:cxn>
              </a:cxnLst>
              <a:rect l="0" t="0" r="r" b="b"/>
              <a:pathLst>
                <a:path w="19257" h="20863" extrusionOk="0">
                  <a:moveTo>
                    <a:pt x="7714" y="20642"/>
                  </a:moveTo>
                  <a:cubicBezTo>
                    <a:pt x="2553" y="20110"/>
                    <a:pt x="-1652" y="20110"/>
                    <a:pt x="642" y="9576"/>
                  </a:cubicBezTo>
                  <a:cubicBezTo>
                    <a:pt x="1980" y="3937"/>
                    <a:pt x="8288" y="3192"/>
                    <a:pt x="12111" y="0"/>
                  </a:cubicBezTo>
                  <a:cubicBezTo>
                    <a:pt x="14596" y="3724"/>
                    <a:pt x="19948" y="5427"/>
                    <a:pt x="19183" y="11066"/>
                  </a:cubicBezTo>
                  <a:cubicBezTo>
                    <a:pt x="16890" y="21600"/>
                    <a:pt x="13067" y="21174"/>
                    <a:pt x="7714" y="2064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04" name="Freeform 218"/>
            <p:cNvSpPr/>
            <p:nvPr/>
          </p:nvSpPr>
          <p:spPr>
            <a:xfrm>
              <a:off x="67325" y="82080"/>
              <a:ext cx="48962" cy="45002"/>
            </a:xfrm>
            <a:custGeom>
              <a:avLst/>
              <a:gdLst/>
              <a:ahLst/>
              <a:cxnLst>
                <a:cxn ang="0">
                  <a:pos x="wd2" y="hd2"/>
                </a:cxn>
                <a:cxn ang="5400000">
                  <a:pos x="wd2" y="hd2"/>
                </a:cxn>
                <a:cxn ang="10800000">
                  <a:pos x="wd2" y="hd2"/>
                </a:cxn>
                <a:cxn ang="16200000">
                  <a:pos x="wd2" y="hd2"/>
                </a:cxn>
              </a:cxnLst>
              <a:rect l="0" t="0" r="r" b="b"/>
              <a:pathLst>
                <a:path w="21600" h="21600" extrusionOk="0">
                  <a:moveTo>
                    <a:pt x="9529" y="21600"/>
                  </a:moveTo>
                  <a:cubicBezTo>
                    <a:pt x="2859" y="21600"/>
                    <a:pt x="3176" y="16589"/>
                    <a:pt x="0" y="13997"/>
                  </a:cubicBezTo>
                  <a:cubicBezTo>
                    <a:pt x="3176" y="9331"/>
                    <a:pt x="2859" y="0"/>
                    <a:pt x="9529" y="0"/>
                  </a:cubicBezTo>
                  <a:cubicBezTo>
                    <a:pt x="16041" y="0"/>
                    <a:pt x="17629" y="9331"/>
                    <a:pt x="21600" y="13997"/>
                  </a:cubicBezTo>
                  <a:cubicBezTo>
                    <a:pt x="17629" y="16589"/>
                    <a:pt x="16041" y="21600"/>
                    <a:pt x="9529"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05" name="Freeform 219"/>
            <p:cNvSpPr/>
            <p:nvPr/>
          </p:nvSpPr>
          <p:spPr>
            <a:xfrm>
              <a:off x="74525" y="92160"/>
              <a:ext cx="29882" cy="27362"/>
            </a:xfrm>
            <a:custGeom>
              <a:avLst/>
              <a:gdLst/>
              <a:ahLst/>
              <a:cxnLst>
                <a:cxn ang="0">
                  <a:pos x="wd2" y="hd2"/>
                </a:cxn>
                <a:cxn ang="5400000">
                  <a:pos x="wd2" y="hd2"/>
                </a:cxn>
                <a:cxn ang="10800000">
                  <a:pos x="wd2" y="hd2"/>
                </a:cxn>
                <a:cxn ang="16200000">
                  <a:pos x="wd2" y="hd2"/>
                </a:cxn>
              </a:cxnLst>
              <a:rect l="0" t="0" r="r" b="b"/>
              <a:pathLst>
                <a:path w="21600" h="21600" extrusionOk="0">
                  <a:moveTo>
                    <a:pt x="9629" y="21600"/>
                  </a:moveTo>
                  <a:cubicBezTo>
                    <a:pt x="2863" y="21600"/>
                    <a:pt x="3123" y="16200"/>
                    <a:pt x="0" y="13642"/>
                  </a:cubicBezTo>
                  <a:cubicBezTo>
                    <a:pt x="3123" y="9095"/>
                    <a:pt x="2863" y="0"/>
                    <a:pt x="9629" y="0"/>
                  </a:cubicBezTo>
                  <a:cubicBezTo>
                    <a:pt x="16135" y="0"/>
                    <a:pt x="17696" y="9095"/>
                    <a:pt x="21600" y="13642"/>
                  </a:cubicBezTo>
                  <a:cubicBezTo>
                    <a:pt x="17696" y="16200"/>
                    <a:pt x="16135" y="21600"/>
                    <a:pt x="9629"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06" name="Freeform 220"/>
            <p:cNvSpPr/>
            <p:nvPr/>
          </p:nvSpPr>
          <p:spPr>
            <a:xfrm>
              <a:off x="60485" y="97818"/>
              <a:ext cx="141305" cy="121064"/>
            </a:xfrm>
            <a:custGeom>
              <a:avLst/>
              <a:gdLst/>
              <a:ahLst/>
              <a:cxnLst>
                <a:cxn ang="0">
                  <a:pos x="wd2" y="hd2"/>
                </a:cxn>
                <a:cxn ang="5400000">
                  <a:pos x="wd2" y="hd2"/>
                </a:cxn>
                <a:cxn ang="10800000">
                  <a:pos x="wd2" y="hd2"/>
                </a:cxn>
                <a:cxn ang="16200000">
                  <a:pos x="wd2" y="hd2"/>
                </a:cxn>
              </a:cxnLst>
              <a:rect l="0" t="0" r="r" b="b"/>
              <a:pathLst>
                <a:path w="20139" h="19165" extrusionOk="0">
                  <a:moveTo>
                    <a:pt x="14109" y="1554"/>
                  </a:moveTo>
                  <a:cubicBezTo>
                    <a:pt x="11236" y="-2435"/>
                    <a:pt x="11185" y="2466"/>
                    <a:pt x="9697" y="2865"/>
                  </a:cubicBezTo>
                  <a:cubicBezTo>
                    <a:pt x="10159" y="3036"/>
                    <a:pt x="10569" y="3207"/>
                    <a:pt x="11031" y="3378"/>
                  </a:cubicBezTo>
                  <a:cubicBezTo>
                    <a:pt x="10261" y="3777"/>
                    <a:pt x="9440" y="4176"/>
                    <a:pt x="8671" y="4575"/>
                  </a:cubicBezTo>
                  <a:cubicBezTo>
                    <a:pt x="8876" y="4803"/>
                    <a:pt x="9030" y="5031"/>
                    <a:pt x="9235" y="5202"/>
                  </a:cubicBezTo>
                  <a:cubicBezTo>
                    <a:pt x="8825" y="5202"/>
                    <a:pt x="8466" y="5202"/>
                    <a:pt x="8055" y="5202"/>
                  </a:cubicBezTo>
                  <a:cubicBezTo>
                    <a:pt x="8312" y="5430"/>
                    <a:pt x="8517" y="5658"/>
                    <a:pt x="8773" y="5886"/>
                  </a:cubicBezTo>
                  <a:cubicBezTo>
                    <a:pt x="8619" y="6057"/>
                    <a:pt x="8466" y="6171"/>
                    <a:pt x="8312" y="6285"/>
                  </a:cubicBezTo>
                  <a:cubicBezTo>
                    <a:pt x="7491" y="5715"/>
                    <a:pt x="6619" y="5487"/>
                    <a:pt x="5695" y="5487"/>
                  </a:cubicBezTo>
                  <a:cubicBezTo>
                    <a:pt x="2617" y="5487"/>
                    <a:pt x="0" y="8507"/>
                    <a:pt x="0" y="12326"/>
                  </a:cubicBezTo>
                  <a:cubicBezTo>
                    <a:pt x="0" y="16144"/>
                    <a:pt x="2514" y="19165"/>
                    <a:pt x="5695" y="19165"/>
                  </a:cubicBezTo>
                  <a:cubicBezTo>
                    <a:pt x="8773" y="19165"/>
                    <a:pt x="11390" y="16144"/>
                    <a:pt x="11390" y="12326"/>
                  </a:cubicBezTo>
                  <a:cubicBezTo>
                    <a:pt x="11390" y="12212"/>
                    <a:pt x="11390" y="12098"/>
                    <a:pt x="11390" y="11927"/>
                  </a:cubicBezTo>
                  <a:cubicBezTo>
                    <a:pt x="12108" y="12155"/>
                    <a:pt x="12775" y="12383"/>
                    <a:pt x="13494" y="12554"/>
                  </a:cubicBezTo>
                  <a:cubicBezTo>
                    <a:pt x="13340" y="11984"/>
                    <a:pt x="13186" y="11357"/>
                    <a:pt x="13032" y="10730"/>
                  </a:cubicBezTo>
                  <a:cubicBezTo>
                    <a:pt x="13853" y="10730"/>
                    <a:pt x="14674" y="10730"/>
                    <a:pt x="15495" y="10730"/>
                  </a:cubicBezTo>
                  <a:cubicBezTo>
                    <a:pt x="15135" y="10388"/>
                    <a:pt x="14776" y="10046"/>
                    <a:pt x="14468" y="9704"/>
                  </a:cubicBezTo>
                  <a:cubicBezTo>
                    <a:pt x="15648" y="8735"/>
                    <a:pt x="16829" y="7710"/>
                    <a:pt x="18009" y="6684"/>
                  </a:cubicBezTo>
                  <a:cubicBezTo>
                    <a:pt x="17290" y="6684"/>
                    <a:pt x="16572" y="6684"/>
                    <a:pt x="15854" y="6684"/>
                  </a:cubicBezTo>
                  <a:cubicBezTo>
                    <a:pt x="16931" y="5943"/>
                    <a:pt x="18060" y="5202"/>
                    <a:pt x="19189" y="4404"/>
                  </a:cubicBezTo>
                  <a:cubicBezTo>
                    <a:pt x="18419" y="4404"/>
                    <a:pt x="17649" y="4404"/>
                    <a:pt x="16880" y="4404"/>
                  </a:cubicBezTo>
                  <a:cubicBezTo>
                    <a:pt x="18162" y="4290"/>
                    <a:pt x="21600" y="1326"/>
                    <a:pt x="19445" y="2181"/>
                  </a:cubicBezTo>
                  <a:cubicBezTo>
                    <a:pt x="17290" y="2979"/>
                    <a:pt x="15854" y="1782"/>
                    <a:pt x="14109" y="155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07" name="Freeform 221"/>
            <p:cNvSpPr/>
            <p:nvPr/>
          </p:nvSpPr>
          <p:spPr>
            <a:xfrm>
              <a:off x="15290" y="179113"/>
              <a:ext cx="181284" cy="91850"/>
            </a:xfrm>
            <a:custGeom>
              <a:avLst/>
              <a:gdLst/>
              <a:ahLst/>
              <a:cxnLst>
                <a:cxn ang="0">
                  <a:pos x="wd2" y="hd2"/>
                </a:cxn>
                <a:cxn ang="5400000">
                  <a:pos x="wd2" y="hd2"/>
                </a:cxn>
                <a:cxn ang="10800000">
                  <a:pos x="wd2" y="hd2"/>
                </a:cxn>
                <a:cxn ang="16200000">
                  <a:pos x="wd2" y="hd2"/>
                </a:cxn>
              </a:cxnLst>
              <a:rect l="0" t="0" r="r" b="b"/>
              <a:pathLst>
                <a:path w="20368" h="13059" extrusionOk="0">
                  <a:moveTo>
                    <a:pt x="7950" y="6473"/>
                  </a:moveTo>
                  <a:cubicBezTo>
                    <a:pt x="5361" y="5859"/>
                    <a:pt x="1033" y="7087"/>
                    <a:pt x="143" y="4579"/>
                  </a:cubicBezTo>
                  <a:cubicBezTo>
                    <a:pt x="-1151" y="1047"/>
                    <a:pt x="6737" y="-1102"/>
                    <a:pt x="8759" y="587"/>
                  </a:cubicBezTo>
                  <a:cubicBezTo>
                    <a:pt x="13613" y="4323"/>
                    <a:pt x="20166" y="-2945"/>
                    <a:pt x="20368" y="8009"/>
                  </a:cubicBezTo>
                  <a:cubicBezTo>
                    <a:pt x="20449" y="10721"/>
                    <a:pt x="15312" y="18655"/>
                    <a:pt x="7950" y="647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grpSp>
        <p:nvGrpSpPr>
          <p:cNvPr id="1032" name="Group 222"/>
          <p:cNvGrpSpPr/>
          <p:nvPr/>
        </p:nvGrpSpPr>
        <p:grpSpPr>
          <a:xfrm>
            <a:off x="8189999" y="4769915"/>
            <a:ext cx="449969" cy="540316"/>
            <a:chOff x="-1" y="-3"/>
            <a:chExt cx="449967" cy="540314"/>
          </a:xfrm>
        </p:grpSpPr>
        <p:sp>
          <p:nvSpPr>
            <p:cNvPr id="1009" name="Freeform 223"/>
            <p:cNvSpPr/>
            <p:nvPr/>
          </p:nvSpPr>
          <p:spPr>
            <a:xfrm>
              <a:off x="-2" y="369800"/>
              <a:ext cx="78483" cy="7920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665"/>
                    <a:pt x="495" y="14629"/>
                    <a:pt x="1387" y="16200"/>
                  </a:cubicBezTo>
                  <a:cubicBezTo>
                    <a:pt x="2378" y="17869"/>
                    <a:pt x="3765" y="19244"/>
                    <a:pt x="5450" y="20127"/>
                  </a:cubicBezTo>
                  <a:cubicBezTo>
                    <a:pt x="7035" y="21109"/>
                    <a:pt x="8917" y="21600"/>
                    <a:pt x="10800" y="21600"/>
                  </a:cubicBezTo>
                  <a:cubicBezTo>
                    <a:pt x="12782" y="21600"/>
                    <a:pt x="14565" y="21109"/>
                    <a:pt x="16250" y="20127"/>
                  </a:cubicBezTo>
                  <a:cubicBezTo>
                    <a:pt x="17934" y="19244"/>
                    <a:pt x="19222" y="17869"/>
                    <a:pt x="20114" y="16200"/>
                  </a:cubicBezTo>
                  <a:cubicBezTo>
                    <a:pt x="21105" y="14629"/>
                    <a:pt x="21600" y="12665"/>
                    <a:pt x="21600" y="10800"/>
                  </a:cubicBezTo>
                  <a:cubicBezTo>
                    <a:pt x="21600" y="8935"/>
                    <a:pt x="21204" y="7069"/>
                    <a:pt x="20114" y="5400"/>
                  </a:cubicBezTo>
                  <a:cubicBezTo>
                    <a:pt x="19222" y="3829"/>
                    <a:pt x="17934" y="2455"/>
                    <a:pt x="16250" y="1473"/>
                  </a:cubicBezTo>
                  <a:cubicBezTo>
                    <a:pt x="14565" y="491"/>
                    <a:pt x="12683" y="0"/>
                    <a:pt x="10800" y="0"/>
                  </a:cubicBezTo>
                  <a:cubicBezTo>
                    <a:pt x="8917" y="0"/>
                    <a:pt x="7035" y="491"/>
                    <a:pt x="5450" y="1473"/>
                  </a:cubicBezTo>
                  <a:cubicBezTo>
                    <a:pt x="3765" y="2455"/>
                    <a:pt x="2378" y="3829"/>
                    <a:pt x="1387" y="5400"/>
                  </a:cubicBezTo>
                  <a:cubicBezTo>
                    <a:pt x="495" y="7069"/>
                    <a:pt x="0" y="8935"/>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10" name="Freeform 224"/>
            <p:cNvSpPr/>
            <p:nvPr/>
          </p:nvSpPr>
          <p:spPr>
            <a:xfrm>
              <a:off x="28391" y="361160"/>
              <a:ext cx="136588" cy="157262"/>
            </a:xfrm>
            <a:custGeom>
              <a:avLst/>
              <a:gdLst/>
              <a:ahLst/>
              <a:cxnLst>
                <a:cxn ang="0">
                  <a:pos x="wd2" y="hd2"/>
                </a:cxn>
                <a:cxn ang="5400000">
                  <a:pos x="wd2" y="hd2"/>
                </a:cxn>
                <a:cxn ang="10800000">
                  <a:pos x="wd2" y="hd2"/>
                </a:cxn>
                <a:cxn ang="16200000">
                  <a:pos x="wd2" y="hd2"/>
                </a:cxn>
              </a:cxnLst>
              <a:rect l="0" t="0" r="r" b="b"/>
              <a:pathLst>
                <a:path w="17325" h="20423" extrusionOk="0">
                  <a:moveTo>
                    <a:pt x="1010" y="17158"/>
                  </a:moveTo>
                  <a:cubicBezTo>
                    <a:pt x="-2780" y="3974"/>
                    <a:pt x="5166" y="5704"/>
                    <a:pt x="7221" y="0"/>
                  </a:cubicBezTo>
                  <a:cubicBezTo>
                    <a:pt x="10189" y="1356"/>
                    <a:pt x="13157" y="2712"/>
                    <a:pt x="16080" y="4068"/>
                  </a:cubicBezTo>
                  <a:cubicBezTo>
                    <a:pt x="16080" y="3974"/>
                    <a:pt x="18820" y="16691"/>
                    <a:pt x="16171" y="19496"/>
                  </a:cubicBezTo>
                  <a:cubicBezTo>
                    <a:pt x="14208" y="21600"/>
                    <a:pt x="1787" y="19823"/>
                    <a:pt x="1010" y="1715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11" name="Freeform 225"/>
            <p:cNvSpPr/>
            <p:nvPr/>
          </p:nvSpPr>
          <p:spPr>
            <a:xfrm>
              <a:off x="74519" y="448676"/>
              <a:ext cx="80642" cy="38126"/>
            </a:xfrm>
            <a:custGeom>
              <a:avLst/>
              <a:gdLst/>
              <a:ahLst/>
              <a:cxnLst>
                <a:cxn ang="0">
                  <a:pos x="wd2" y="hd2"/>
                </a:cxn>
                <a:cxn ang="5400000">
                  <a:pos x="wd2" y="hd2"/>
                </a:cxn>
                <a:cxn ang="10800000">
                  <a:pos x="wd2" y="hd2"/>
                </a:cxn>
                <a:cxn ang="16200000">
                  <a:pos x="wd2" y="hd2"/>
                </a:cxn>
              </a:cxnLst>
              <a:rect l="0" t="0" r="r" b="b"/>
              <a:pathLst>
                <a:path w="21600" h="20795" extrusionOk="0">
                  <a:moveTo>
                    <a:pt x="18707" y="10191"/>
                  </a:moveTo>
                  <a:cubicBezTo>
                    <a:pt x="17164" y="7246"/>
                    <a:pt x="15236" y="4104"/>
                    <a:pt x="13114" y="2730"/>
                  </a:cubicBezTo>
                  <a:cubicBezTo>
                    <a:pt x="8968" y="-805"/>
                    <a:pt x="4146" y="-805"/>
                    <a:pt x="0" y="2140"/>
                  </a:cubicBezTo>
                  <a:cubicBezTo>
                    <a:pt x="4436" y="2140"/>
                    <a:pt x="8486" y="2730"/>
                    <a:pt x="12343" y="6264"/>
                  </a:cubicBezTo>
                  <a:cubicBezTo>
                    <a:pt x="14271" y="7442"/>
                    <a:pt x="16007" y="9602"/>
                    <a:pt x="17646" y="11959"/>
                  </a:cubicBezTo>
                  <a:cubicBezTo>
                    <a:pt x="18900" y="14315"/>
                    <a:pt x="20539" y="17457"/>
                    <a:pt x="21600" y="20795"/>
                  </a:cubicBezTo>
                  <a:cubicBezTo>
                    <a:pt x="21311" y="17064"/>
                    <a:pt x="20346" y="13137"/>
                    <a:pt x="18707" y="10191"/>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12" name="Freeform 226"/>
            <p:cNvSpPr/>
            <p:nvPr/>
          </p:nvSpPr>
          <p:spPr>
            <a:xfrm>
              <a:off x="138599" y="348561"/>
              <a:ext cx="116047" cy="191612"/>
            </a:xfrm>
            <a:custGeom>
              <a:avLst/>
              <a:gdLst/>
              <a:ahLst/>
              <a:cxnLst>
                <a:cxn ang="0">
                  <a:pos x="wd2" y="hd2"/>
                </a:cxn>
                <a:cxn ang="5400000">
                  <a:pos x="wd2" y="hd2"/>
                </a:cxn>
                <a:cxn ang="10800000">
                  <a:pos x="wd2" y="hd2"/>
                </a:cxn>
                <a:cxn ang="16200000">
                  <a:pos x="wd2" y="hd2"/>
                </a:cxn>
              </a:cxnLst>
              <a:rect l="0" t="0" r="r" b="b"/>
              <a:pathLst>
                <a:path w="19503" h="21134" extrusionOk="0">
                  <a:moveTo>
                    <a:pt x="3933" y="19853"/>
                  </a:moveTo>
                  <a:cubicBezTo>
                    <a:pt x="0" y="17351"/>
                    <a:pt x="121" y="6353"/>
                    <a:pt x="0" y="874"/>
                  </a:cubicBezTo>
                  <a:cubicBezTo>
                    <a:pt x="5627" y="556"/>
                    <a:pt x="11254" y="278"/>
                    <a:pt x="16881" y="0"/>
                  </a:cubicBezTo>
                  <a:cubicBezTo>
                    <a:pt x="17002" y="0"/>
                    <a:pt x="21600" y="17471"/>
                    <a:pt x="18333" y="19853"/>
                  </a:cubicBezTo>
                  <a:cubicBezTo>
                    <a:pt x="15852" y="21600"/>
                    <a:pt x="6776" y="21521"/>
                    <a:pt x="3933" y="1985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13" name="Freeform 227"/>
            <p:cNvSpPr/>
            <p:nvPr/>
          </p:nvSpPr>
          <p:spPr>
            <a:xfrm>
              <a:off x="240222" y="348560"/>
              <a:ext cx="116539" cy="191752"/>
            </a:xfrm>
            <a:custGeom>
              <a:avLst/>
              <a:gdLst/>
              <a:ahLst/>
              <a:cxnLst>
                <a:cxn ang="0">
                  <a:pos x="wd2" y="hd2"/>
                </a:cxn>
                <a:cxn ang="5400000">
                  <a:pos x="wd2" y="hd2"/>
                </a:cxn>
                <a:cxn ang="10800000">
                  <a:pos x="wd2" y="hd2"/>
                </a:cxn>
                <a:cxn ang="16200000">
                  <a:pos x="wd2" y="hd2"/>
                </a:cxn>
              </a:cxnLst>
              <a:rect l="0" t="0" r="r" b="b"/>
              <a:pathLst>
                <a:path w="19532" h="21110" extrusionOk="0">
                  <a:moveTo>
                    <a:pt x="15550" y="19817"/>
                  </a:moveTo>
                  <a:cubicBezTo>
                    <a:pt x="19532" y="17320"/>
                    <a:pt x="19351" y="6341"/>
                    <a:pt x="19532" y="872"/>
                  </a:cubicBezTo>
                  <a:cubicBezTo>
                    <a:pt x="13921" y="555"/>
                    <a:pt x="8310" y="277"/>
                    <a:pt x="2698" y="0"/>
                  </a:cubicBezTo>
                  <a:cubicBezTo>
                    <a:pt x="2216" y="6619"/>
                    <a:pt x="-2068" y="17439"/>
                    <a:pt x="1250" y="19817"/>
                  </a:cubicBezTo>
                  <a:cubicBezTo>
                    <a:pt x="3724" y="21600"/>
                    <a:pt x="12774" y="21481"/>
                    <a:pt x="15550" y="1981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14" name="Freeform 228"/>
            <p:cNvSpPr/>
            <p:nvPr/>
          </p:nvSpPr>
          <p:spPr>
            <a:xfrm>
              <a:off x="241330" y="450801"/>
              <a:ext cx="12702" cy="777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7300"/>
                    <a:pt x="18655" y="3500"/>
                    <a:pt x="9818" y="0"/>
                  </a:cubicBezTo>
                  <a:cubicBezTo>
                    <a:pt x="1964" y="3500"/>
                    <a:pt x="0" y="7300"/>
                    <a:pt x="0" y="10800"/>
                  </a:cubicBezTo>
                  <a:cubicBezTo>
                    <a:pt x="1964" y="14500"/>
                    <a:pt x="1964" y="18000"/>
                    <a:pt x="9818" y="21600"/>
                  </a:cubicBezTo>
                  <a:cubicBezTo>
                    <a:pt x="18655" y="18000"/>
                    <a:pt x="21600" y="14300"/>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15" name="Freeform 229"/>
            <p:cNvSpPr/>
            <p:nvPr/>
          </p:nvSpPr>
          <p:spPr>
            <a:xfrm>
              <a:off x="159119" y="341000"/>
              <a:ext cx="176763" cy="156962"/>
            </a:xfrm>
            <a:custGeom>
              <a:avLst/>
              <a:gdLst/>
              <a:ahLst/>
              <a:cxnLst>
                <a:cxn ang="0">
                  <a:pos x="wd2" y="hd2"/>
                </a:cxn>
                <a:cxn ang="5400000">
                  <a:pos x="wd2" y="hd2"/>
                </a:cxn>
                <a:cxn ang="10800000">
                  <a:pos x="wd2" y="hd2"/>
                </a:cxn>
                <a:cxn ang="16200000">
                  <a:pos x="wd2" y="hd2"/>
                </a:cxn>
              </a:cxnLst>
              <a:rect l="0" t="0" r="r" b="b"/>
              <a:pathLst>
                <a:path w="21600" h="21600" extrusionOk="0">
                  <a:moveTo>
                    <a:pt x="10822" y="21600"/>
                  </a:moveTo>
                  <a:cubicBezTo>
                    <a:pt x="14429" y="17785"/>
                    <a:pt x="21600" y="15754"/>
                    <a:pt x="21600" y="10156"/>
                  </a:cubicBezTo>
                  <a:cubicBezTo>
                    <a:pt x="21600" y="4607"/>
                    <a:pt x="16849" y="0"/>
                    <a:pt x="10822" y="0"/>
                  </a:cubicBezTo>
                  <a:cubicBezTo>
                    <a:pt x="4795" y="0"/>
                    <a:pt x="0" y="4607"/>
                    <a:pt x="0" y="10156"/>
                  </a:cubicBezTo>
                  <a:cubicBezTo>
                    <a:pt x="0" y="15754"/>
                    <a:pt x="7215" y="17785"/>
                    <a:pt x="10822"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16" name="Freeform 230"/>
            <p:cNvSpPr/>
            <p:nvPr/>
          </p:nvSpPr>
          <p:spPr>
            <a:xfrm>
              <a:off x="45700" y="-4"/>
              <a:ext cx="133222" cy="236965"/>
            </a:xfrm>
            <a:custGeom>
              <a:avLst/>
              <a:gdLst/>
              <a:ahLst/>
              <a:cxnLst>
                <a:cxn ang="0">
                  <a:pos x="wd2" y="hd2"/>
                </a:cxn>
                <a:cxn ang="5400000">
                  <a:pos x="wd2" y="hd2"/>
                </a:cxn>
                <a:cxn ang="10800000">
                  <a:pos x="wd2" y="hd2"/>
                </a:cxn>
                <a:cxn ang="16200000">
                  <a:pos x="wd2" y="hd2"/>
                </a:cxn>
              </a:cxnLst>
              <a:rect l="0" t="0" r="r" b="b"/>
              <a:pathLst>
                <a:path w="19401" h="21380" extrusionOk="0">
                  <a:moveTo>
                    <a:pt x="17671" y="9362"/>
                  </a:moveTo>
                  <a:cubicBezTo>
                    <a:pt x="18405" y="17872"/>
                    <a:pt x="18824" y="16605"/>
                    <a:pt x="19401" y="20243"/>
                  </a:cubicBezTo>
                  <a:cubicBezTo>
                    <a:pt x="16727" y="20633"/>
                    <a:pt x="14053" y="20990"/>
                    <a:pt x="11380" y="21380"/>
                  </a:cubicBezTo>
                  <a:cubicBezTo>
                    <a:pt x="8077" y="18132"/>
                    <a:pt x="11799" y="20568"/>
                    <a:pt x="1523" y="11636"/>
                  </a:cubicBezTo>
                  <a:cubicBezTo>
                    <a:pt x="-2199" y="8290"/>
                    <a:pt x="1785" y="495"/>
                    <a:pt x="4092" y="7"/>
                  </a:cubicBezTo>
                  <a:cubicBezTo>
                    <a:pt x="5560" y="-220"/>
                    <a:pt x="17409" y="4945"/>
                    <a:pt x="17671" y="936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17" name="Freeform 231"/>
            <p:cNvSpPr/>
            <p:nvPr/>
          </p:nvSpPr>
          <p:spPr>
            <a:xfrm>
              <a:off x="71239" y="47748"/>
              <a:ext cx="96522" cy="187053"/>
            </a:xfrm>
            <a:custGeom>
              <a:avLst/>
              <a:gdLst/>
              <a:ahLst/>
              <a:cxnLst>
                <a:cxn ang="0">
                  <a:pos x="wd2" y="hd2"/>
                </a:cxn>
                <a:cxn ang="5400000">
                  <a:pos x="wd2" y="hd2"/>
                </a:cxn>
                <a:cxn ang="10800000">
                  <a:pos x="wd2" y="hd2"/>
                </a:cxn>
                <a:cxn ang="16200000">
                  <a:pos x="wd2" y="hd2"/>
                </a:cxn>
              </a:cxnLst>
              <a:rect l="0" t="0" r="r" b="b"/>
              <a:pathLst>
                <a:path w="20179" h="21297" extrusionOk="0">
                  <a:moveTo>
                    <a:pt x="15061" y="6993"/>
                  </a:moveTo>
                  <a:cubicBezTo>
                    <a:pt x="18975" y="17444"/>
                    <a:pt x="18523" y="15928"/>
                    <a:pt x="20179" y="20436"/>
                  </a:cubicBezTo>
                  <a:cubicBezTo>
                    <a:pt x="17695" y="20723"/>
                    <a:pt x="15136" y="21010"/>
                    <a:pt x="12578" y="21297"/>
                  </a:cubicBezTo>
                  <a:cubicBezTo>
                    <a:pt x="8890" y="17075"/>
                    <a:pt x="12578" y="20600"/>
                    <a:pt x="1514" y="8591"/>
                  </a:cubicBezTo>
                  <a:cubicBezTo>
                    <a:pt x="-1421" y="5558"/>
                    <a:pt x="310" y="558"/>
                    <a:pt x="3320" y="25"/>
                  </a:cubicBezTo>
                  <a:cubicBezTo>
                    <a:pt x="5428" y="-303"/>
                    <a:pt x="13481" y="2689"/>
                    <a:pt x="15061" y="699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18" name="Freeform 232"/>
            <p:cNvSpPr/>
            <p:nvPr/>
          </p:nvSpPr>
          <p:spPr>
            <a:xfrm>
              <a:off x="316080" y="-4"/>
              <a:ext cx="133887" cy="236965"/>
            </a:xfrm>
            <a:custGeom>
              <a:avLst/>
              <a:gdLst/>
              <a:ahLst/>
              <a:cxnLst>
                <a:cxn ang="0">
                  <a:pos x="wd2" y="hd2"/>
                </a:cxn>
                <a:cxn ang="5400000">
                  <a:pos x="wd2" y="hd2"/>
                </a:cxn>
                <a:cxn ang="10800000">
                  <a:pos x="wd2" y="hd2"/>
                </a:cxn>
                <a:cxn ang="16200000">
                  <a:pos x="wd2" y="hd2"/>
                </a:cxn>
              </a:cxnLst>
              <a:rect l="0" t="0" r="r" b="b"/>
              <a:pathLst>
                <a:path w="19357" h="21380" extrusionOk="0">
                  <a:moveTo>
                    <a:pt x="1718" y="9362"/>
                  </a:moveTo>
                  <a:cubicBezTo>
                    <a:pt x="1041" y="17872"/>
                    <a:pt x="573" y="16605"/>
                    <a:pt x="0" y="20243"/>
                  </a:cubicBezTo>
                  <a:cubicBezTo>
                    <a:pt x="2654" y="20633"/>
                    <a:pt x="5361" y="20990"/>
                    <a:pt x="8015" y="21380"/>
                  </a:cubicBezTo>
                  <a:cubicBezTo>
                    <a:pt x="11242" y="18132"/>
                    <a:pt x="7599" y="20568"/>
                    <a:pt x="17800" y="11636"/>
                  </a:cubicBezTo>
                  <a:cubicBezTo>
                    <a:pt x="21600" y="8290"/>
                    <a:pt x="17540" y="495"/>
                    <a:pt x="15198" y="7"/>
                  </a:cubicBezTo>
                  <a:cubicBezTo>
                    <a:pt x="13793" y="-220"/>
                    <a:pt x="1978" y="4945"/>
                    <a:pt x="1718" y="936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19" name="Freeform 233"/>
            <p:cNvSpPr/>
            <p:nvPr/>
          </p:nvSpPr>
          <p:spPr>
            <a:xfrm>
              <a:off x="327240" y="47740"/>
              <a:ext cx="96624" cy="188141"/>
            </a:xfrm>
            <a:custGeom>
              <a:avLst/>
              <a:gdLst/>
              <a:ahLst/>
              <a:cxnLst>
                <a:cxn ang="0">
                  <a:pos x="wd2" y="hd2"/>
                </a:cxn>
                <a:cxn ang="5400000">
                  <a:pos x="wd2" y="hd2"/>
                </a:cxn>
                <a:cxn ang="10800000">
                  <a:pos x="wd2" y="hd2"/>
                </a:cxn>
                <a:cxn ang="16200000">
                  <a:pos x="wd2" y="hd2"/>
                </a:cxn>
              </a:cxnLst>
              <a:rect l="0" t="0" r="r" b="b"/>
              <a:pathLst>
                <a:path w="20270" h="21298" extrusionOk="0">
                  <a:moveTo>
                    <a:pt x="5136" y="6952"/>
                  </a:moveTo>
                  <a:cubicBezTo>
                    <a:pt x="1133" y="17345"/>
                    <a:pt x="1737" y="15837"/>
                    <a:pt x="0" y="20320"/>
                  </a:cubicBezTo>
                  <a:cubicBezTo>
                    <a:pt x="2492" y="20646"/>
                    <a:pt x="4909" y="20972"/>
                    <a:pt x="7401" y="21298"/>
                  </a:cubicBezTo>
                  <a:cubicBezTo>
                    <a:pt x="11178" y="17100"/>
                    <a:pt x="7401" y="20564"/>
                    <a:pt x="18730" y="8664"/>
                  </a:cubicBezTo>
                  <a:cubicBezTo>
                    <a:pt x="21600" y="5526"/>
                    <a:pt x="20165" y="554"/>
                    <a:pt x="16842" y="24"/>
                  </a:cubicBezTo>
                  <a:cubicBezTo>
                    <a:pt x="14803" y="-302"/>
                    <a:pt x="6797" y="2673"/>
                    <a:pt x="5136" y="695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20" name="Freeform 234"/>
            <p:cNvSpPr/>
            <p:nvPr/>
          </p:nvSpPr>
          <p:spPr>
            <a:xfrm>
              <a:off x="67717" y="144080"/>
              <a:ext cx="360169" cy="288723"/>
            </a:xfrm>
            <a:custGeom>
              <a:avLst/>
              <a:gdLst/>
              <a:ahLst/>
              <a:cxnLst>
                <a:cxn ang="0">
                  <a:pos x="wd2" y="hd2"/>
                </a:cxn>
                <a:cxn ang="5400000">
                  <a:pos x="wd2" y="hd2"/>
                </a:cxn>
                <a:cxn ang="10800000">
                  <a:pos x="wd2" y="hd2"/>
                </a:cxn>
                <a:cxn ang="16200000">
                  <a:pos x="wd2" y="hd2"/>
                </a:cxn>
              </a:cxnLst>
              <a:rect l="0" t="0" r="r" b="b"/>
              <a:pathLst>
                <a:path w="17756" h="21600" extrusionOk="0">
                  <a:moveTo>
                    <a:pt x="8872" y="0"/>
                  </a:moveTo>
                  <a:cubicBezTo>
                    <a:pt x="3974" y="0"/>
                    <a:pt x="1755" y="2909"/>
                    <a:pt x="1755" y="6949"/>
                  </a:cubicBezTo>
                  <a:cubicBezTo>
                    <a:pt x="1755" y="10315"/>
                    <a:pt x="-1919" y="15298"/>
                    <a:pt x="1364" y="18584"/>
                  </a:cubicBezTo>
                  <a:cubicBezTo>
                    <a:pt x="2962" y="20226"/>
                    <a:pt x="5677" y="21600"/>
                    <a:pt x="8872" y="21600"/>
                  </a:cubicBezTo>
                  <a:cubicBezTo>
                    <a:pt x="12067" y="21600"/>
                    <a:pt x="14782" y="20226"/>
                    <a:pt x="16380" y="18584"/>
                  </a:cubicBezTo>
                  <a:cubicBezTo>
                    <a:pt x="19681" y="15217"/>
                    <a:pt x="16007" y="10315"/>
                    <a:pt x="16007" y="6949"/>
                  </a:cubicBezTo>
                  <a:cubicBezTo>
                    <a:pt x="16007" y="2909"/>
                    <a:pt x="13824" y="0"/>
                    <a:pt x="8872"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21" name="Freeform 235"/>
            <p:cNvSpPr/>
            <p:nvPr/>
          </p:nvSpPr>
          <p:spPr>
            <a:xfrm>
              <a:off x="90998" y="183769"/>
              <a:ext cx="315217" cy="239314"/>
            </a:xfrm>
            <a:custGeom>
              <a:avLst/>
              <a:gdLst/>
              <a:ahLst/>
              <a:cxnLst>
                <a:cxn ang="0">
                  <a:pos x="wd2" y="hd2"/>
                </a:cxn>
                <a:cxn ang="5400000">
                  <a:pos x="wd2" y="hd2"/>
                </a:cxn>
                <a:cxn ang="10800000">
                  <a:pos x="wd2" y="hd2"/>
                </a:cxn>
                <a:cxn ang="16200000">
                  <a:pos x="wd2" y="hd2"/>
                </a:cxn>
              </a:cxnLst>
              <a:rect l="0" t="0" r="r" b="b"/>
              <a:pathLst>
                <a:path w="19784" h="21367" extrusionOk="0">
                  <a:moveTo>
                    <a:pt x="9042" y="699"/>
                  </a:moveTo>
                  <a:cubicBezTo>
                    <a:pt x="9585" y="-233"/>
                    <a:pt x="10082" y="-233"/>
                    <a:pt x="10647" y="699"/>
                  </a:cubicBezTo>
                  <a:cubicBezTo>
                    <a:pt x="11934" y="2885"/>
                    <a:pt x="13991" y="7546"/>
                    <a:pt x="14104" y="11403"/>
                  </a:cubicBezTo>
                  <a:cubicBezTo>
                    <a:pt x="16431" y="10985"/>
                    <a:pt x="19097" y="11146"/>
                    <a:pt x="19639" y="12753"/>
                  </a:cubicBezTo>
                  <a:cubicBezTo>
                    <a:pt x="20701" y="15967"/>
                    <a:pt x="15753" y="21367"/>
                    <a:pt x="9901" y="21367"/>
                  </a:cubicBezTo>
                  <a:cubicBezTo>
                    <a:pt x="3981" y="21367"/>
                    <a:pt x="-899" y="15967"/>
                    <a:pt x="140" y="12753"/>
                  </a:cubicBezTo>
                  <a:cubicBezTo>
                    <a:pt x="592" y="11146"/>
                    <a:pt x="3304" y="10985"/>
                    <a:pt x="5586" y="11403"/>
                  </a:cubicBezTo>
                  <a:cubicBezTo>
                    <a:pt x="5698" y="7546"/>
                    <a:pt x="7732" y="2885"/>
                    <a:pt x="9042" y="69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22" name="Freeform 236"/>
            <p:cNvSpPr/>
            <p:nvPr/>
          </p:nvSpPr>
          <p:spPr>
            <a:xfrm>
              <a:off x="173257" y="354680"/>
              <a:ext cx="148481" cy="49682"/>
            </a:xfrm>
            <a:custGeom>
              <a:avLst/>
              <a:gdLst/>
              <a:ahLst/>
              <a:cxnLst>
                <a:cxn ang="0">
                  <a:pos x="wd2" y="hd2"/>
                </a:cxn>
                <a:cxn ang="5400000">
                  <a:pos x="wd2" y="hd2"/>
                </a:cxn>
                <a:cxn ang="10800000">
                  <a:pos x="wd2" y="hd2"/>
                </a:cxn>
                <a:cxn ang="16200000">
                  <a:pos x="wd2" y="hd2"/>
                </a:cxn>
              </a:cxnLst>
              <a:rect l="0" t="0" r="r" b="b"/>
              <a:pathLst>
                <a:path w="20387" h="21600" extrusionOk="0">
                  <a:moveTo>
                    <a:pt x="4090" y="7826"/>
                  </a:moveTo>
                  <a:cubicBezTo>
                    <a:pt x="5572" y="8296"/>
                    <a:pt x="7204" y="7043"/>
                    <a:pt x="8439" y="4696"/>
                  </a:cubicBezTo>
                  <a:cubicBezTo>
                    <a:pt x="9082" y="3600"/>
                    <a:pt x="9675" y="1878"/>
                    <a:pt x="10169" y="0"/>
                  </a:cubicBezTo>
                  <a:cubicBezTo>
                    <a:pt x="10565" y="1878"/>
                    <a:pt x="11257" y="3600"/>
                    <a:pt x="11949" y="4696"/>
                  </a:cubicBezTo>
                  <a:cubicBezTo>
                    <a:pt x="13283" y="7043"/>
                    <a:pt x="14766" y="8296"/>
                    <a:pt x="16249" y="7826"/>
                  </a:cubicBezTo>
                  <a:cubicBezTo>
                    <a:pt x="17732" y="7826"/>
                    <a:pt x="19264" y="6261"/>
                    <a:pt x="20302" y="3600"/>
                  </a:cubicBezTo>
                  <a:cubicBezTo>
                    <a:pt x="20994" y="1878"/>
                    <a:pt x="17435" y="21600"/>
                    <a:pt x="10169" y="21600"/>
                  </a:cubicBezTo>
                  <a:cubicBezTo>
                    <a:pt x="2903" y="21600"/>
                    <a:pt x="-606" y="1878"/>
                    <a:pt x="86" y="3600"/>
                  </a:cubicBezTo>
                  <a:cubicBezTo>
                    <a:pt x="1124" y="5948"/>
                    <a:pt x="2607" y="7357"/>
                    <a:pt x="4090" y="782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23" name="Freeform 237"/>
            <p:cNvSpPr/>
            <p:nvPr/>
          </p:nvSpPr>
          <p:spPr>
            <a:xfrm>
              <a:off x="120603" y="218937"/>
              <a:ext cx="87001" cy="94923"/>
            </a:xfrm>
            <a:custGeom>
              <a:avLst/>
              <a:gdLst/>
              <a:ahLst/>
              <a:cxnLst>
                <a:cxn ang="0">
                  <a:pos x="wd2" y="hd2"/>
                </a:cxn>
                <a:cxn ang="5400000">
                  <a:pos x="wd2" y="hd2"/>
                </a:cxn>
                <a:cxn ang="10800000">
                  <a:pos x="wd2" y="hd2"/>
                </a:cxn>
                <a:cxn ang="16200000">
                  <a:pos x="wd2" y="hd2"/>
                </a:cxn>
              </a:cxnLst>
              <a:rect l="0" t="0" r="r" b="b"/>
              <a:pathLst>
                <a:path w="19551" h="18196" extrusionOk="0">
                  <a:moveTo>
                    <a:pt x="12863" y="487"/>
                  </a:moveTo>
                  <a:cubicBezTo>
                    <a:pt x="6148" y="-1583"/>
                    <a:pt x="1779" y="3455"/>
                    <a:pt x="647" y="6146"/>
                  </a:cubicBezTo>
                  <a:cubicBezTo>
                    <a:pt x="-1052" y="10287"/>
                    <a:pt x="1051" y="14979"/>
                    <a:pt x="1779" y="16014"/>
                  </a:cubicBezTo>
                  <a:cubicBezTo>
                    <a:pt x="2265" y="16705"/>
                    <a:pt x="7119" y="20017"/>
                    <a:pt x="17878" y="16843"/>
                  </a:cubicBezTo>
                  <a:cubicBezTo>
                    <a:pt x="17717" y="16843"/>
                    <a:pt x="20548" y="12219"/>
                    <a:pt x="19173" y="7871"/>
                  </a:cubicBezTo>
                  <a:cubicBezTo>
                    <a:pt x="17069" y="5387"/>
                    <a:pt x="18526" y="2213"/>
                    <a:pt x="12863" y="48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24" name="Freeform 238"/>
            <p:cNvSpPr/>
            <p:nvPr/>
          </p:nvSpPr>
          <p:spPr>
            <a:xfrm>
              <a:off x="115167" y="213931"/>
              <a:ext cx="91114" cy="102488"/>
            </a:xfrm>
            <a:custGeom>
              <a:avLst/>
              <a:gdLst/>
              <a:ahLst/>
              <a:cxnLst>
                <a:cxn ang="0">
                  <a:pos x="wd2" y="hd2"/>
                </a:cxn>
                <a:cxn ang="5400000">
                  <a:pos x="wd2" y="hd2"/>
                </a:cxn>
                <a:cxn ang="10800000">
                  <a:pos x="wd2" y="hd2"/>
                </a:cxn>
                <a:cxn ang="16200000">
                  <a:pos x="wd2" y="hd2"/>
                </a:cxn>
              </a:cxnLst>
              <a:rect l="0" t="0" r="r" b="b"/>
              <a:pathLst>
                <a:path w="21355" h="21204" extrusionOk="0">
                  <a:moveTo>
                    <a:pt x="18824" y="3424"/>
                  </a:moveTo>
                  <a:cubicBezTo>
                    <a:pt x="17980" y="2456"/>
                    <a:pt x="16968" y="1711"/>
                    <a:pt x="15871" y="1115"/>
                  </a:cubicBezTo>
                  <a:cubicBezTo>
                    <a:pt x="15364" y="817"/>
                    <a:pt x="14774" y="594"/>
                    <a:pt x="14014" y="445"/>
                  </a:cubicBezTo>
                  <a:cubicBezTo>
                    <a:pt x="13339" y="221"/>
                    <a:pt x="12664" y="72"/>
                    <a:pt x="11989" y="72"/>
                  </a:cubicBezTo>
                  <a:cubicBezTo>
                    <a:pt x="9205" y="-300"/>
                    <a:pt x="6336" y="817"/>
                    <a:pt x="4564" y="2307"/>
                  </a:cubicBezTo>
                  <a:cubicBezTo>
                    <a:pt x="2708" y="3722"/>
                    <a:pt x="1189" y="5808"/>
                    <a:pt x="430" y="8042"/>
                  </a:cubicBezTo>
                  <a:cubicBezTo>
                    <a:pt x="-245" y="10277"/>
                    <a:pt x="-76" y="12660"/>
                    <a:pt x="599" y="14969"/>
                  </a:cubicBezTo>
                  <a:cubicBezTo>
                    <a:pt x="852" y="16086"/>
                    <a:pt x="1358" y="17203"/>
                    <a:pt x="2033" y="18097"/>
                  </a:cubicBezTo>
                  <a:cubicBezTo>
                    <a:pt x="2117" y="18246"/>
                    <a:pt x="2202" y="18321"/>
                    <a:pt x="2286" y="18470"/>
                  </a:cubicBezTo>
                  <a:cubicBezTo>
                    <a:pt x="2286" y="18619"/>
                    <a:pt x="2286" y="18842"/>
                    <a:pt x="2286" y="18991"/>
                  </a:cubicBezTo>
                  <a:cubicBezTo>
                    <a:pt x="2371" y="19066"/>
                    <a:pt x="2371" y="19140"/>
                    <a:pt x="2455" y="19214"/>
                  </a:cubicBezTo>
                  <a:cubicBezTo>
                    <a:pt x="2708" y="19438"/>
                    <a:pt x="2961" y="19587"/>
                    <a:pt x="3383" y="19810"/>
                  </a:cubicBezTo>
                  <a:cubicBezTo>
                    <a:pt x="4142" y="20183"/>
                    <a:pt x="4564" y="20332"/>
                    <a:pt x="5239" y="20481"/>
                  </a:cubicBezTo>
                  <a:cubicBezTo>
                    <a:pt x="7771" y="21300"/>
                    <a:pt x="10302" y="21300"/>
                    <a:pt x="12833" y="21077"/>
                  </a:cubicBezTo>
                  <a:cubicBezTo>
                    <a:pt x="15364" y="20704"/>
                    <a:pt x="17727" y="20183"/>
                    <a:pt x="20005" y="19214"/>
                  </a:cubicBezTo>
                  <a:cubicBezTo>
                    <a:pt x="17727" y="19587"/>
                    <a:pt x="15111" y="20183"/>
                    <a:pt x="12833" y="20183"/>
                  </a:cubicBezTo>
                  <a:cubicBezTo>
                    <a:pt x="10555" y="20183"/>
                    <a:pt x="8024" y="20034"/>
                    <a:pt x="5914" y="19214"/>
                  </a:cubicBezTo>
                  <a:cubicBezTo>
                    <a:pt x="5492" y="18991"/>
                    <a:pt x="4986" y="18917"/>
                    <a:pt x="4564" y="18470"/>
                  </a:cubicBezTo>
                  <a:cubicBezTo>
                    <a:pt x="4396" y="18321"/>
                    <a:pt x="4142" y="18321"/>
                    <a:pt x="4142" y="18097"/>
                  </a:cubicBezTo>
                  <a:cubicBezTo>
                    <a:pt x="4058" y="18023"/>
                    <a:pt x="3974" y="17874"/>
                    <a:pt x="3889" y="17725"/>
                  </a:cubicBezTo>
                  <a:cubicBezTo>
                    <a:pt x="3383" y="16831"/>
                    <a:pt x="3130" y="15863"/>
                    <a:pt x="2708" y="14969"/>
                  </a:cubicBezTo>
                  <a:cubicBezTo>
                    <a:pt x="2286" y="12883"/>
                    <a:pt x="2033" y="10872"/>
                    <a:pt x="2708" y="8936"/>
                  </a:cubicBezTo>
                  <a:cubicBezTo>
                    <a:pt x="3130" y="7148"/>
                    <a:pt x="4564" y="5435"/>
                    <a:pt x="6168" y="4169"/>
                  </a:cubicBezTo>
                  <a:cubicBezTo>
                    <a:pt x="7771" y="2828"/>
                    <a:pt x="9880" y="1934"/>
                    <a:pt x="11989" y="2158"/>
                  </a:cubicBezTo>
                  <a:cubicBezTo>
                    <a:pt x="12411" y="2158"/>
                    <a:pt x="13002" y="2083"/>
                    <a:pt x="13508" y="2307"/>
                  </a:cubicBezTo>
                  <a:cubicBezTo>
                    <a:pt x="14014" y="2456"/>
                    <a:pt x="14774" y="2456"/>
                    <a:pt x="15196" y="2679"/>
                  </a:cubicBezTo>
                  <a:cubicBezTo>
                    <a:pt x="16292" y="3052"/>
                    <a:pt x="17305" y="3573"/>
                    <a:pt x="17980" y="4318"/>
                  </a:cubicBezTo>
                  <a:cubicBezTo>
                    <a:pt x="19499" y="5435"/>
                    <a:pt x="20680" y="7372"/>
                    <a:pt x="21355" y="9532"/>
                  </a:cubicBezTo>
                  <a:cubicBezTo>
                    <a:pt x="21355" y="7372"/>
                    <a:pt x="20511" y="5286"/>
                    <a:pt x="18824" y="342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25" name="Freeform 239"/>
            <p:cNvSpPr/>
            <p:nvPr/>
          </p:nvSpPr>
          <p:spPr>
            <a:xfrm>
              <a:off x="143280" y="241280"/>
              <a:ext cx="51122" cy="5760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690"/>
                    <a:pt x="456" y="14580"/>
                    <a:pt x="1369" y="16200"/>
                  </a:cubicBezTo>
                  <a:cubicBezTo>
                    <a:pt x="2282" y="17820"/>
                    <a:pt x="3651" y="19170"/>
                    <a:pt x="5324" y="20115"/>
                  </a:cubicBezTo>
                  <a:cubicBezTo>
                    <a:pt x="6997" y="21060"/>
                    <a:pt x="8975" y="21600"/>
                    <a:pt x="10800" y="21600"/>
                  </a:cubicBezTo>
                  <a:cubicBezTo>
                    <a:pt x="12777" y="21600"/>
                    <a:pt x="14603" y="21060"/>
                    <a:pt x="16124" y="20115"/>
                  </a:cubicBezTo>
                  <a:cubicBezTo>
                    <a:pt x="17797" y="19170"/>
                    <a:pt x="19166" y="17820"/>
                    <a:pt x="20079" y="16200"/>
                  </a:cubicBezTo>
                  <a:cubicBezTo>
                    <a:pt x="20992" y="14580"/>
                    <a:pt x="21600" y="12690"/>
                    <a:pt x="21600" y="10800"/>
                  </a:cubicBezTo>
                  <a:cubicBezTo>
                    <a:pt x="21600" y="8910"/>
                    <a:pt x="20992" y="7020"/>
                    <a:pt x="20079" y="5400"/>
                  </a:cubicBezTo>
                  <a:cubicBezTo>
                    <a:pt x="19166" y="3645"/>
                    <a:pt x="17797" y="2295"/>
                    <a:pt x="16124" y="1350"/>
                  </a:cubicBezTo>
                  <a:cubicBezTo>
                    <a:pt x="14603" y="405"/>
                    <a:pt x="12777" y="0"/>
                    <a:pt x="10800" y="0"/>
                  </a:cubicBezTo>
                  <a:cubicBezTo>
                    <a:pt x="8975" y="0"/>
                    <a:pt x="6997" y="405"/>
                    <a:pt x="5324" y="1350"/>
                  </a:cubicBezTo>
                  <a:cubicBezTo>
                    <a:pt x="3651" y="2295"/>
                    <a:pt x="2282" y="3645"/>
                    <a:pt x="1369" y="5400"/>
                  </a:cubicBezTo>
                  <a:cubicBezTo>
                    <a:pt x="456" y="7020"/>
                    <a:pt x="0" y="8910"/>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26" name="Freeform 240"/>
            <p:cNvSpPr/>
            <p:nvPr/>
          </p:nvSpPr>
          <p:spPr>
            <a:xfrm>
              <a:off x="287626" y="218937"/>
              <a:ext cx="86872" cy="94923"/>
            </a:xfrm>
            <a:custGeom>
              <a:avLst/>
              <a:gdLst/>
              <a:ahLst/>
              <a:cxnLst>
                <a:cxn ang="0">
                  <a:pos x="wd2" y="hd2"/>
                </a:cxn>
                <a:cxn ang="5400000">
                  <a:pos x="wd2" y="hd2"/>
                </a:cxn>
                <a:cxn ang="10800000">
                  <a:pos x="wd2" y="hd2"/>
                </a:cxn>
                <a:cxn ang="16200000">
                  <a:pos x="wd2" y="hd2"/>
                </a:cxn>
              </a:cxnLst>
              <a:rect l="0" t="0" r="r" b="b"/>
              <a:pathLst>
                <a:path w="19669" h="18196" extrusionOk="0">
                  <a:moveTo>
                    <a:pt x="6768" y="487"/>
                  </a:moveTo>
                  <a:cubicBezTo>
                    <a:pt x="13371" y="-1583"/>
                    <a:pt x="17854" y="3455"/>
                    <a:pt x="18995" y="6146"/>
                  </a:cubicBezTo>
                  <a:cubicBezTo>
                    <a:pt x="20788" y="10287"/>
                    <a:pt x="18506" y="14979"/>
                    <a:pt x="17854" y="16014"/>
                  </a:cubicBezTo>
                  <a:cubicBezTo>
                    <a:pt x="17446" y="16705"/>
                    <a:pt x="12556" y="20017"/>
                    <a:pt x="1633" y="16843"/>
                  </a:cubicBezTo>
                  <a:cubicBezTo>
                    <a:pt x="1878" y="16843"/>
                    <a:pt x="-812" y="12219"/>
                    <a:pt x="248" y="7871"/>
                  </a:cubicBezTo>
                  <a:cubicBezTo>
                    <a:pt x="2448" y="5387"/>
                    <a:pt x="900" y="2213"/>
                    <a:pt x="6768" y="48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27" name="Freeform 241"/>
            <p:cNvSpPr/>
            <p:nvPr/>
          </p:nvSpPr>
          <p:spPr>
            <a:xfrm>
              <a:off x="288719" y="214653"/>
              <a:ext cx="91961" cy="101285"/>
            </a:xfrm>
            <a:custGeom>
              <a:avLst/>
              <a:gdLst/>
              <a:ahLst/>
              <a:cxnLst>
                <a:cxn ang="0">
                  <a:pos x="wd2" y="hd2"/>
                </a:cxn>
                <a:cxn ang="5400000">
                  <a:pos x="wd2" y="hd2"/>
                </a:cxn>
                <a:cxn ang="10800000">
                  <a:pos x="wd2" y="hd2"/>
                </a:cxn>
                <a:cxn ang="16200000">
                  <a:pos x="wd2" y="hd2"/>
                </a:cxn>
              </a:cxnLst>
              <a:rect l="0" t="0" r="r" b="b"/>
              <a:pathLst>
                <a:path w="21469" h="21101" extrusionOk="0">
                  <a:moveTo>
                    <a:pt x="3446" y="4048"/>
                  </a:moveTo>
                  <a:cubicBezTo>
                    <a:pt x="4454" y="3223"/>
                    <a:pt x="5295" y="2698"/>
                    <a:pt x="6219" y="2323"/>
                  </a:cubicBezTo>
                  <a:cubicBezTo>
                    <a:pt x="6640" y="2098"/>
                    <a:pt x="7396" y="1948"/>
                    <a:pt x="7816" y="1948"/>
                  </a:cubicBezTo>
                  <a:cubicBezTo>
                    <a:pt x="8321" y="1798"/>
                    <a:pt x="8993" y="1798"/>
                    <a:pt x="9497" y="1798"/>
                  </a:cubicBezTo>
                  <a:cubicBezTo>
                    <a:pt x="11514" y="1798"/>
                    <a:pt x="13784" y="2548"/>
                    <a:pt x="15212" y="3823"/>
                  </a:cubicBezTo>
                  <a:cubicBezTo>
                    <a:pt x="16725" y="5173"/>
                    <a:pt x="18154" y="7048"/>
                    <a:pt x="18658" y="8698"/>
                  </a:cubicBezTo>
                  <a:cubicBezTo>
                    <a:pt x="19079" y="10573"/>
                    <a:pt x="19079" y="12598"/>
                    <a:pt x="18658" y="14698"/>
                  </a:cubicBezTo>
                  <a:cubicBezTo>
                    <a:pt x="18406" y="15673"/>
                    <a:pt x="17986" y="16798"/>
                    <a:pt x="17482" y="17473"/>
                  </a:cubicBezTo>
                  <a:cubicBezTo>
                    <a:pt x="17398" y="17623"/>
                    <a:pt x="17314" y="17773"/>
                    <a:pt x="17230" y="17848"/>
                  </a:cubicBezTo>
                  <a:cubicBezTo>
                    <a:pt x="16977" y="18073"/>
                    <a:pt x="16725" y="18073"/>
                    <a:pt x="16725" y="18298"/>
                  </a:cubicBezTo>
                  <a:cubicBezTo>
                    <a:pt x="16305" y="18448"/>
                    <a:pt x="15885" y="18823"/>
                    <a:pt x="15465" y="18973"/>
                  </a:cubicBezTo>
                  <a:cubicBezTo>
                    <a:pt x="13363" y="19798"/>
                    <a:pt x="11010" y="20098"/>
                    <a:pt x="8489" y="19948"/>
                  </a:cubicBezTo>
                  <a:cubicBezTo>
                    <a:pt x="6219" y="19948"/>
                    <a:pt x="3698" y="19573"/>
                    <a:pt x="1429" y="18973"/>
                  </a:cubicBezTo>
                  <a:cubicBezTo>
                    <a:pt x="3698" y="19948"/>
                    <a:pt x="5967" y="20548"/>
                    <a:pt x="8489" y="20923"/>
                  </a:cubicBezTo>
                  <a:cubicBezTo>
                    <a:pt x="11010" y="21298"/>
                    <a:pt x="13532" y="21073"/>
                    <a:pt x="16137" y="20323"/>
                  </a:cubicBezTo>
                  <a:cubicBezTo>
                    <a:pt x="16725" y="20098"/>
                    <a:pt x="17230" y="19948"/>
                    <a:pt x="17986" y="19573"/>
                  </a:cubicBezTo>
                  <a:cubicBezTo>
                    <a:pt x="18154" y="19423"/>
                    <a:pt x="18658" y="19198"/>
                    <a:pt x="18826" y="18973"/>
                  </a:cubicBezTo>
                  <a:cubicBezTo>
                    <a:pt x="18911" y="18973"/>
                    <a:pt x="18995" y="18898"/>
                    <a:pt x="19079" y="18823"/>
                  </a:cubicBezTo>
                  <a:cubicBezTo>
                    <a:pt x="19163" y="18748"/>
                    <a:pt x="19247" y="18673"/>
                    <a:pt x="19331" y="18673"/>
                  </a:cubicBezTo>
                  <a:cubicBezTo>
                    <a:pt x="19331" y="18598"/>
                    <a:pt x="19331" y="18523"/>
                    <a:pt x="19331" y="18448"/>
                  </a:cubicBezTo>
                  <a:cubicBezTo>
                    <a:pt x="19415" y="18373"/>
                    <a:pt x="19499" y="18298"/>
                    <a:pt x="19499" y="18298"/>
                  </a:cubicBezTo>
                  <a:cubicBezTo>
                    <a:pt x="19919" y="17173"/>
                    <a:pt x="20507" y="16198"/>
                    <a:pt x="20928" y="15073"/>
                  </a:cubicBezTo>
                  <a:cubicBezTo>
                    <a:pt x="21600" y="12823"/>
                    <a:pt x="21600" y="10573"/>
                    <a:pt x="21180" y="8173"/>
                  </a:cubicBezTo>
                  <a:cubicBezTo>
                    <a:pt x="20507" y="5848"/>
                    <a:pt x="18826" y="3823"/>
                    <a:pt x="16977" y="2323"/>
                  </a:cubicBezTo>
                  <a:cubicBezTo>
                    <a:pt x="14960" y="823"/>
                    <a:pt x="12439" y="-302"/>
                    <a:pt x="9665" y="73"/>
                  </a:cubicBezTo>
                  <a:cubicBezTo>
                    <a:pt x="8993" y="73"/>
                    <a:pt x="8321" y="298"/>
                    <a:pt x="7648" y="448"/>
                  </a:cubicBezTo>
                  <a:cubicBezTo>
                    <a:pt x="6976" y="598"/>
                    <a:pt x="6388" y="823"/>
                    <a:pt x="5799" y="1198"/>
                  </a:cubicBezTo>
                  <a:cubicBezTo>
                    <a:pt x="4623" y="1798"/>
                    <a:pt x="3698" y="2548"/>
                    <a:pt x="2774" y="3448"/>
                  </a:cubicBezTo>
                  <a:cubicBezTo>
                    <a:pt x="1177" y="4948"/>
                    <a:pt x="252" y="7198"/>
                    <a:pt x="0" y="9448"/>
                  </a:cubicBezTo>
                  <a:cubicBezTo>
                    <a:pt x="672" y="7348"/>
                    <a:pt x="1681" y="5323"/>
                    <a:pt x="3446" y="404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28" name="Freeform 242"/>
            <p:cNvSpPr/>
            <p:nvPr/>
          </p:nvSpPr>
          <p:spPr>
            <a:xfrm>
              <a:off x="301680" y="241280"/>
              <a:ext cx="50762" cy="5760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690"/>
                    <a:pt x="460" y="14580"/>
                    <a:pt x="1379" y="16200"/>
                  </a:cubicBezTo>
                  <a:cubicBezTo>
                    <a:pt x="2298" y="17820"/>
                    <a:pt x="3677" y="19170"/>
                    <a:pt x="5362" y="20115"/>
                  </a:cubicBezTo>
                  <a:cubicBezTo>
                    <a:pt x="7047" y="21060"/>
                    <a:pt x="8885" y="21600"/>
                    <a:pt x="10877" y="21600"/>
                  </a:cubicBezTo>
                  <a:cubicBezTo>
                    <a:pt x="12868" y="21600"/>
                    <a:pt x="14553" y="21060"/>
                    <a:pt x="16238" y="20115"/>
                  </a:cubicBezTo>
                  <a:cubicBezTo>
                    <a:pt x="17923" y="19170"/>
                    <a:pt x="19302" y="17820"/>
                    <a:pt x="20221" y="16200"/>
                  </a:cubicBezTo>
                  <a:cubicBezTo>
                    <a:pt x="21140" y="14580"/>
                    <a:pt x="21600" y="12690"/>
                    <a:pt x="21600" y="10800"/>
                  </a:cubicBezTo>
                  <a:cubicBezTo>
                    <a:pt x="21600" y="8910"/>
                    <a:pt x="21140" y="7020"/>
                    <a:pt x="20221" y="5400"/>
                  </a:cubicBezTo>
                  <a:cubicBezTo>
                    <a:pt x="19302" y="3645"/>
                    <a:pt x="17923" y="2295"/>
                    <a:pt x="16238" y="1350"/>
                  </a:cubicBezTo>
                  <a:cubicBezTo>
                    <a:pt x="14553" y="405"/>
                    <a:pt x="12868" y="0"/>
                    <a:pt x="10877" y="0"/>
                  </a:cubicBezTo>
                  <a:cubicBezTo>
                    <a:pt x="8885" y="0"/>
                    <a:pt x="7047" y="405"/>
                    <a:pt x="5362" y="1350"/>
                  </a:cubicBezTo>
                  <a:cubicBezTo>
                    <a:pt x="3677" y="2295"/>
                    <a:pt x="2298" y="3645"/>
                    <a:pt x="1379" y="5400"/>
                  </a:cubicBezTo>
                  <a:cubicBezTo>
                    <a:pt x="460" y="7020"/>
                    <a:pt x="0" y="8910"/>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29" name="Freeform 243"/>
            <p:cNvSpPr/>
            <p:nvPr/>
          </p:nvSpPr>
          <p:spPr>
            <a:xfrm>
              <a:off x="222119" y="343161"/>
              <a:ext cx="52202" cy="3960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301" y="0"/>
                    <a:pt x="7150" y="0"/>
                    <a:pt x="0" y="0"/>
                  </a:cubicBezTo>
                  <a:cubicBezTo>
                    <a:pt x="0" y="7265"/>
                    <a:pt x="0" y="14335"/>
                    <a:pt x="0" y="21600"/>
                  </a:cubicBezTo>
                  <a:cubicBezTo>
                    <a:pt x="7150" y="21600"/>
                    <a:pt x="14301" y="21600"/>
                    <a:pt x="21600" y="21600"/>
                  </a:cubicBezTo>
                  <a:cubicBezTo>
                    <a:pt x="21600" y="14335"/>
                    <a:pt x="21600" y="7265"/>
                    <a:pt x="2160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30" name="Freeform 244"/>
            <p:cNvSpPr/>
            <p:nvPr/>
          </p:nvSpPr>
          <p:spPr>
            <a:xfrm>
              <a:off x="150479" y="309680"/>
              <a:ext cx="196203" cy="64193"/>
            </a:xfrm>
            <a:custGeom>
              <a:avLst/>
              <a:gdLst/>
              <a:ahLst/>
              <a:cxnLst>
                <a:cxn ang="0">
                  <a:pos x="wd2" y="hd2"/>
                </a:cxn>
                <a:cxn ang="5400000">
                  <a:pos x="wd2" y="hd2"/>
                </a:cxn>
                <a:cxn ang="10800000">
                  <a:pos x="wd2" y="hd2"/>
                </a:cxn>
                <a:cxn ang="16200000">
                  <a:pos x="wd2" y="hd2"/>
                </a:cxn>
              </a:cxnLst>
              <a:rect l="0" t="0" r="r" b="b"/>
              <a:pathLst>
                <a:path w="21600" h="21396" extrusionOk="0">
                  <a:moveTo>
                    <a:pt x="5271" y="18240"/>
                  </a:moveTo>
                  <a:cubicBezTo>
                    <a:pt x="6381" y="18000"/>
                    <a:pt x="7451" y="17400"/>
                    <a:pt x="8323" y="15840"/>
                  </a:cubicBezTo>
                  <a:cubicBezTo>
                    <a:pt x="9155" y="14400"/>
                    <a:pt x="9829" y="12240"/>
                    <a:pt x="9948" y="10200"/>
                  </a:cubicBezTo>
                  <a:cubicBezTo>
                    <a:pt x="10186" y="6840"/>
                    <a:pt x="10423" y="3360"/>
                    <a:pt x="10661" y="0"/>
                  </a:cubicBezTo>
                  <a:cubicBezTo>
                    <a:pt x="10939" y="3360"/>
                    <a:pt x="11216" y="6840"/>
                    <a:pt x="11454" y="10200"/>
                  </a:cubicBezTo>
                  <a:cubicBezTo>
                    <a:pt x="11652" y="12600"/>
                    <a:pt x="12207" y="14400"/>
                    <a:pt x="13079" y="15840"/>
                  </a:cubicBezTo>
                  <a:cubicBezTo>
                    <a:pt x="13990" y="17400"/>
                    <a:pt x="15021" y="18240"/>
                    <a:pt x="16131" y="18240"/>
                  </a:cubicBezTo>
                  <a:cubicBezTo>
                    <a:pt x="17320" y="18240"/>
                    <a:pt x="18390" y="18000"/>
                    <a:pt x="19341" y="16440"/>
                  </a:cubicBezTo>
                  <a:cubicBezTo>
                    <a:pt x="20332" y="15360"/>
                    <a:pt x="21204" y="13200"/>
                    <a:pt x="21600" y="10440"/>
                  </a:cubicBezTo>
                  <a:cubicBezTo>
                    <a:pt x="21521" y="13440"/>
                    <a:pt x="20887" y="16200"/>
                    <a:pt x="19896" y="18000"/>
                  </a:cubicBezTo>
                  <a:cubicBezTo>
                    <a:pt x="18905" y="19680"/>
                    <a:pt x="17518" y="21000"/>
                    <a:pt x="16210" y="21360"/>
                  </a:cubicBezTo>
                  <a:cubicBezTo>
                    <a:pt x="14823" y="21600"/>
                    <a:pt x="13515" y="20640"/>
                    <a:pt x="12326" y="18840"/>
                  </a:cubicBezTo>
                  <a:cubicBezTo>
                    <a:pt x="11652" y="18000"/>
                    <a:pt x="11256" y="16800"/>
                    <a:pt x="10820" y="15360"/>
                  </a:cubicBezTo>
                  <a:cubicBezTo>
                    <a:pt x="10344" y="16800"/>
                    <a:pt x="9829" y="18000"/>
                    <a:pt x="9274" y="18840"/>
                  </a:cubicBezTo>
                  <a:cubicBezTo>
                    <a:pt x="8085" y="20640"/>
                    <a:pt x="6658" y="21600"/>
                    <a:pt x="5390" y="21360"/>
                  </a:cubicBezTo>
                  <a:cubicBezTo>
                    <a:pt x="4082" y="21360"/>
                    <a:pt x="2695" y="20040"/>
                    <a:pt x="1704" y="18000"/>
                  </a:cubicBezTo>
                  <a:cubicBezTo>
                    <a:pt x="753" y="16200"/>
                    <a:pt x="0" y="13200"/>
                    <a:pt x="0" y="10440"/>
                  </a:cubicBezTo>
                  <a:cubicBezTo>
                    <a:pt x="198" y="12960"/>
                    <a:pt x="1070" y="15000"/>
                    <a:pt x="2061" y="16440"/>
                  </a:cubicBezTo>
                  <a:cubicBezTo>
                    <a:pt x="3012" y="17640"/>
                    <a:pt x="4201" y="18240"/>
                    <a:pt x="5271" y="1824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31" name="Freeform 245"/>
            <p:cNvSpPr/>
            <p:nvPr/>
          </p:nvSpPr>
          <p:spPr>
            <a:xfrm>
              <a:off x="211012" y="297801"/>
              <a:ext cx="74785" cy="32762"/>
            </a:xfrm>
            <a:custGeom>
              <a:avLst/>
              <a:gdLst/>
              <a:ahLst/>
              <a:cxnLst>
                <a:cxn ang="0">
                  <a:pos x="wd2" y="hd2"/>
                </a:cxn>
                <a:cxn ang="5400000">
                  <a:pos x="wd2" y="hd2"/>
                </a:cxn>
                <a:cxn ang="10800000">
                  <a:pos x="wd2" y="hd2"/>
                </a:cxn>
                <a:cxn ang="16200000">
                  <a:pos x="wd2" y="hd2"/>
                </a:cxn>
              </a:cxnLst>
              <a:rect l="0" t="0" r="r" b="b"/>
              <a:pathLst>
                <a:path w="20121" h="21600" extrusionOk="0">
                  <a:moveTo>
                    <a:pt x="10059" y="0"/>
                  </a:moveTo>
                  <a:cubicBezTo>
                    <a:pt x="11899" y="0"/>
                    <a:pt x="17517" y="0"/>
                    <a:pt x="19551" y="3560"/>
                  </a:cubicBezTo>
                  <a:cubicBezTo>
                    <a:pt x="20907" y="6171"/>
                    <a:pt x="19842" y="11868"/>
                    <a:pt x="16355" y="17327"/>
                  </a:cubicBezTo>
                  <a:cubicBezTo>
                    <a:pt x="14030" y="20888"/>
                    <a:pt x="11899" y="21600"/>
                    <a:pt x="10349" y="21600"/>
                  </a:cubicBezTo>
                  <a:cubicBezTo>
                    <a:pt x="8509" y="21600"/>
                    <a:pt x="6378" y="20176"/>
                    <a:pt x="4247" y="17327"/>
                  </a:cubicBezTo>
                  <a:cubicBezTo>
                    <a:pt x="-15" y="11868"/>
                    <a:pt x="-693" y="6171"/>
                    <a:pt x="566" y="3560"/>
                  </a:cubicBezTo>
                  <a:cubicBezTo>
                    <a:pt x="2407" y="0"/>
                    <a:pt x="8218" y="0"/>
                    <a:pt x="10059"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sp>
        <p:nvSpPr>
          <p:cNvPr id="1033" name="Title Text"/>
          <p:cNvSpPr txBox="1">
            <a:spLocks noGrp="1"/>
          </p:cNvSpPr>
          <p:nvPr>
            <p:ph type="title"/>
          </p:nvPr>
        </p:nvSpPr>
        <p:spPr>
          <a:xfrm>
            <a:off x="539999" y="179999"/>
            <a:ext cx="9000002" cy="900003"/>
          </a:xfrm>
          <a:prstGeom prst="rect">
            <a:avLst/>
          </a:prstGeom>
        </p:spPr>
        <p:txBody>
          <a:bodyPr>
            <a:normAutofit/>
          </a:bodyPr>
          <a:lstStyle>
            <a:lvl1pPr algn="l">
              <a:defRPr sz="4400" spc="0"/>
            </a:lvl1pPr>
          </a:lstStyle>
          <a:p>
            <a:r>
              <a:t>Title Text</a:t>
            </a:r>
          </a:p>
        </p:txBody>
      </p:sp>
      <p:sp>
        <p:nvSpPr>
          <p:cNvPr id="1034" name="Body Level One…"/>
          <p:cNvSpPr txBox="1">
            <a:spLocks noGrp="1"/>
          </p:cNvSpPr>
          <p:nvPr>
            <p:ph type="body" sz="half" idx="1"/>
          </p:nvPr>
        </p:nvSpPr>
        <p:spPr>
          <a:xfrm>
            <a:off x="539999" y="1260000"/>
            <a:ext cx="4391643" cy="3240000"/>
          </a:xfrm>
          <a:prstGeom prst="rect">
            <a:avLst/>
          </a:prstGeom>
        </p:spPr>
        <p:txBody>
          <a:bodyPr anchor="t"/>
          <a:lstStyle>
            <a:lvl1pPr marL="228600" indent="-228600">
              <a:buClrTx/>
              <a:buSzPct val="100000"/>
              <a:buFont typeface="Arial"/>
              <a:buChar char="•"/>
              <a:defRPr sz="2800" spc="0"/>
            </a:lvl1pPr>
            <a:lvl2pPr marL="723900" indent="-266700">
              <a:buClrTx/>
              <a:buSzPct val="100000"/>
              <a:buFont typeface="Arial"/>
              <a:buChar char="•"/>
              <a:defRPr sz="2800" spc="0"/>
            </a:lvl2pPr>
            <a:lvl3pPr marL="1234438" indent="-320038">
              <a:buClrTx/>
              <a:buSzPct val="100000"/>
              <a:buFont typeface="Arial"/>
              <a:buChar char="•"/>
              <a:defRPr sz="2800" spc="0"/>
            </a:lvl3pPr>
            <a:lvl4pPr marL="1727200" indent="-355600">
              <a:buClrTx/>
              <a:buSzPct val="100000"/>
              <a:buFont typeface="Arial"/>
              <a:buChar char="•"/>
              <a:defRPr sz="2800" spc="0"/>
            </a:lvl4pPr>
            <a:lvl5pPr marL="2184400" indent="-355600">
              <a:buClrTx/>
              <a:buSzPct val="100000"/>
              <a:buFont typeface="Arial"/>
              <a:buChar char="•"/>
              <a:defRPr sz="2800" spc="0"/>
            </a:lvl5pPr>
          </a:lstStyle>
          <a:p>
            <a:r>
              <a:t>Body Level One</a:t>
            </a:r>
          </a:p>
          <a:p>
            <a:pPr lvl="1"/>
            <a:r>
              <a:t>Body Level Two</a:t>
            </a:r>
          </a:p>
          <a:p>
            <a:pPr lvl="2"/>
            <a:r>
              <a:t>Body Level Three</a:t>
            </a:r>
          </a:p>
          <a:p>
            <a:pPr lvl="3"/>
            <a:r>
              <a:t>Body Level Four</a:t>
            </a:r>
          </a:p>
          <a:p>
            <a:pPr lvl="4"/>
            <a:r>
              <a:t>Body Level Five</a:t>
            </a:r>
          </a:p>
        </p:txBody>
      </p:sp>
      <p:sp>
        <p:nvSpPr>
          <p:cNvPr id="103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x">
  <p:cSld name="Title, 2 Content over Content">
    <p:spTree>
      <p:nvGrpSpPr>
        <p:cNvPr id="1" name=""/>
        <p:cNvGrpSpPr/>
        <p:nvPr/>
      </p:nvGrpSpPr>
      <p:grpSpPr>
        <a:xfrm>
          <a:off x="0" y="0"/>
          <a:ext cx="0" cy="0"/>
          <a:chOff x="0" y="0"/>
          <a:chExt cx="0" cy="0"/>
        </a:xfrm>
      </p:grpSpPr>
      <p:sp>
        <p:nvSpPr>
          <p:cNvPr id="1042" name="Rectangle 200"/>
          <p:cNvSpPr/>
          <p:nvPr/>
        </p:nvSpPr>
        <p:spPr>
          <a:xfrm>
            <a:off x="-1" y="5040000"/>
            <a:ext cx="10080002" cy="630002"/>
          </a:xfrm>
          <a:prstGeom prst="rect">
            <a:avLst/>
          </a:prstGeom>
          <a:solidFill>
            <a:srgbClr val="9ECF6C"/>
          </a:solidFill>
          <a:ln w="12700">
            <a:miter lim="400000"/>
          </a:ln>
        </p:spPr>
        <p:txBody>
          <a:bodyPr lIns="45718" tIns="45718" rIns="45718" bIns="45718" anchor="ctr"/>
          <a:lstStyle/>
          <a:p>
            <a:pPr>
              <a:defRPr spc="-1"/>
            </a:pPr>
            <a:endParaRPr/>
          </a:p>
        </p:txBody>
      </p:sp>
      <p:grpSp>
        <p:nvGrpSpPr>
          <p:cNvPr id="1058" name="Group 206"/>
          <p:cNvGrpSpPr/>
          <p:nvPr/>
        </p:nvGrpSpPr>
        <p:grpSpPr>
          <a:xfrm>
            <a:off x="8999993" y="4766399"/>
            <a:ext cx="497635" cy="397444"/>
            <a:chOff x="0" y="-1"/>
            <a:chExt cx="497634" cy="397442"/>
          </a:xfrm>
        </p:grpSpPr>
        <p:sp>
          <p:nvSpPr>
            <p:cNvPr id="1043" name="Freeform 207"/>
            <p:cNvSpPr/>
            <p:nvPr/>
          </p:nvSpPr>
          <p:spPr>
            <a:xfrm>
              <a:off x="345965" y="127910"/>
              <a:ext cx="151669" cy="229056"/>
            </a:xfrm>
            <a:custGeom>
              <a:avLst/>
              <a:gdLst/>
              <a:ahLst/>
              <a:cxnLst>
                <a:cxn ang="0">
                  <a:pos x="wd2" y="hd2"/>
                </a:cxn>
                <a:cxn ang="5400000">
                  <a:pos x="wd2" y="hd2"/>
                </a:cxn>
                <a:cxn ang="10800000">
                  <a:pos x="wd2" y="hd2"/>
                </a:cxn>
                <a:cxn ang="16200000">
                  <a:pos x="wd2" y="hd2"/>
                </a:cxn>
              </a:cxnLst>
              <a:rect l="0" t="0" r="r" b="b"/>
              <a:pathLst>
                <a:path w="21065" h="20792" extrusionOk="0">
                  <a:moveTo>
                    <a:pt x="12000" y="17767"/>
                  </a:moveTo>
                  <a:cubicBezTo>
                    <a:pt x="18000" y="14368"/>
                    <a:pt x="21600" y="10218"/>
                    <a:pt x="21000" y="4663"/>
                  </a:cubicBezTo>
                  <a:cubicBezTo>
                    <a:pt x="20750" y="2473"/>
                    <a:pt x="19500" y="1036"/>
                    <a:pt x="18000" y="153"/>
                  </a:cubicBezTo>
                  <a:cubicBezTo>
                    <a:pt x="16850" y="-533"/>
                    <a:pt x="9800" y="1036"/>
                    <a:pt x="9800" y="6035"/>
                  </a:cubicBezTo>
                  <a:cubicBezTo>
                    <a:pt x="9900" y="15479"/>
                    <a:pt x="3250" y="15806"/>
                    <a:pt x="0" y="20708"/>
                  </a:cubicBezTo>
                  <a:cubicBezTo>
                    <a:pt x="3450" y="21067"/>
                    <a:pt x="7600" y="20315"/>
                    <a:pt x="12000" y="1776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44" name="Freeform 208"/>
            <p:cNvSpPr/>
            <p:nvPr/>
          </p:nvSpPr>
          <p:spPr>
            <a:xfrm>
              <a:off x="331925" y="120980"/>
              <a:ext cx="143642" cy="233981"/>
            </a:xfrm>
            <a:custGeom>
              <a:avLst/>
              <a:gdLst/>
              <a:ahLst/>
              <a:cxnLst>
                <a:cxn ang="0">
                  <a:pos x="wd2" y="hd2"/>
                </a:cxn>
                <a:cxn ang="5400000">
                  <a:pos x="wd2" y="hd2"/>
                </a:cxn>
                <a:cxn ang="10800000">
                  <a:pos x="wd2" y="hd2"/>
                </a:cxn>
                <a:cxn ang="16200000">
                  <a:pos x="wd2" y="hd2"/>
                </a:cxn>
              </a:cxnLst>
              <a:rect l="0" t="0" r="r" b="b"/>
              <a:pathLst>
                <a:path w="21600" h="19913" extrusionOk="0">
                  <a:moveTo>
                    <a:pt x="21600" y="733"/>
                  </a:moveTo>
                  <a:cubicBezTo>
                    <a:pt x="17486" y="-1687"/>
                    <a:pt x="10123" y="2357"/>
                    <a:pt x="10123" y="6034"/>
                  </a:cubicBezTo>
                  <a:cubicBezTo>
                    <a:pt x="10123" y="14919"/>
                    <a:pt x="3627" y="15716"/>
                    <a:pt x="0" y="19699"/>
                  </a:cubicBezTo>
                  <a:cubicBezTo>
                    <a:pt x="650" y="19790"/>
                    <a:pt x="595" y="19913"/>
                    <a:pt x="2003" y="19913"/>
                  </a:cubicBezTo>
                  <a:cubicBezTo>
                    <a:pt x="6605" y="17830"/>
                    <a:pt x="13480" y="13877"/>
                    <a:pt x="13480" y="7076"/>
                  </a:cubicBezTo>
                  <a:cubicBezTo>
                    <a:pt x="13480" y="2847"/>
                    <a:pt x="17215" y="1070"/>
                    <a:pt x="21600" y="73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45" name="Freeform 209"/>
            <p:cNvSpPr/>
            <p:nvPr/>
          </p:nvSpPr>
          <p:spPr>
            <a:xfrm>
              <a:off x="331925" y="116688"/>
              <a:ext cx="135362" cy="235034"/>
            </a:xfrm>
            <a:custGeom>
              <a:avLst/>
              <a:gdLst/>
              <a:ahLst/>
              <a:cxnLst>
                <a:cxn ang="0">
                  <a:pos x="wd2" y="hd2"/>
                </a:cxn>
                <a:cxn ang="5400000">
                  <a:pos x="wd2" y="hd2"/>
                </a:cxn>
                <a:cxn ang="10800000">
                  <a:pos x="wd2" y="hd2"/>
                </a:cxn>
                <a:cxn ang="16200000">
                  <a:pos x="wd2" y="hd2"/>
                </a:cxn>
              </a:cxnLst>
              <a:rect l="0" t="0" r="r" b="b"/>
              <a:pathLst>
                <a:path w="21600" h="20467" extrusionOk="0">
                  <a:moveTo>
                    <a:pt x="21600" y="529"/>
                  </a:moveTo>
                  <a:cubicBezTo>
                    <a:pt x="16545" y="-1133"/>
                    <a:pt x="9134" y="1250"/>
                    <a:pt x="9134" y="5827"/>
                  </a:cubicBezTo>
                  <a:cubicBezTo>
                    <a:pt x="9134" y="13257"/>
                    <a:pt x="3045" y="12974"/>
                    <a:pt x="0" y="16580"/>
                  </a:cubicBezTo>
                  <a:cubicBezTo>
                    <a:pt x="0" y="17865"/>
                    <a:pt x="0" y="19182"/>
                    <a:pt x="0" y="20467"/>
                  </a:cubicBezTo>
                  <a:cubicBezTo>
                    <a:pt x="2126" y="19683"/>
                    <a:pt x="12179" y="15012"/>
                    <a:pt x="12179" y="6830"/>
                  </a:cubicBezTo>
                  <a:cubicBezTo>
                    <a:pt x="12179" y="2472"/>
                    <a:pt x="16832" y="591"/>
                    <a:pt x="21600" y="52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46" name="Freeform 210"/>
            <p:cNvSpPr/>
            <p:nvPr/>
          </p:nvSpPr>
          <p:spPr>
            <a:xfrm>
              <a:off x="-1" y="155204"/>
              <a:ext cx="230048" cy="214148"/>
            </a:xfrm>
            <a:custGeom>
              <a:avLst/>
              <a:gdLst/>
              <a:ahLst/>
              <a:cxnLst>
                <a:cxn ang="0">
                  <a:pos x="wd2" y="hd2"/>
                </a:cxn>
                <a:cxn ang="5400000">
                  <a:pos x="wd2" y="hd2"/>
                </a:cxn>
                <a:cxn ang="10800000">
                  <a:pos x="wd2" y="hd2"/>
                </a:cxn>
                <a:cxn ang="16200000">
                  <a:pos x="wd2" y="hd2"/>
                </a:cxn>
              </a:cxnLst>
              <a:rect l="0" t="0" r="r" b="b"/>
              <a:pathLst>
                <a:path w="20694" h="20591" extrusionOk="0">
                  <a:moveTo>
                    <a:pt x="130" y="3041"/>
                  </a:moveTo>
                  <a:cubicBezTo>
                    <a:pt x="-906" y="653"/>
                    <a:pt x="4534" y="-628"/>
                    <a:pt x="6413" y="307"/>
                  </a:cubicBezTo>
                  <a:cubicBezTo>
                    <a:pt x="6413" y="1657"/>
                    <a:pt x="6413" y="2972"/>
                    <a:pt x="6413" y="4322"/>
                  </a:cubicBezTo>
                  <a:cubicBezTo>
                    <a:pt x="4308" y="3872"/>
                    <a:pt x="875" y="4703"/>
                    <a:pt x="130" y="3041"/>
                  </a:cubicBezTo>
                  <a:moveTo>
                    <a:pt x="12630" y="19760"/>
                  </a:moveTo>
                  <a:cubicBezTo>
                    <a:pt x="12630" y="18584"/>
                    <a:pt x="16290" y="16230"/>
                    <a:pt x="20694" y="16230"/>
                  </a:cubicBezTo>
                  <a:cubicBezTo>
                    <a:pt x="20694" y="17684"/>
                    <a:pt x="20694" y="19137"/>
                    <a:pt x="20694" y="20591"/>
                  </a:cubicBezTo>
                  <a:cubicBezTo>
                    <a:pt x="18006" y="20314"/>
                    <a:pt x="12630" y="20972"/>
                    <a:pt x="12630" y="1976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47" name="Freeform 211"/>
            <p:cNvSpPr/>
            <p:nvPr/>
          </p:nvSpPr>
          <p:spPr>
            <a:xfrm>
              <a:off x="83985" y="84661"/>
              <a:ext cx="267465" cy="312781"/>
            </a:xfrm>
            <a:custGeom>
              <a:avLst/>
              <a:gdLst/>
              <a:ahLst/>
              <a:cxnLst>
                <a:cxn ang="0">
                  <a:pos x="wd2" y="hd2"/>
                </a:cxn>
                <a:cxn ang="5400000">
                  <a:pos x="wd2" y="hd2"/>
                </a:cxn>
                <a:cxn ang="10800000">
                  <a:pos x="wd2" y="hd2"/>
                </a:cxn>
                <a:cxn ang="16200000">
                  <a:pos x="wd2" y="hd2"/>
                </a:cxn>
              </a:cxnLst>
              <a:rect l="0" t="0" r="r" b="b"/>
              <a:pathLst>
                <a:path w="18616" h="18918" extrusionOk="0">
                  <a:moveTo>
                    <a:pt x="17885" y="7290"/>
                  </a:moveTo>
                  <a:cubicBezTo>
                    <a:pt x="16908" y="5178"/>
                    <a:pt x="14302" y="2609"/>
                    <a:pt x="10493" y="1194"/>
                  </a:cubicBezTo>
                  <a:cubicBezTo>
                    <a:pt x="971" y="-2421"/>
                    <a:pt x="-2487" y="3066"/>
                    <a:pt x="1848" y="5831"/>
                  </a:cubicBezTo>
                  <a:cubicBezTo>
                    <a:pt x="6935" y="9098"/>
                    <a:pt x="6459" y="14302"/>
                    <a:pt x="8413" y="16457"/>
                  </a:cubicBezTo>
                  <a:cubicBezTo>
                    <a:pt x="6358" y="16914"/>
                    <a:pt x="4855" y="17873"/>
                    <a:pt x="4855" y="18417"/>
                  </a:cubicBezTo>
                  <a:cubicBezTo>
                    <a:pt x="4855" y="19179"/>
                    <a:pt x="8990" y="18765"/>
                    <a:pt x="11069" y="18918"/>
                  </a:cubicBezTo>
                  <a:cubicBezTo>
                    <a:pt x="14527" y="18918"/>
                    <a:pt x="17309" y="18308"/>
                    <a:pt x="17309" y="17568"/>
                  </a:cubicBezTo>
                  <a:cubicBezTo>
                    <a:pt x="17359" y="17002"/>
                    <a:pt x="17259" y="16653"/>
                    <a:pt x="17083" y="16348"/>
                  </a:cubicBezTo>
                  <a:cubicBezTo>
                    <a:pt x="18762" y="14193"/>
                    <a:pt x="19113" y="9903"/>
                    <a:pt x="17885" y="729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48" name="Freeform 212"/>
            <p:cNvSpPr/>
            <p:nvPr/>
          </p:nvSpPr>
          <p:spPr>
            <a:xfrm>
              <a:off x="187309" y="190439"/>
              <a:ext cx="100008" cy="183886"/>
            </a:xfrm>
            <a:custGeom>
              <a:avLst/>
              <a:gdLst/>
              <a:ahLst/>
              <a:cxnLst>
                <a:cxn ang="0">
                  <a:pos x="wd2" y="hd2"/>
                </a:cxn>
                <a:cxn ang="5400000">
                  <a:pos x="wd2" y="hd2"/>
                </a:cxn>
                <a:cxn ang="10800000">
                  <a:pos x="wd2" y="hd2"/>
                </a:cxn>
                <a:cxn ang="16200000">
                  <a:pos x="wd2" y="hd2"/>
                </a:cxn>
              </a:cxnLst>
              <a:rect l="0" t="0" r="r" b="b"/>
              <a:pathLst>
                <a:path w="13575" h="21055" extrusionOk="0">
                  <a:moveTo>
                    <a:pt x="12446" y="0"/>
                  </a:moveTo>
                  <a:cubicBezTo>
                    <a:pt x="6582" y="412"/>
                    <a:pt x="1304" y="4947"/>
                    <a:pt x="1304" y="10594"/>
                  </a:cubicBezTo>
                  <a:cubicBezTo>
                    <a:pt x="1402" y="15623"/>
                    <a:pt x="5116" y="18179"/>
                    <a:pt x="3894" y="18550"/>
                  </a:cubicBezTo>
                  <a:cubicBezTo>
                    <a:pt x="-6026" y="21518"/>
                    <a:pt x="5214" y="19333"/>
                    <a:pt x="13082" y="21023"/>
                  </a:cubicBezTo>
                  <a:cubicBezTo>
                    <a:pt x="15574" y="21600"/>
                    <a:pt x="7804" y="14304"/>
                    <a:pt x="7804" y="8492"/>
                  </a:cubicBezTo>
                  <a:cubicBezTo>
                    <a:pt x="7804" y="4947"/>
                    <a:pt x="9612" y="1937"/>
                    <a:pt x="12446"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49" name="Freeform 213"/>
            <p:cNvSpPr/>
            <p:nvPr/>
          </p:nvSpPr>
          <p:spPr>
            <a:xfrm>
              <a:off x="186125" y="73079"/>
              <a:ext cx="180002" cy="281883"/>
            </a:xfrm>
            <a:custGeom>
              <a:avLst/>
              <a:gdLst/>
              <a:ahLst/>
              <a:cxnLst>
                <a:cxn ang="0">
                  <a:pos x="wd2" y="hd2"/>
                </a:cxn>
                <a:cxn ang="5400000">
                  <a:pos x="wd2" y="hd2"/>
                </a:cxn>
                <a:cxn ang="10800000">
                  <a:pos x="wd2" y="hd2"/>
                </a:cxn>
                <a:cxn ang="16200000">
                  <a:pos x="wd2" y="hd2"/>
                </a:cxn>
              </a:cxnLst>
              <a:rect l="0" t="0" r="r" b="b"/>
              <a:pathLst>
                <a:path w="19048" h="21600" extrusionOk="0">
                  <a:moveTo>
                    <a:pt x="5257" y="938"/>
                  </a:moveTo>
                  <a:cubicBezTo>
                    <a:pt x="3314" y="497"/>
                    <a:pt x="1562" y="193"/>
                    <a:pt x="0" y="0"/>
                  </a:cubicBezTo>
                  <a:cubicBezTo>
                    <a:pt x="152" y="497"/>
                    <a:pt x="267" y="1076"/>
                    <a:pt x="343" y="1572"/>
                  </a:cubicBezTo>
                  <a:cubicBezTo>
                    <a:pt x="11162" y="3559"/>
                    <a:pt x="21600" y="11503"/>
                    <a:pt x="15200" y="21600"/>
                  </a:cubicBezTo>
                  <a:cubicBezTo>
                    <a:pt x="18286" y="18455"/>
                    <a:pt x="19048" y="15779"/>
                    <a:pt x="19048" y="11697"/>
                  </a:cubicBezTo>
                  <a:cubicBezTo>
                    <a:pt x="19048" y="7310"/>
                    <a:pt x="10629" y="2152"/>
                    <a:pt x="5257" y="93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50" name="Freeform 214"/>
            <p:cNvSpPr/>
            <p:nvPr/>
          </p:nvSpPr>
          <p:spPr>
            <a:xfrm>
              <a:off x="182525" y="65519"/>
              <a:ext cx="196931" cy="290523"/>
            </a:xfrm>
            <a:custGeom>
              <a:avLst/>
              <a:gdLst/>
              <a:ahLst/>
              <a:cxnLst>
                <a:cxn ang="0">
                  <a:pos x="wd2" y="hd2"/>
                </a:cxn>
                <a:cxn ang="5400000">
                  <a:pos x="wd2" y="hd2"/>
                </a:cxn>
                <a:cxn ang="10800000">
                  <a:pos x="wd2" y="hd2"/>
                </a:cxn>
                <a:cxn ang="16200000">
                  <a:pos x="wd2" y="hd2"/>
                </a:cxn>
              </a:cxnLst>
              <a:rect l="0" t="0" r="r" b="b"/>
              <a:pathLst>
                <a:path w="21484" h="21600" extrusionOk="0">
                  <a:moveTo>
                    <a:pt x="0" y="0"/>
                  </a:moveTo>
                  <a:cubicBezTo>
                    <a:pt x="393" y="375"/>
                    <a:pt x="550" y="857"/>
                    <a:pt x="668" y="1365"/>
                  </a:cubicBezTo>
                  <a:cubicBezTo>
                    <a:pt x="10172" y="3158"/>
                    <a:pt x="19244" y="7280"/>
                    <a:pt x="19244" y="14641"/>
                  </a:cubicBezTo>
                  <a:cubicBezTo>
                    <a:pt x="19244" y="16300"/>
                    <a:pt x="17791" y="20021"/>
                    <a:pt x="15984" y="21600"/>
                  </a:cubicBezTo>
                  <a:cubicBezTo>
                    <a:pt x="19519" y="19887"/>
                    <a:pt x="21482" y="15819"/>
                    <a:pt x="21482" y="11911"/>
                  </a:cubicBezTo>
                  <a:cubicBezTo>
                    <a:pt x="21600" y="5755"/>
                    <a:pt x="14806" y="2088"/>
                    <a:pt x="6716" y="616"/>
                  </a:cubicBezTo>
                  <a:cubicBezTo>
                    <a:pt x="4281" y="187"/>
                    <a:pt x="2081" y="0"/>
                    <a:pt x="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51" name="Freeform 215"/>
            <p:cNvSpPr/>
            <p:nvPr/>
          </p:nvSpPr>
          <p:spPr>
            <a:xfrm>
              <a:off x="101964" y="3240"/>
              <a:ext cx="46723" cy="48962"/>
            </a:xfrm>
            <a:custGeom>
              <a:avLst/>
              <a:gdLst/>
              <a:ahLst/>
              <a:cxnLst>
                <a:cxn ang="0">
                  <a:pos x="wd2" y="hd2"/>
                </a:cxn>
                <a:cxn ang="5400000">
                  <a:pos x="wd2" y="hd2"/>
                </a:cxn>
                <a:cxn ang="10800000">
                  <a:pos x="wd2" y="hd2"/>
                </a:cxn>
                <a:cxn ang="16200000">
                  <a:pos x="wd2" y="hd2"/>
                </a:cxn>
              </a:cxnLst>
              <a:rect l="0" t="0" r="r" b="b"/>
              <a:pathLst>
                <a:path w="20612" h="21600" extrusionOk="0">
                  <a:moveTo>
                    <a:pt x="124" y="21600"/>
                  </a:moveTo>
                  <a:cubicBezTo>
                    <a:pt x="-988" y="10165"/>
                    <a:pt x="5683" y="7147"/>
                    <a:pt x="8541" y="0"/>
                  </a:cubicBezTo>
                  <a:cubicBezTo>
                    <a:pt x="12512" y="6512"/>
                    <a:pt x="19500" y="8100"/>
                    <a:pt x="20612" y="19376"/>
                  </a:cubicBezTo>
                  <a:cubicBezTo>
                    <a:pt x="13783" y="20171"/>
                    <a:pt x="6953" y="20806"/>
                    <a:pt x="124"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52" name="Freeform 216"/>
            <p:cNvSpPr/>
            <p:nvPr/>
          </p:nvSpPr>
          <p:spPr>
            <a:xfrm>
              <a:off x="30384" y="-2"/>
              <a:ext cx="162673" cy="192604"/>
            </a:xfrm>
            <a:custGeom>
              <a:avLst/>
              <a:gdLst/>
              <a:ahLst/>
              <a:cxnLst>
                <a:cxn ang="0">
                  <a:pos x="wd2" y="hd2"/>
                </a:cxn>
                <a:cxn ang="5400000">
                  <a:pos x="wd2" y="hd2"/>
                </a:cxn>
                <a:cxn ang="10800000">
                  <a:pos x="wd2" y="hd2"/>
                </a:cxn>
                <a:cxn ang="16200000">
                  <a:pos x="wd2" y="hd2"/>
                </a:cxn>
              </a:cxnLst>
              <a:rect l="0" t="0" r="r" b="b"/>
              <a:pathLst>
                <a:path w="20990" h="21600" extrusionOk="0">
                  <a:moveTo>
                    <a:pt x="15544" y="0"/>
                  </a:moveTo>
                  <a:cubicBezTo>
                    <a:pt x="14290" y="1655"/>
                    <a:pt x="12106" y="2019"/>
                    <a:pt x="11688" y="4926"/>
                  </a:cubicBezTo>
                  <a:cubicBezTo>
                    <a:pt x="5928" y="5127"/>
                    <a:pt x="-482" y="11910"/>
                    <a:pt x="29" y="17320"/>
                  </a:cubicBezTo>
                  <a:cubicBezTo>
                    <a:pt x="122" y="18814"/>
                    <a:pt x="4721" y="21600"/>
                    <a:pt x="10481" y="21600"/>
                  </a:cubicBezTo>
                  <a:cubicBezTo>
                    <a:pt x="16287" y="21600"/>
                    <a:pt x="20979" y="17119"/>
                    <a:pt x="20979" y="11628"/>
                  </a:cubicBezTo>
                  <a:cubicBezTo>
                    <a:pt x="21118" y="8357"/>
                    <a:pt x="19910" y="6581"/>
                    <a:pt x="17866" y="5773"/>
                  </a:cubicBezTo>
                  <a:cubicBezTo>
                    <a:pt x="18192" y="2867"/>
                    <a:pt x="16333" y="1938"/>
                    <a:pt x="15544"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53" name="Freeform 217"/>
            <p:cNvSpPr/>
            <p:nvPr/>
          </p:nvSpPr>
          <p:spPr>
            <a:xfrm>
              <a:off x="125516" y="23040"/>
              <a:ext cx="36270" cy="70587"/>
            </a:xfrm>
            <a:custGeom>
              <a:avLst/>
              <a:gdLst/>
              <a:ahLst/>
              <a:cxnLst>
                <a:cxn ang="0">
                  <a:pos x="wd2" y="hd2"/>
                </a:cxn>
                <a:cxn ang="5400000">
                  <a:pos x="wd2" y="hd2"/>
                </a:cxn>
                <a:cxn ang="10800000">
                  <a:pos x="wd2" y="hd2"/>
                </a:cxn>
                <a:cxn ang="16200000">
                  <a:pos x="wd2" y="hd2"/>
                </a:cxn>
              </a:cxnLst>
              <a:rect l="0" t="0" r="r" b="b"/>
              <a:pathLst>
                <a:path w="19257" h="20863" extrusionOk="0">
                  <a:moveTo>
                    <a:pt x="7714" y="20642"/>
                  </a:moveTo>
                  <a:cubicBezTo>
                    <a:pt x="2553" y="20110"/>
                    <a:pt x="-1652" y="20110"/>
                    <a:pt x="642" y="9576"/>
                  </a:cubicBezTo>
                  <a:cubicBezTo>
                    <a:pt x="1980" y="3937"/>
                    <a:pt x="8288" y="3192"/>
                    <a:pt x="12111" y="0"/>
                  </a:cubicBezTo>
                  <a:cubicBezTo>
                    <a:pt x="14596" y="3724"/>
                    <a:pt x="19948" y="5427"/>
                    <a:pt x="19183" y="11066"/>
                  </a:cubicBezTo>
                  <a:cubicBezTo>
                    <a:pt x="16890" y="21600"/>
                    <a:pt x="13067" y="21174"/>
                    <a:pt x="7714" y="2064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54" name="Freeform 218"/>
            <p:cNvSpPr/>
            <p:nvPr/>
          </p:nvSpPr>
          <p:spPr>
            <a:xfrm>
              <a:off x="67325" y="82080"/>
              <a:ext cx="48962" cy="45002"/>
            </a:xfrm>
            <a:custGeom>
              <a:avLst/>
              <a:gdLst/>
              <a:ahLst/>
              <a:cxnLst>
                <a:cxn ang="0">
                  <a:pos x="wd2" y="hd2"/>
                </a:cxn>
                <a:cxn ang="5400000">
                  <a:pos x="wd2" y="hd2"/>
                </a:cxn>
                <a:cxn ang="10800000">
                  <a:pos x="wd2" y="hd2"/>
                </a:cxn>
                <a:cxn ang="16200000">
                  <a:pos x="wd2" y="hd2"/>
                </a:cxn>
              </a:cxnLst>
              <a:rect l="0" t="0" r="r" b="b"/>
              <a:pathLst>
                <a:path w="21600" h="21600" extrusionOk="0">
                  <a:moveTo>
                    <a:pt x="9529" y="21600"/>
                  </a:moveTo>
                  <a:cubicBezTo>
                    <a:pt x="2859" y="21600"/>
                    <a:pt x="3176" y="16589"/>
                    <a:pt x="0" y="13997"/>
                  </a:cubicBezTo>
                  <a:cubicBezTo>
                    <a:pt x="3176" y="9331"/>
                    <a:pt x="2859" y="0"/>
                    <a:pt x="9529" y="0"/>
                  </a:cubicBezTo>
                  <a:cubicBezTo>
                    <a:pt x="16041" y="0"/>
                    <a:pt x="17629" y="9331"/>
                    <a:pt x="21600" y="13997"/>
                  </a:cubicBezTo>
                  <a:cubicBezTo>
                    <a:pt x="17629" y="16589"/>
                    <a:pt x="16041" y="21600"/>
                    <a:pt x="9529"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55" name="Freeform 219"/>
            <p:cNvSpPr/>
            <p:nvPr/>
          </p:nvSpPr>
          <p:spPr>
            <a:xfrm>
              <a:off x="74525" y="92160"/>
              <a:ext cx="29882" cy="27362"/>
            </a:xfrm>
            <a:custGeom>
              <a:avLst/>
              <a:gdLst/>
              <a:ahLst/>
              <a:cxnLst>
                <a:cxn ang="0">
                  <a:pos x="wd2" y="hd2"/>
                </a:cxn>
                <a:cxn ang="5400000">
                  <a:pos x="wd2" y="hd2"/>
                </a:cxn>
                <a:cxn ang="10800000">
                  <a:pos x="wd2" y="hd2"/>
                </a:cxn>
                <a:cxn ang="16200000">
                  <a:pos x="wd2" y="hd2"/>
                </a:cxn>
              </a:cxnLst>
              <a:rect l="0" t="0" r="r" b="b"/>
              <a:pathLst>
                <a:path w="21600" h="21600" extrusionOk="0">
                  <a:moveTo>
                    <a:pt x="9629" y="21600"/>
                  </a:moveTo>
                  <a:cubicBezTo>
                    <a:pt x="2863" y="21600"/>
                    <a:pt x="3123" y="16200"/>
                    <a:pt x="0" y="13642"/>
                  </a:cubicBezTo>
                  <a:cubicBezTo>
                    <a:pt x="3123" y="9095"/>
                    <a:pt x="2863" y="0"/>
                    <a:pt x="9629" y="0"/>
                  </a:cubicBezTo>
                  <a:cubicBezTo>
                    <a:pt x="16135" y="0"/>
                    <a:pt x="17696" y="9095"/>
                    <a:pt x="21600" y="13642"/>
                  </a:cubicBezTo>
                  <a:cubicBezTo>
                    <a:pt x="17696" y="16200"/>
                    <a:pt x="16135" y="21600"/>
                    <a:pt x="9629"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56" name="Freeform 220"/>
            <p:cNvSpPr/>
            <p:nvPr/>
          </p:nvSpPr>
          <p:spPr>
            <a:xfrm>
              <a:off x="60485" y="97818"/>
              <a:ext cx="141305" cy="121064"/>
            </a:xfrm>
            <a:custGeom>
              <a:avLst/>
              <a:gdLst/>
              <a:ahLst/>
              <a:cxnLst>
                <a:cxn ang="0">
                  <a:pos x="wd2" y="hd2"/>
                </a:cxn>
                <a:cxn ang="5400000">
                  <a:pos x="wd2" y="hd2"/>
                </a:cxn>
                <a:cxn ang="10800000">
                  <a:pos x="wd2" y="hd2"/>
                </a:cxn>
                <a:cxn ang="16200000">
                  <a:pos x="wd2" y="hd2"/>
                </a:cxn>
              </a:cxnLst>
              <a:rect l="0" t="0" r="r" b="b"/>
              <a:pathLst>
                <a:path w="20139" h="19165" extrusionOk="0">
                  <a:moveTo>
                    <a:pt x="14109" y="1554"/>
                  </a:moveTo>
                  <a:cubicBezTo>
                    <a:pt x="11236" y="-2435"/>
                    <a:pt x="11185" y="2466"/>
                    <a:pt x="9697" y="2865"/>
                  </a:cubicBezTo>
                  <a:cubicBezTo>
                    <a:pt x="10159" y="3036"/>
                    <a:pt x="10569" y="3207"/>
                    <a:pt x="11031" y="3378"/>
                  </a:cubicBezTo>
                  <a:cubicBezTo>
                    <a:pt x="10261" y="3777"/>
                    <a:pt x="9440" y="4176"/>
                    <a:pt x="8671" y="4575"/>
                  </a:cubicBezTo>
                  <a:cubicBezTo>
                    <a:pt x="8876" y="4803"/>
                    <a:pt x="9030" y="5031"/>
                    <a:pt x="9235" y="5202"/>
                  </a:cubicBezTo>
                  <a:cubicBezTo>
                    <a:pt x="8825" y="5202"/>
                    <a:pt x="8466" y="5202"/>
                    <a:pt x="8055" y="5202"/>
                  </a:cubicBezTo>
                  <a:cubicBezTo>
                    <a:pt x="8312" y="5430"/>
                    <a:pt x="8517" y="5658"/>
                    <a:pt x="8773" y="5886"/>
                  </a:cubicBezTo>
                  <a:cubicBezTo>
                    <a:pt x="8619" y="6057"/>
                    <a:pt x="8466" y="6171"/>
                    <a:pt x="8312" y="6285"/>
                  </a:cubicBezTo>
                  <a:cubicBezTo>
                    <a:pt x="7491" y="5715"/>
                    <a:pt x="6619" y="5487"/>
                    <a:pt x="5695" y="5487"/>
                  </a:cubicBezTo>
                  <a:cubicBezTo>
                    <a:pt x="2617" y="5487"/>
                    <a:pt x="0" y="8507"/>
                    <a:pt x="0" y="12326"/>
                  </a:cubicBezTo>
                  <a:cubicBezTo>
                    <a:pt x="0" y="16144"/>
                    <a:pt x="2514" y="19165"/>
                    <a:pt x="5695" y="19165"/>
                  </a:cubicBezTo>
                  <a:cubicBezTo>
                    <a:pt x="8773" y="19165"/>
                    <a:pt x="11390" y="16144"/>
                    <a:pt x="11390" y="12326"/>
                  </a:cubicBezTo>
                  <a:cubicBezTo>
                    <a:pt x="11390" y="12212"/>
                    <a:pt x="11390" y="12098"/>
                    <a:pt x="11390" y="11927"/>
                  </a:cubicBezTo>
                  <a:cubicBezTo>
                    <a:pt x="12108" y="12155"/>
                    <a:pt x="12775" y="12383"/>
                    <a:pt x="13494" y="12554"/>
                  </a:cubicBezTo>
                  <a:cubicBezTo>
                    <a:pt x="13340" y="11984"/>
                    <a:pt x="13186" y="11357"/>
                    <a:pt x="13032" y="10730"/>
                  </a:cubicBezTo>
                  <a:cubicBezTo>
                    <a:pt x="13853" y="10730"/>
                    <a:pt x="14674" y="10730"/>
                    <a:pt x="15495" y="10730"/>
                  </a:cubicBezTo>
                  <a:cubicBezTo>
                    <a:pt x="15135" y="10388"/>
                    <a:pt x="14776" y="10046"/>
                    <a:pt x="14468" y="9704"/>
                  </a:cubicBezTo>
                  <a:cubicBezTo>
                    <a:pt x="15648" y="8735"/>
                    <a:pt x="16829" y="7710"/>
                    <a:pt x="18009" y="6684"/>
                  </a:cubicBezTo>
                  <a:cubicBezTo>
                    <a:pt x="17290" y="6684"/>
                    <a:pt x="16572" y="6684"/>
                    <a:pt x="15854" y="6684"/>
                  </a:cubicBezTo>
                  <a:cubicBezTo>
                    <a:pt x="16931" y="5943"/>
                    <a:pt x="18060" y="5202"/>
                    <a:pt x="19189" y="4404"/>
                  </a:cubicBezTo>
                  <a:cubicBezTo>
                    <a:pt x="18419" y="4404"/>
                    <a:pt x="17649" y="4404"/>
                    <a:pt x="16880" y="4404"/>
                  </a:cubicBezTo>
                  <a:cubicBezTo>
                    <a:pt x="18162" y="4290"/>
                    <a:pt x="21600" y="1326"/>
                    <a:pt x="19445" y="2181"/>
                  </a:cubicBezTo>
                  <a:cubicBezTo>
                    <a:pt x="17290" y="2979"/>
                    <a:pt x="15854" y="1782"/>
                    <a:pt x="14109" y="155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57" name="Freeform 221"/>
            <p:cNvSpPr/>
            <p:nvPr/>
          </p:nvSpPr>
          <p:spPr>
            <a:xfrm>
              <a:off x="15290" y="179113"/>
              <a:ext cx="181284" cy="91850"/>
            </a:xfrm>
            <a:custGeom>
              <a:avLst/>
              <a:gdLst/>
              <a:ahLst/>
              <a:cxnLst>
                <a:cxn ang="0">
                  <a:pos x="wd2" y="hd2"/>
                </a:cxn>
                <a:cxn ang="5400000">
                  <a:pos x="wd2" y="hd2"/>
                </a:cxn>
                <a:cxn ang="10800000">
                  <a:pos x="wd2" y="hd2"/>
                </a:cxn>
                <a:cxn ang="16200000">
                  <a:pos x="wd2" y="hd2"/>
                </a:cxn>
              </a:cxnLst>
              <a:rect l="0" t="0" r="r" b="b"/>
              <a:pathLst>
                <a:path w="20368" h="13059" extrusionOk="0">
                  <a:moveTo>
                    <a:pt x="7950" y="6473"/>
                  </a:moveTo>
                  <a:cubicBezTo>
                    <a:pt x="5361" y="5859"/>
                    <a:pt x="1033" y="7087"/>
                    <a:pt x="143" y="4579"/>
                  </a:cubicBezTo>
                  <a:cubicBezTo>
                    <a:pt x="-1151" y="1047"/>
                    <a:pt x="6737" y="-1102"/>
                    <a:pt x="8759" y="587"/>
                  </a:cubicBezTo>
                  <a:cubicBezTo>
                    <a:pt x="13613" y="4323"/>
                    <a:pt x="20166" y="-2945"/>
                    <a:pt x="20368" y="8009"/>
                  </a:cubicBezTo>
                  <a:cubicBezTo>
                    <a:pt x="20449" y="10721"/>
                    <a:pt x="15312" y="18655"/>
                    <a:pt x="7950" y="647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grpSp>
        <p:nvGrpSpPr>
          <p:cNvPr id="1082" name="Group 222"/>
          <p:cNvGrpSpPr/>
          <p:nvPr/>
        </p:nvGrpSpPr>
        <p:grpSpPr>
          <a:xfrm>
            <a:off x="8189999" y="4769915"/>
            <a:ext cx="449969" cy="540316"/>
            <a:chOff x="-1" y="-3"/>
            <a:chExt cx="449967" cy="540314"/>
          </a:xfrm>
        </p:grpSpPr>
        <p:sp>
          <p:nvSpPr>
            <p:cNvPr id="1059" name="Freeform 223"/>
            <p:cNvSpPr/>
            <p:nvPr/>
          </p:nvSpPr>
          <p:spPr>
            <a:xfrm>
              <a:off x="-2" y="369800"/>
              <a:ext cx="78483" cy="7920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665"/>
                    <a:pt x="495" y="14629"/>
                    <a:pt x="1387" y="16200"/>
                  </a:cubicBezTo>
                  <a:cubicBezTo>
                    <a:pt x="2378" y="17869"/>
                    <a:pt x="3765" y="19244"/>
                    <a:pt x="5450" y="20127"/>
                  </a:cubicBezTo>
                  <a:cubicBezTo>
                    <a:pt x="7035" y="21109"/>
                    <a:pt x="8917" y="21600"/>
                    <a:pt x="10800" y="21600"/>
                  </a:cubicBezTo>
                  <a:cubicBezTo>
                    <a:pt x="12782" y="21600"/>
                    <a:pt x="14565" y="21109"/>
                    <a:pt x="16250" y="20127"/>
                  </a:cubicBezTo>
                  <a:cubicBezTo>
                    <a:pt x="17934" y="19244"/>
                    <a:pt x="19222" y="17869"/>
                    <a:pt x="20114" y="16200"/>
                  </a:cubicBezTo>
                  <a:cubicBezTo>
                    <a:pt x="21105" y="14629"/>
                    <a:pt x="21600" y="12665"/>
                    <a:pt x="21600" y="10800"/>
                  </a:cubicBezTo>
                  <a:cubicBezTo>
                    <a:pt x="21600" y="8935"/>
                    <a:pt x="21204" y="7069"/>
                    <a:pt x="20114" y="5400"/>
                  </a:cubicBezTo>
                  <a:cubicBezTo>
                    <a:pt x="19222" y="3829"/>
                    <a:pt x="17934" y="2455"/>
                    <a:pt x="16250" y="1473"/>
                  </a:cubicBezTo>
                  <a:cubicBezTo>
                    <a:pt x="14565" y="491"/>
                    <a:pt x="12683" y="0"/>
                    <a:pt x="10800" y="0"/>
                  </a:cubicBezTo>
                  <a:cubicBezTo>
                    <a:pt x="8917" y="0"/>
                    <a:pt x="7035" y="491"/>
                    <a:pt x="5450" y="1473"/>
                  </a:cubicBezTo>
                  <a:cubicBezTo>
                    <a:pt x="3765" y="2455"/>
                    <a:pt x="2378" y="3829"/>
                    <a:pt x="1387" y="5400"/>
                  </a:cubicBezTo>
                  <a:cubicBezTo>
                    <a:pt x="495" y="7069"/>
                    <a:pt x="0" y="8935"/>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60" name="Freeform 224"/>
            <p:cNvSpPr/>
            <p:nvPr/>
          </p:nvSpPr>
          <p:spPr>
            <a:xfrm>
              <a:off x="28391" y="361160"/>
              <a:ext cx="136588" cy="157262"/>
            </a:xfrm>
            <a:custGeom>
              <a:avLst/>
              <a:gdLst/>
              <a:ahLst/>
              <a:cxnLst>
                <a:cxn ang="0">
                  <a:pos x="wd2" y="hd2"/>
                </a:cxn>
                <a:cxn ang="5400000">
                  <a:pos x="wd2" y="hd2"/>
                </a:cxn>
                <a:cxn ang="10800000">
                  <a:pos x="wd2" y="hd2"/>
                </a:cxn>
                <a:cxn ang="16200000">
                  <a:pos x="wd2" y="hd2"/>
                </a:cxn>
              </a:cxnLst>
              <a:rect l="0" t="0" r="r" b="b"/>
              <a:pathLst>
                <a:path w="17325" h="20423" extrusionOk="0">
                  <a:moveTo>
                    <a:pt x="1010" y="17158"/>
                  </a:moveTo>
                  <a:cubicBezTo>
                    <a:pt x="-2780" y="3974"/>
                    <a:pt x="5166" y="5704"/>
                    <a:pt x="7221" y="0"/>
                  </a:cubicBezTo>
                  <a:cubicBezTo>
                    <a:pt x="10189" y="1356"/>
                    <a:pt x="13157" y="2712"/>
                    <a:pt x="16080" y="4068"/>
                  </a:cubicBezTo>
                  <a:cubicBezTo>
                    <a:pt x="16080" y="3974"/>
                    <a:pt x="18820" y="16691"/>
                    <a:pt x="16171" y="19496"/>
                  </a:cubicBezTo>
                  <a:cubicBezTo>
                    <a:pt x="14208" y="21600"/>
                    <a:pt x="1787" y="19823"/>
                    <a:pt x="1010" y="1715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61" name="Freeform 225"/>
            <p:cNvSpPr/>
            <p:nvPr/>
          </p:nvSpPr>
          <p:spPr>
            <a:xfrm>
              <a:off x="74519" y="448676"/>
              <a:ext cx="80642" cy="38126"/>
            </a:xfrm>
            <a:custGeom>
              <a:avLst/>
              <a:gdLst/>
              <a:ahLst/>
              <a:cxnLst>
                <a:cxn ang="0">
                  <a:pos x="wd2" y="hd2"/>
                </a:cxn>
                <a:cxn ang="5400000">
                  <a:pos x="wd2" y="hd2"/>
                </a:cxn>
                <a:cxn ang="10800000">
                  <a:pos x="wd2" y="hd2"/>
                </a:cxn>
                <a:cxn ang="16200000">
                  <a:pos x="wd2" y="hd2"/>
                </a:cxn>
              </a:cxnLst>
              <a:rect l="0" t="0" r="r" b="b"/>
              <a:pathLst>
                <a:path w="21600" h="20795" extrusionOk="0">
                  <a:moveTo>
                    <a:pt x="18707" y="10191"/>
                  </a:moveTo>
                  <a:cubicBezTo>
                    <a:pt x="17164" y="7246"/>
                    <a:pt x="15236" y="4104"/>
                    <a:pt x="13114" y="2730"/>
                  </a:cubicBezTo>
                  <a:cubicBezTo>
                    <a:pt x="8968" y="-805"/>
                    <a:pt x="4146" y="-805"/>
                    <a:pt x="0" y="2140"/>
                  </a:cubicBezTo>
                  <a:cubicBezTo>
                    <a:pt x="4436" y="2140"/>
                    <a:pt x="8486" y="2730"/>
                    <a:pt x="12343" y="6264"/>
                  </a:cubicBezTo>
                  <a:cubicBezTo>
                    <a:pt x="14271" y="7442"/>
                    <a:pt x="16007" y="9602"/>
                    <a:pt x="17646" y="11959"/>
                  </a:cubicBezTo>
                  <a:cubicBezTo>
                    <a:pt x="18900" y="14315"/>
                    <a:pt x="20539" y="17457"/>
                    <a:pt x="21600" y="20795"/>
                  </a:cubicBezTo>
                  <a:cubicBezTo>
                    <a:pt x="21311" y="17064"/>
                    <a:pt x="20346" y="13137"/>
                    <a:pt x="18707" y="10191"/>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62" name="Freeform 226"/>
            <p:cNvSpPr/>
            <p:nvPr/>
          </p:nvSpPr>
          <p:spPr>
            <a:xfrm>
              <a:off x="138599" y="348561"/>
              <a:ext cx="116047" cy="191612"/>
            </a:xfrm>
            <a:custGeom>
              <a:avLst/>
              <a:gdLst/>
              <a:ahLst/>
              <a:cxnLst>
                <a:cxn ang="0">
                  <a:pos x="wd2" y="hd2"/>
                </a:cxn>
                <a:cxn ang="5400000">
                  <a:pos x="wd2" y="hd2"/>
                </a:cxn>
                <a:cxn ang="10800000">
                  <a:pos x="wd2" y="hd2"/>
                </a:cxn>
                <a:cxn ang="16200000">
                  <a:pos x="wd2" y="hd2"/>
                </a:cxn>
              </a:cxnLst>
              <a:rect l="0" t="0" r="r" b="b"/>
              <a:pathLst>
                <a:path w="19503" h="21134" extrusionOk="0">
                  <a:moveTo>
                    <a:pt x="3933" y="19853"/>
                  </a:moveTo>
                  <a:cubicBezTo>
                    <a:pt x="0" y="17351"/>
                    <a:pt x="121" y="6353"/>
                    <a:pt x="0" y="874"/>
                  </a:cubicBezTo>
                  <a:cubicBezTo>
                    <a:pt x="5627" y="556"/>
                    <a:pt x="11254" y="278"/>
                    <a:pt x="16881" y="0"/>
                  </a:cubicBezTo>
                  <a:cubicBezTo>
                    <a:pt x="17002" y="0"/>
                    <a:pt x="21600" y="17471"/>
                    <a:pt x="18333" y="19853"/>
                  </a:cubicBezTo>
                  <a:cubicBezTo>
                    <a:pt x="15852" y="21600"/>
                    <a:pt x="6776" y="21521"/>
                    <a:pt x="3933" y="1985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63" name="Freeform 227"/>
            <p:cNvSpPr/>
            <p:nvPr/>
          </p:nvSpPr>
          <p:spPr>
            <a:xfrm>
              <a:off x="240222" y="348560"/>
              <a:ext cx="116539" cy="191752"/>
            </a:xfrm>
            <a:custGeom>
              <a:avLst/>
              <a:gdLst/>
              <a:ahLst/>
              <a:cxnLst>
                <a:cxn ang="0">
                  <a:pos x="wd2" y="hd2"/>
                </a:cxn>
                <a:cxn ang="5400000">
                  <a:pos x="wd2" y="hd2"/>
                </a:cxn>
                <a:cxn ang="10800000">
                  <a:pos x="wd2" y="hd2"/>
                </a:cxn>
                <a:cxn ang="16200000">
                  <a:pos x="wd2" y="hd2"/>
                </a:cxn>
              </a:cxnLst>
              <a:rect l="0" t="0" r="r" b="b"/>
              <a:pathLst>
                <a:path w="19532" h="21110" extrusionOk="0">
                  <a:moveTo>
                    <a:pt x="15550" y="19817"/>
                  </a:moveTo>
                  <a:cubicBezTo>
                    <a:pt x="19532" y="17320"/>
                    <a:pt x="19351" y="6341"/>
                    <a:pt x="19532" y="872"/>
                  </a:cubicBezTo>
                  <a:cubicBezTo>
                    <a:pt x="13921" y="555"/>
                    <a:pt x="8310" y="277"/>
                    <a:pt x="2698" y="0"/>
                  </a:cubicBezTo>
                  <a:cubicBezTo>
                    <a:pt x="2216" y="6619"/>
                    <a:pt x="-2068" y="17439"/>
                    <a:pt x="1250" y="19817"/>
                  </a:cubicBezTo>
                  <a:cubicBezTo>
                    <a:pt x="3724" y="21600"/>
                    <a:pt x="12774" y="21481"/>
                    <a:pt x="15550" y="1981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64" name="Freeform 228"/>
            <p:cNvSpPr/>
            <p:nvPr/>
          </p:nvSpPr>
          <p:spPr>
            <a:xfrm>
              <a:off x="241330" y="450801"/>
              <a:ext cx="12702" cy="777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7300"/>
                    <a:pt x="18655" y="3500"/>
                    <a:pt x="9818" y="0"/>
                  </a:cubicBezTo>
                  <a:cubicBezTo>
                    <a:pt x="1964" y="3500"/>
                    <a:pt x="0" y="7300"/>
                    <a:pt x="0" y="10800"/>
                  </a:cubicBezTo>
                  <a:cubicBezTo>
                    <a:pt x="1964" y="14500"/>
                    <a:pt x="1964" y="18000"/>
                    <a:pt x="9818" y="21600"/>
                  </a:cubicBezTo>
                  <a:cubicBezTo>
                    <a:pt x="18655" y="18000"/>
                    <a:pt x="21600" y="14300"/>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65" name="Freeform 229"/>
            <p:cNvSpPr/>
            <p:nvPr/>
          </p:nvSpPr>
          <p:spPr>
            <a:xfrm>
              <a:off x="159119" y="341000"/>
              <a:ext cx="176763" cy="156962"/>
            </a:xfrm>
            <a:custGeom>
              <a:avLst/>
              <a:gdLst/>
              <a:ahLst/>
              <a:cxnLst>
                <a:cxn ang="0">
                  <a:pos x="wd2" y="hd2"/>
                </a:cxn>
                <a:cxn ang="5400000">
                  <a:pos x="wd2" y="hd2"/>
                </a:cxn>
                <a:cxn ang="10800000">
                  <a:pos x="wd2" y="hd2"/>
                </a:cxn>
                <a:cxn ang="16200000">
                  <a:pos x="wd2" y="hd2"/>
                </a:cxn>
              </a:cxnLst>
              <a:rect l="0" t="0" r="r" b="b"/>
              <a:pathLst>
                <a:path w="21600" h="21600" extrusionOk="0">
                  <a:moveTo>
                    <a:pt x="10822" y="21600"/>
                  </a:moveTo>
                  <a:cubicBezTo>
                    <a:pt x="14429" y="17785"/>
                    <a:pt x="21600" y="15754"/>
                    <a:pt x="21600" y="10156"/>
                  </a:cubicBezTo>
                  <a:cubicBezTo>
                    <a:pt x="21600" y="4607"/>
                    <a:pt x="16849" y="0"/>
                    <a:pt x="10822" y="0"/>
                  </a:cubicBezTo>
                  <a:cubicBezTo>
                    <a:pt x="4795" y="0"/>
                    <a:pt x="0" y="4607"/>
                    <a:pt x="0" y="10156"/>
                  </a:cubicBezTo>
                  <a:cubicBezTo>
                    <a:pt x="0" y="15754"/>
                    <a:pt x="7215" y="17785"/>
                    <a:pt x="10822"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66" name="Freeform 230"/>
            <p:cNvSpPr/>
            <p:nvPr/>
          </p:nvSpPr>
          <p:spPr>
            <a:xfrm>
              <a:off x="45700" y="-4"/>
              <a:ext cx="133222" cy="236965"/>
            </a:xfrm>
            <a:custGeom>
              <a:avLst/>
              <a:gdLst/>
              <a:ahLst/>
              <a:cxnLst>
                <a:cxn ang="0">
                  <a:pos x="wd2" y="hd2"/>
                </a:cxn>
                <a:cxn ang="5400000">
                  <a:pos x="wd2" y="hd2"/>
                </a:cxn>
                <a:cxn ang="10800000">
                  <a:pos x="wd2" y="hd2"/>
                </a:cxn>
                <a:cxn ang="16200000">
                  <a:pos x="wd2" y="hd2"/>
                </a:cxn>
              </a:cxnLst>
              <a:rect l="0" t="0" r="r" b="b"/>
              <a:pathLst>
                <a:path w="19401" h="21380" extrusionOk="0">
                  <a:moveTo>
                    <a:pt x="17671" y="9362"/>
                  </a:moveTo>
                  <a:cubicBezTo>
                    <a:pt x="18405" y="17872"/>
                    <a:pt x="18824" y="16605"/>
                    <a:pt x="19401" y="20243"/>
                  </a:cubicBezTo>
                  <a:cubicBezTo>
                    <a:pt x="16727" y="20633"/>
                    <a:pt x="14053" y="20990"/>
                    <a:pt x="11380" y="21380"/>
                  </a:cubicBezTo>
                  <a:cubicBezTo>
                    <a:pt x="8077" y="18132"/>
                    <a:pt x="11799" y="20568"/>
                    <a:pt x="1523" y="11636"/>
                  </a:cubicBezTo>
                  <a:cubicBezTo>
                    <a:pt x="-2199" y="8290"/>
                    <a:pt x="1785" y="495"/>
                    <a:pt x="4092" y="7"/>
                  </a:cubicBezTo>
                  <a:cubicBezTo>
                    <a:pt x="5560" y="-220"/>
                    <a:pt x="17409" y="4945"/>
                    <a:pt x="17671" y="936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67" name="Freeform 231"/>
            <p:cNvSpPr/>
            <p:nvPr/>
          </p:nvSpPr>
          <p:spPr>
            <a:xfrm>
              <a:off x="71239" y="47748"/>
              <a:ext cx="96522" cy="187053"/>
            </a:xfrm>
            <a:custGeom>
              <a:avLst/>
              <a:gdLst/>
              <a:ahLst/>
              <a:cxnLst>
                <a:cxn ang="0">
                  <a:pos x="wd2" y="hd2"/>
                </a:cxn>
                <a:cxn ang="5400000">
                  <a:pos x="wd2" y="hd2"/>
                </a:cxn>
                <a:cxn ang="10800000">
                  <a:pos x="wd2" y="hd2"/>
                </a:cxn>
                <a:cxn ang="16200000">
                  <a:pos x="wd2" y="hd2"/>
                </a:cxn>
              </a:cxnLst>
              <a:rect l="0" t="0" r="r" b="b"/>
              <a:pathLst>
                <a:path w="20179" h="21297" extrusionOk="0">
                  <a:moveTo>
                    <a:pt x="15061" y="6993"/>
                  </a:moveTo>
                  <a:cubicBezTo>
                    <a:pt x="18975" y="17444"/>
                    <a:pt x="18523" y="15928"/>
                    <a:pt x="20179" y="20436"/>
                  </a:cubicBezTo>
                  <a:cubicBezTo>
                    <a:pt x="17695" y="20723"/>
                    <a:pt x="15136" y="21010"/>
                    <a:pt x="12578" y="21297"/>
                  </a:cubicBezTo>
                  <a:cubicBezTo>
                    <a:pt x="8890" y="17075"/>
                    <a:pt x="12578" y="20600"/>
                    <a:pt x="1514" y="8591"/>
                  </a:cubicBezTo>
                  <a:cubicBezTo>
                    <a:pt x="-1421" y="5558"/>
                    <a:pt x="310" y="558"/>
                    <a:pt x="3320" y="25"/>
                  </a:cubicBezTo>
                  <a:cubicBezTo>
                    <a:pt x="5428" y="-303"/>
                    <a:pt x="13481" y="2689"/>
                    <a:pt x="15061" y="699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68" name="Freeform 232"/>
            <p:cNvSpPr/>
            <p:nvPr/>
          </p:nvSpPr>
          <p:spPr>
            <a:xfrm>
              <a:off x="316080" y="-4"/>
              <a:ext cx="133887" cy="236965"/>
            </a:xfrm>
            <a:custGeom>
              <a:avLst/>
              <a:gdLst/>
              <a:ahLst/>
              <a:cxnLst>
                <a:cxn ang="0">
                  <a:pos x="wd2" y="hd2"/>
                </a:cxn>
                <a:cxn ang="5400000">
                  <a:pos x="wd2" y="hd2"/>
                </a:cxn>
                <a:cxn ang="10800000">
                  <a:pos x="wd2" y="hd2"/>
                </a:cxn>
                <a:cxn ang="16200000">
                  <a:pos x="wd2" y="hd2"/>
                </a:cxn>
              </a:cxnLst>
              <a:rect l="0" t="0" r="r" b="b"/>
              <a:pathLst>
                <a:path w="19357" h="21380" extrusionOk="0">
                  <a:moveTo>
                    <a:pt x="1718" y="9362"/>
                  </a:moveTo>
                  <a:cubicBezTo>
                    <a:pt x="1041" y="17872"/>
                    <a:pt x="573" y="16605"/>
                    <a:pt x="0" y="20243"/>
                  </a:cubicBezTo>
                  <a:cubicBezTo>
                    <a:pt x="2654" y="20633"/>
                    <a:pt x="5361" y="20990"/>
                    <a:pt x="8015" y="21380"/>
                  </a:cubicBezTo>
                  <a:cubicBezTo>
                    <a:pt x="11242" y="18132"/>
                    <a:pt x="7599" y="20568"/>
                    <a:pt x="17800" y="11636"/>
                  </a:cubicBezTo>
                  <a:cubicBezTo>
                    <a:pt x="21600" y="8290"/>
                    <a:pt x="17540" y="495"/>
                    <a:pt x="15198" y="7"/>
                  </a:cubicBezTo>
                  <a:cubicBezTo>
                    <a:pt x="13793" y="-220"/>
                    <a:pt x="1978" y="4945"/>
                    <a:pt x="1718" y="936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69" name="Freeform 233"/>
            <p:cNvSpPr/>
            <p:nvPr/>
          </p:nvSpPr>
          <p:spPr>
            <a:xfrm>
              <a:off x="327240" y="47740"/>
              <a:ext cx="96624" cy="188141"/>
            </a:xfrm>
            <a:custGeom>
              <a:avLst/>
              <a:gdLst/>
              <a:ahLst/>
              <a:cxnLst>
                <a:cxn ang="0">
                  <a:pos x="wd2" y="hd2"/>
                </a:cxn>
                <a:cxn ang="5400000">
                  <a:pos x="wd2" y="hd2"/>
                </a:cxn>
                <a:cxn ang="10800000">
                  <a:pos x="wd2" y="hd2"/>
                </a:cxn>
                <a:cxn ang="16200000">
                  <a:pos x="wd2" y="hd2"/>
                </a:cxn>
              </a:cxnLst>
              <a:rect l="0" t="0" r="r" b="b"/>
              <a:pathLst>
                <a:path w="20270" h="21298" extrusionOk="0">
                  <a:moveTo>
                    <a:pt x="5136" y="6952"/>
                  </a:moveTo>
                  <a:cubicBezTo>
                    <a:pt x="1133" y="17345"/>
                    <a:pt x="1737" y="15837"/>
                    <a:pt x="0" y="20320"/>
                  </a:cubicBezTo>
                  <a:cubicBezTo>
                    <a:pt x="2492" y="20646"/>
                    <a:pt x="4909" y="20972"/>
                    <a:pt x="7401" y="21298"/>
                  </a:cubicBezTo>
                  <a:cubicBezTo>
                    <a:pt x="11178" y="17100"/>
                    <a:pt x="7401" y="20564"/>
                    <a:pt x="18730" y="8664"/>
                  </a:cubicBezTo>
                  <a:cubicBezTo>
                    <a:pt x="21600" y="5526"/>
                    <a:pt x="20165" y="554"/>
                    <a:pt x="16842" y="24"/>
                  </a:cubicBezTo>
                  <a:cubicBezTo>
                    <a:pt x="14803" y="-302"/>
                    <a:pt x="6797" y="2673"/>
                    <a:pt x="5136" y="695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70" name="Freeform 234"/>
            <p:cNvSpPr/>
            <p:nvPr/>
          </p:nvSpPr>
          <p:spPr>
            <a:xfrm>
              <a:off x="67717" y="144080"/>
              <a:ext cx="360169" cy="288723"/>
            </a:xfrm>
            <a:custGeom>
              <a:avLst/>
              <a:gdLst/>
              <a:ahLst/>
              <a:cxnLst>
                <a:cxn ang="0">
                  <a:pos x="wd2" y="hd2"/>
                </a:cxn>
                <a:cxn ang="5400000">
                  <a:pos x="wd2" y="hd2"/>
                </a:cxn>
                <a:cxn ang="10800000">
                  <a:pos x="wd2" y="hd2"/>
                </a:cxn>
                <a:cxn ang="16200000">
                  <a:pos x="wd2" y="hd2"/>
                </a:cxn>
              </a:cxnLst>
              <a:rect l="0" t="0" r="r" b="b"/>
              <a:pathLst>
                <a:path w="17756" h="21600" extrusionOk="0">
                  <a:moveTo>
                    <a:pt x="8872" y="0"/>
                  </a:moveTo>
                  <a:cubicBezTo>
                    <a:pt x="3974" y="0"/>
                    <a:pt x="1755" y="2909"/>
                    <a:pt x="1755" y="6949"/>
                  </a:cubicBezTo>
                  <a:cubicBezTo>
                    <a:pt x="1755" y="10315"/>
                    <a:pt x="-1919" y="15298"/>
                    <a:pt x="1364" y="18584"/>
                  </a:cubicBezTo>
                  <a:cubicBezTo>
                    <a:pt x="2962" y="20226"/>
                    <a:pt x="5677" y="21600"/>
                    <a:pt x="8872" y="21600"/>
                  </a:cubicBezTo>
                  <a:cubicBezTo>
                    <a:pt x="12067" y="21600"/>
                    <a:pt x="14782" y="20226"/>
                    <a:pt x="16380" y="18584"/>
                  </a:cubicBezTo>
                  <a:cubicBezTo>
                    <a:pt x="19681" y="15217"/>
                    <a:pt x="16007" y="10315"/>
                    <a:pt x="16007" y="6949"/>
                  </a:cubicBezTo>
                  <a:cubicBezTo>
                    <a:pt x="16007" y="2909"/>
                    <a:pt x="13824" y="0"/>
                    <a:pt x="8872"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71" name="Freeform 235"/>
            <p:cNvSpPr/>
            <p:nvPr/>
          </p:nvSpPr>
          <p:spPr>
            <a:xfrm>
              <a:off x="90998" y="183769"/>
              <a:ext cx="315217" cy="239314"/>
            </a:xfrm>
            <a:custGeom>
              <a:avLst/>
              <a:gdLst/>
              <a:ahLst/>
              <a:cxnLst>
                <a:cxn ang="0">
                  <a:pos x="wd2" y="hd2"/>
                </a:cxn>
                <a:cxn ang="5400000">
                  <a:pos x="wd2" y="hd2"/>
                </a:cxn>
                <a:cxn ang="10800000">
                  <a:pos x="wd2" y="hd2"/>
                </a:cxn>
                <a:cxn ang="16200000">
                  <a:pos x="wd2" y="hd2"/>
                </a:cxn>
              </a:cxnLst>
              <a:rect l="0" t="0" r="r" b="b"/>
              <a:pathLst>
                <a:path w="19784" h="21367" extrusionOk="0">
                  <a:moveTo>
                    <a:pt x="9042" y="699"/>
                  </a:moveTo>
                  <a:cubicBezTo>
                    <a:pt x="9585" y="-233"/>
                    <a:pt x="10082" y="-233"/>
                    <a:pt x="10647" y="699"/>
                  </a:cubicBezTo>
                  <a:cubicBezTo>
                    <a:pt x="11934" y="2885"/>
                    <a:pt x="13991" y="7546"/>
                    <a:pt x="14104" y="11403"/>
                  </a:cubicBezTo>
                  <a:cubicBezTo>
                    <a:pt x="16431" y="10985"/>
                    <a:pt x="19097" y="11146"/>
                    <a:pt x="19639" y="12753"/>
                  </a:cubicBezTo>
                  <a:cubicBezTo>
                    <a:pt x="20701" y="15967"/>
                    <a:pt x="15753" y="21367"/>
                    <a:pt x="9901" y="21367"/>
                  </a:cubicBezTo>
                  <a:cubicBezTo>
                    <a:pt x="3981" y="21367"/>
                    <a:pt x="-899" y="15967"/>
                    <a:pt x="140" y="12753"/>
                  </a:cubicBezTo>
                  <a:cubicBezTo>
                    <a:pt x="592" y="11146"/>
                    <a:pt x="3304" y="10985"/>
                    <a:pt x="5586" y="11403"/>
                  </a:cubicBezTo>
                  <a:cubicBezTo>
                    <a:pt x="5698" y="7546"/>
                    <a:pt x="7732" y="2885"/>
                    <a:pt x="9042" y="69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72" name="Freeform 236"/>
            <p:cNvSpPr/>
            <p:nvPr/>
          </p:nvSpPr>
          <p:spPr>
            <a:xfrm>
              <a:off x="173257" y="354680"/>
              <a:ext cx="148481" cy="49682"/>
            </a:xfrm>
            <a:custGeom>
              <a:avLst/>
              <a:gdLst/>
              <a:ahLst/>
              <a:cxnLst>
                <a:cxn ang="0">
                  <a:pos x="wd2" y="hd2"/>
                </a:cxn>
                <a:cxn ang="5400000">
                  <a:pos x="wd2" y="hd2"/>
                </a:cxn>
                <a:cxn ang="10800000">
                  <a:pos x="wd2" y="hd2"/>
                </a:cxn>
                <a:cxn ang="16200000">
                  <a:pos x="wd2" y="hd2"/>
                </a:cxn>
              </a:cxnLst>
              <a:rect l="0" t="0" r="r" b="b"/>
              <a:pathLst>
                <a:path w="20387" h="21600" extrusionOk="0">
                  <a:moveTo>
                    <a:pt x="4090" y="7826"/>
                  </a:moveTo>
                  <a:cubicBezTo>
                    <a:pt x="5572" y="8296"/>
                    <a:pt x="7204" y="7043"/>
                    <a:pt x="8439" y="4696"/>
                  </a:cubicBezTo>
                  <a:cubicBezTo>
                    <a:pt x="9082" y="3600"/>
                    <a:pt x="9675" y="1878"/>
                    <a:pt x="10169" y="0"/>
                  </a:cubicBezTo>
                  <a:cubicBezTo>
                    <a:pt x="10565" y="1878"/>
                    <a:pt x="11257" y="3600"/>
                    <a:pt x="11949" y="4696"/>
                  </a:cubicBezTo>
                  <a:cubicBezTo>
                    <a:pt x="13283" y="7043"/>
                    <a:pt x="14766" y="8296"/>
                    <a:pt x="16249" y="7826"/>
                  </a:cubicBezTo>
                  <a:cubicBezTo>
                    <a:pt x="17732" y="7826"/>
                    <a:pt x="19264" y="6261"/>
                    <a:pt x="20302" y="3600"/>
                  </a:cubicBezTo>
                  <a:cubicBezTo>
                    <a:pt x="20994" y="1878"/>
                    <a:pt x="17435" y="21600"/>
                    <a:pt x="10169" y="21600"/>
                  </a:cubicBezTo>
                  <a:cubicBezTo>
                    <a:pt x="2903" y="21600"/>
                    <a:pt x="-606" y="1878"/>
                    <a:pt x="86" y="3600"/>
                  </a:cubicBezTo>
                  <a:cubicBezTo>
                    <a:pt x="1124" y="5948"/>
                    <a:pt x="2607" y="7357"/>
                    <a:pt x="4090" y="782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73" name="Freeform 237"/>
            <p:cNvSpPr/>
            <p:nvPr/>
          </p:nvSpPr>
          <p:spPr>
            <a:xfrm>
              <a:off x="120603" y="218937"/>
              <a:ext cx="87001" cy="94923"/>
            </a:xfrm>
            <a:custGeom>
              <a:avLst/>
              <a:gdLst/>
              <a:ahLst/>
              <a:cxnLst>
                <a:cxn ang="0">
                  <a:pos x="wd2" y="hd2"/>
                </a:cxn>
                <a:cxn ang="5400000">
                  <a:pos x="wd2" y="hd2"/>
                </a:cxn>
                <a:cxn ang="10800000">
                  <a:pos x="wd2" y="hd2"/>
                </a:cxn>
                <a:cxn ang="16200000">
                  <a:pos x="wd2" y="hd2"/>
                </a:cxn>
              </a:cxnLst>
              <a:rect l="0" t="0" r="r" b="b"/>
              <a:pathLst>
                <a:path w="19551" h="18196" extrusionOk="0">
                  <a:moveTo>
                    <a:pt x="12863" y="487"/>
                  </a:moveTo>
                  <a:cubicBezTo>
                    <a:pt x="6148" y="-1583"/>
                    <a:pt x="1779" y="3455"/>
                    <a:pt x="647" y="6146"/>
                  </a:cubicBezTo>
                  <a:cubicBezTo>
                    <a:pt x="-1052" y="10287"/>
                    <a:pt x="1051" y="14979"/>
                    <a:pt x="1779" y="16014"/>
                  </a:cubicBezTo>
                  <a:cubicBezTo>
                    <a:pt x="2265" y="16705"/>
                    <a:pt x="7119" y="20017"/>
                    <a:pt x="17878" y="16843"/>
                  </a:cubicBezTo>
                  <a:cubicBezTo>
                    <a:pt x="17717" y="16843"/>
                    <a:pt x="20548" y="12219"/>
                    <a:pt x="19173" y="7871"/>
                  </a:cubicBezTo>
                  <a:cubicBezTo>
                    <a:pt x="17069" y="5387"/>
                    <a:pt x="18526" y="2213"/>
                    <a:pt x="12863" y="48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74" name="Freeform 238"/>
            <p:cNvSpPr/>
            <p:nvPr/>
          </p:nvSpPr>
          <p:spPr>
            <a:xfrm>
              <a:off x="115167" y="213931"/>
              <a:ext cx="91114" cy="102488"/>
            </a:xfrm>
            <a:custGeom>
              <a:avLst/>
              <a:gdLst/>
              <a:ahLst/>
              <a:cxnLst>
                <a:cxn ang="0">
                  <a:pos x="wd2" y="hd2"/>
                </a:cxn>
                <a:cxn ang="5400000">
                  <a:pos x="wd2" y="hd2"/>
                </a:cxn>
                <a:cxn ang="10800000">
                  <a:pos x="wd2" y="hd2"/>
                </a:cxn>
                <a:cxn ang="16200000">
                  <a:pos x="wd2" y="hd2"/>
                </a:cxn>
              </a:cxnLst>
              <a:rect l="0" t="0" r="r" b="b"/>
              <a:pathLst>
                <a:path w="21355" h="21204" extrusionOk="0">
                  <a:moveTo>
                    <a:pt x="18824" y="3424"/>
                  </a:moveTo>
                  <a:cubicBezTo>
                    <a:pt x="17980" y="2456"/>
                    <a:pt x="16968" y="1711"/>
                    <a:pt x="15871" y="1115"/>
                  </a:cubicBezTo>
                  <a:cubicBezTo>
                    <a:pt x="15364" y="817"/>
                    <a:pt x="14774" y="594"/>
                    <a:pt x="14014" y="445"/>
                  </a:cubicBezTo>
                  <a:cubicBezTo>
                    <a:pt x="13339" y="221"/>
                    <a:pt x="12664" y="72"/>
                    <a:pt x="11989" y="72"/>
                  </a:cubicBezTo>
                  <a:cubicBezTo>
                    <a:pt x="9205" y="-300"/>
                    <a:pt x="6336" y="817"/>
                    <a:pt x="4564" y="2307"/>
                  </a:cubicBezTo>
                  <a:cubicBezTo>
                    <a:pt x="2708" y="3722"/>
                    <a:pt x="1189" y="5808"/>
                    <a:pt x="430" y="8042"/>
                  </a:cubicBezTo>
                  <a:cubicBezTo>
                    <a:pt x="-245" y="10277"/>
                    <a:pt x="-76" y="12660"/>
                    <a:pt x="599" y="14969"/>
                  </a:cubicBezTo>
                  <a:cubicBezTo>
                    <a:pt x="852" y="16086"/>
                    <a:pt x="1358" y="17203"/>
                    <a:pt x="2033" y="18097"/>
                  </a:cubicBezTo>
                  <a:cubicBezTo>
                    <a:pt x="2117" y="18246"/>
                    <a:pt x="2202" y="18321"/>
                    <a:pt x="2286" y="18470"/>
                  </a:cubicBezTo>
                  <a:cubicBezTo>
                    <a:pt x="2286" y="18619"/>
                    <a:pt x="2286" y="18842"/>
                    <a:pt x="2286" y="18991"/>
                  </a:cubicBezTo>
                  <a:cubicBezTo>
                    <a:pt x="2371" y="19066"/>
                    <a:pt x="2371" y="19140"/>
                    <a:pt x="2455" y="19214"/>
                  </a:cubicBezTo>
                  <a:cubicBezTo>
                    <a:pt x="2708" y="19438"/>
                    <a:pt x="2961" y="19587"/>
                    <a:pt x="3383" y="19810"/>
                  </a:cubicBezTo>
                  <a:cubicBezTo>
                    <a:pt x="4142" y="20183"/>
                    <a:pt x="4564" y="20332"/>
                    <a:pt x="5239" y="20481"/>
                  </a:cubicBezTo>
                  <a:cubicBezTo>
                    <a:pt x="7771" y="21300"/>
                    <a:pt x="10302" y="21300"/>
                    <a:pt x="12833" y="21077"/>
                  </a:cubicBezTo>
                  <a:cubicBezTo>
                    <a:pt x="15364" y="20704"/>
                    <a:pt x="17727" y="20183"/>
                    <a:pt x="20005" y="19214"/>
                  </a:cubicBezTo>
                  <a:cubicBezTo>
                    <a:pt x="17727" y="19587"/>
                    <a:pt x="15111" y="20183"/>
                    <a:pt x="12833" y="20183"/>
                  </a:cubicBezTo>
                  <a:cubicBezTo>
                    <a:pt x="10555" y="20183"/>
                    <a:pt x="8024" y="20034"/>
                    <a:pt x="5914" y="19214"/>
                  </a:cubicBezTo>
                  <a:cubicBezTo>
                    <a:pt x="5492" y="18991"/>
                    <a:pt x="4986" y="18917"/>
                    <a:pt x="4564" y="18470"/>
                  </a:cubicBezTo>
                  <a:cubicBezTo>
                    <a:pt x="4396" y="18321"/>
                    <a:pt x="4142" y="18321"/>
                    <a:pt x="4142" y="18097"/>
                  </a:cubicBezTo>
                  <a:cubicBezTo>
                    <a:pt x="4058" y="18023"/>
                    <a:pt x="3974" y="17874"/>
                    <a:pt x="3889" y="17725"/>
                  </a:cubicBezTo>
                  <a:cubicBezTo>
                    <a:pt x="3383" y="16831"/>
                    <a:pt x="3130" y="15863"/>
                    <a:pt x="2708" y="14969"/>
                  </a:cubicBezTo>
                  <a:cubicBezTo>
                    <a:pt x="2286" y="12883"/>
                    <a:pt x="2033" y="10872"/>
                    <a:pt x="2708" y="8936"/>
                  </a:cubicBezTo>
                  <a:cubicBezTo>
                    <a:pt x="3130" y="7148"/>
                    <a:pt x="4564" y="5435"/>
                    <a:pt x="6168" y="4169"/>
                  </a:cubicBezTo>
                  <a:cubicBezTo>
                    <a:pt x="7771" y="2828"/>
                    <a:pt x="9880" y="1934"/>
                    <a:pt x="11989" y="2158"/>
                  </a:cubicBezTo>
                  <a:cubicBezTo>
                    <a:pt x="12411" y="2158"/>
                    <a:pt x="13002" y="2083"/>
                    <a:pt x="13508" y="2307"/>
                  </a:cubicBezTo>
                  <a:cubicBezTo>
                    <a:pt x="14014" y="2456"/>
                    <a:pt x="14774" y="2456"/>
                    <a:pt x="15196" y="2679"/>
                  </a:cubicBezTo>
                  <a:cubicBezTo>
                    <a:pt x="16292" y="3052"/>
                    <a:pt x="17305" y="3573"/>
                    <a:pt x="17980" y="4318"/>
                  </a:cubicBezTo>
                  <a:cubicBezTo>
                    <a:pt x="19499" y="5435"/>
                    <a:pt x="20680" y="7372"/>
                    <a:pt x="21355" y="9532"/>
                  </a:cubicBezTo>
                  <a:cubicBezTo>
                    <a:pt x="21355" y="7372"/>
                    <a:pt x="20511" y="5286"/>
                    <a:pt x="18824" y="342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75" name="Freeform 239"/>
            <p:cNvSpPr/>
            <p:nvPr/>
          </p:nvSpPr>
          <p:spPr>
            <a:xfrm>
              <a:off x="143280" y="241280"/>
              <a:ext cx="51122" cy="5760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690"/>
                    <a:pt x="456" y="14580"/>
                    <a:pt x="1369" y="16200"/>
                  </a:cubicBezTo>
                  <a:cubicBezTo>
                    <a:pt x="2282" y="17820"/>
                    <a:pt x="3651" y="19170"/>
                    <a:pt x="5324" y="20115"/>
                  </a:cubicBezTo>
                  <a:cubicBezTo>
                    <a:pt x="6997" y="21060"/>
                    <a:pt x="8975" y="21600"/>
                    <a:pt x="10800" y="21600"/>
                  </a:cubicBezTo>
                  <a:cubicBezTo>
                    <a:pt x="12777" y="21600"/>
                    <a:pt x="14603" y="21060"/>
                    <a:pt x="16124" y="20115"/>
                  </a:cubicBezTo>
                  <a:cubicBezTo>
                    <a:pt x="17797" y="19170"/>
                    <a:pt x="19166" y="17820"/>
                    <a:pt x="20079" y="16200"/>
                  </a:cubicBezTo>
                  <a:cubicBezTo>
                    <a:pt x="20992" y="14580"/>
                    <a:pt x="21600" y="12690"/>
                    <a:pt x="21600" y="10800"/>
                  </a:cubicBezTo>
                  <a:cubicBezTo>
                    <a:pt x="21600" y="8910"/>
                    <a:pt x="20992" y="7020"/>
                    <a:pt x="20079" y="5400"/>
                  </a:cubicBezTo>
                  <a:cubicBezTo>
                    <a:pt x="19166" y="3645"/>
                    <a:pt x="17797" y="2295"/>
                    <a:pt x="16124" y="1350"/>
                  </a:cubicBezTo>
                  <a:cubicBezTo>
                    <a:pt x="14603" y="405"/>
                    <a:pt x="12777" y="0"/>
                    <a:pt x="10800" y="0"/>
                  </a:cubicBezTo>
                  <a:cubicBezTo>
                    <a:pt x="8975" y="0"/>
                    <a:pt x="6997" y="405"/>
                    <a:pt x="5324" y="1350"/>
                  </a:cubicBezTo>
                  <a:cubicBezTo>
                    <a:pt x="3651" y="2295"/>
                    <a:pt x="2282" y="3645"/>
                    <a:pt x="1369" y="5400"/>
                  </a:cubicBezTo>
                  <a:cubicBezTo>
                    <a:pt x="456" y="7020"/>
                    <a:pt x="0" y="8910"/>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76" name="Freeform 240"/>
            <p:cNvSpPr/>
            <p:nvPr/>
          </p:nvSpPr>
          <p:spPr>
            <a:xfrm>
              <a:off x="287626" y="218937"/>
              <a:ext cx="86872" cy="94923"/>
            </a:xfrm>
            <a:custGeom>
              <a:avLst/>
              <a:gdLst/>
              <a:ahLst/>
              <a:cxnLst>
                <a:cxn ang="0">
                  <a:pos x="wd2" y="hd2"/>
                </a:cxn>
                <a:cxn ang="5400000">
                  <a:pos x="wd2" y="hd2"/>
                </a:cxn>
                <a:cxn ang="10800000">
                  <a:pos x="wd2" y="hd2"/>
                </a:cxn>
                <a:cxn ang="16200000">
                  <a:pos x="wd2" y="hd2"/>
                </a:cxn>
              </a:cxnLst>
              <a:rect l="0" t="0" r="r" b="b"/>
              <a:pathLst>
                <a:path w="19669" h="18196" extrusionOk="0">
                  <a:moveTo>
                    <a:pt x="6768" y="487"/>
                  </a:moveTo>
                  <a:cubicBezTo>
                    <a:pt x="13371" y="-1583"/>
                    <a:pt x="17854" y="3455"/>
                    <a:pt x="18995" y="6146"/>
                  </a:cubicBezTo>
                  <a:cubicBezTo>
                    <a:pt x="20788" y="10287"/>
                    <a:pt x="18506" y="14979"/>
                    <a:pt x="17854" y="16014"/>
                  </a:cubicBezTo>
                  <a:cubicBezTo>
                    <a:pt x="17446" y="16705"/>
                    <a:pt x="12556" y="20017"/>
                    <a:pt x="1633" y="16843"/>
                  </a:cubicBezTo>
                  <a:cubicBezTo>
                    <a:pt x="1878" y="16843"/>
                    <a:pt x="-812" y="12219"/>
                    <a:pt x="248" y="7871"/>
                  </a:cubicBezTo>
                  <a:cubicBezTo>
                    <a:pt x="2448" y="5387"/>
                    <a:pt x="900" y="2213"/>
                    <a:pt x="6768" y="48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77" name="Freeform 241"/>
            <p:cNvSpPr/>
            <p:nvPr/>
          </p:nvSpPr>
          <p:spPr>
            <a:xfrm>
              <a:off x="288719" y="214653"/>
              <a:ext cx="91961" cy="101285"/>
            </a:xfrm>
            <a:custGeom>
              <a:avLst/>
              <a:gdLst/>
              <a:ahLst/>
              <a:cxnLst>
                <a:cxn ang="0">
                  <a:pos x="wd2" y="hd2"/>
                </a:cxn>
                <a:cxn ang="5400000">
                  <a:pos x="wd2" y="hd2"/>
                </a:cxn>
                <a:cxn ang="10800000">
                  <a:pos x="wd2" y="hd2"/>
                </a:cxn>
                <a:cxn ang="16200000">
                  <a:pos x="wd2" y="hd2"/>
                </a:cxn>
              </a:cxnLst>
              <a:rect l="0" t="0" r="r" b="b"/>
              <a:pathLst>
                <a:path w="21469" h="21101" extrusionOk="0">
                  <a:moveTo>
                    <a:pt x="3446" y="4048"/>
                  </a:moveTo>
                  <a:cubicBezTo>
                    <a:pt x="4454" y="3223"/>
                    <a:pt x="5295" y="2698"/>
                    <a:pt x="6219" y="2323"/>
                  </a:cubicBezTo>
                  <a:cubicBezTo>
                    <a:pt x="6640" y="2098"/>
                    <a:pt x="7396" y="1948"/>
                    <a:pt x="7816" y="1948"/>
                  </a:cubicBezTo>
                  <a:cubicBezTo>
                    <a:pt x="8321" y="1798"/>
                    <a:pt x="8993" y="1798"/>
                    <a:pt x="9497" y="1798"/>
                  </a:cubicBezTo>
                  <a:cubicBezTo>
                    <a:pt x="11514" y="1798"/>
                    <a:pt x="13784" y="2548"/>
                    <a:pt x="15212" y="3823"/>
                  </a:cubicBezTo>
                  <a:cubicBezTo>
                    <a:pt x="16725" y="5173"/>
                    <a:pt x="18154" y="7048"/>
                    <a:pt x="18658" y="8698"/>
                  </a:cubicBezTo>
                  <a:cubicBezTo>
                    <a:pt x="19079" y="10573"/>
                    <a:pt x="19079" y="12598"/>
                    <a:pt x="18658" y="14698"/>
                  </a:cubicBezTo>
                  <a:cubicBezTo>
                    <a:pt x="18406" y="15673"/>
                    <a:pt x="17986" y="16798"/>
                    <a:pt x="17482" y="17473"/>
                  </a:cubicBezTo>
                  <a:cubicBezTo>
                    <a:pt x="17398" y="17623"/>
                    <a:pt x="17314" y="17773"/>
                    <a:pt x="17230" y="17848"/>
                  </a:cubicBezTo>
                  <a:cubicBezTo>
                    <a:pt x="16977" y="18073"/>
                    <a:pt x="16725" y="18073"/>
                    <a:pt x="16725" y="18298"/>
                  </a:cubicBezTo>
                  <a:cubicBezTo>
                    <a:pt x="16305" y="18448"/>
                    <a:pt x="15885" y="18823"/>
                    <a:pt x="15465" y="18973"/>
                  </a:cubicBezTo>
                  <a:cubicBezTo>
                    <a:pt x="13363" y="19798"/>
                    <a:pt x="11010" y="20098"/>
                    <a:pt x="8489" y="19948"/>
                  </a:cubicBezTo>
                  <a:cubicBezTo>
                    <a:pt x="6219" y="19948"/>
                    <a:pt x="3698" y="19573"/>
                    <a:pt x="1429" y="18973"/>
                  </a:cubicBezTo>
                  <a:cubicBezTo>
                    <a:pt x="3698" y="19948"/>
                    <a:pt x="5967" y="20548"/>
                    <a:pt x="8489" y="20923"/>
                  </a:cubicBezTo>
                  <a:cubicBezTo>
                    <a:pt x="11010" y="21298"/>
                    <a:pt x="13532" y="21073"/>
                    <a:pt x="16137" y="20323"/>
                  </a:cubicBezTo>
                  <a:cubicBezTo>
                    <a:pt x="16725" y="20098"/>
                    <a:pt x="17230" y="19948"/>
                    <a:pt x="17986" y="19573"/>
                  </a:cubicBezTo>
                  <a:cubicBezTo>
                    <a:pt x="18154" y="19423"/>
                    <a:pt x="18658" y="19198"/>
                    <a:pt x="18826" y="18973"/>
                  </a:cubicBezTo>
                  <a:cubicBezTo>
                    <a:pt x="18911" y="18973"/>
                    <a:pt x="18995" y="18898"/>
                    <a:pt x="19079" y="18823"/>
                  </a:cubicBezTo>
                  <a:cubicBezTo>
                    <a:pt x="19163" y="18748"/>
                    <a:pt x="19247" y="18673"/>
                    <a:pt x="19331" y="18673"/>
                  </a:cubicBezTo>
                  <a:cubicBezTo>
                    <a:pt x="19331" y="18598"/>
                    <a:pt x="19331" y="18523"/>
                    <a:pt x="19331" y="18448"/>
                  </a:cubicBezTo>
                  <a:cubicBezTo>
                    <a:pt x="19415" y="18373"/>
                    <a:pt x="19499" y="18298"/>
                    <a:pt x="19499" y="18298"/>
                  </a:cubicBezTo>
                  <a:cubicBezTo>
                    <a:pt x="19919" y="17173"/>
                    <a:pt x="20507" y="16198"/>
                    <a:pt x="20928" y="15073"/>
                  </a:cubicBezTo>
                  <a:cubicBezTo>
                    <a:pt x="21600" y="12823"/>
                    <a:pt x="21600" y="10573"/>
                    <a:pt x="21180" y="8173"/>
                  </a:cubicBezTo>
                  <a:cubicBezTo>
                    <a:pt x="20507" y="5848"/>
                    <a:pt x="18826" y="3823"/>
                    <a:pt x="16977" y="2323"/>
                  </a:cubicBezTo>
                  <a:cubicBezTo>
                    <a:pt x="14960" y="823"/>
                    <a:pt x="12439" y="-302"/>
                    <a:pt x="9665" y="73"/>
                  </a:cubicBezTo>
                  <a:cubicBezTo>
                    <a:pt x="8993" y="73"/>
                    <a:pt x="8321" y="298"/>
                    <a:pt x="7648" y="448"/>
                  </a:cubicBezTo>
                  <a:cubicBezTo>
                    <a:pt x="6976" y="598"/>
                    <a:pt x="6388" y="823"/>
                    <a:pt x="5799" y="1198"/>
                  </a:cubicBezTo>
                  <a:cubicBezTo>
                    <a:pt x="4623" y="1798"/>
                    <a:pt x="3698" y="2548"/>
                    <a:pt x="2774" y="3448"/>
                  </a:cubicBezTo>
                  <a:cubicBezTo>
                    <a:pt x="1177" y="4948"/>
                    <a:pt x="252" y="7198"/>
                    <a:pt x="0" y="9448"/>
                  </a:cubicBezTo>
                  <a:cubicBezTo>
                    <a:pt x="672" y="7348"/>
                    <a:pt x="1681" y="5323"/>
                    <a:pt x="3446" y="404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78" name="Freeform 242"/>
            <p:cNvSpPr/>
            <p:nvPr/>
          </p:nvSpPr>
          <p:spPr>
            <a:xfrm>
              <a:off x="301680" y="241280"/>
              <a:ext cx="50762" cy="5760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690"/>
                    <a:pt x="460" y="14580"/>
                    <a:pt x="1379" y="16200"/>
                  </a:cubicBezTo>
                  <a:cubicBezTo>
                    <a:pt x="2298" y="17820"/>
                    <a:pt x="3677" y="19170"/>
                    <a:pt x="5362" y="20115"/>
                  </a:cubicBezTo>
                  <a:cubicBezTo>
                    <a:pt x="7047" y="21060"/>
                    <a:pt x="8885" y="21600"/>
                    <a:pt x="10877" y="21600"/>
                  </a:cubicBezTo>
                  <a:cubicBezTo>
                    <a:pt x="12868" y="21600"/>
                    <a:pt x="14553" y="21060"/>
                    <a:pt x="16238" y="20115"/>
                  </a:cubicBezTo>
                  <a:cubicBezTo>
                    <a:pt x="17923" y="19170"/>
                    <a:pt x="19302" y="17820"/>
                    <a:pt x="20221" y="16200"/>
                  </a:cubicBezTo>
                  <a:cubicBezTo>
                    <a:pt x="21140" y="14580"/>
                    <a:pt x="21600" y="12690"/>
                    <a:pt x="21600" y="10800"/>
                  </a:cubicBezTo>
                  <a:cubicBezTo>
                    <a:pt x="21600" y="8910"/>
                    <a:pt x="21140" y="7020"/>
                    <a:pt x="20221" y="5400"/>
                  </a:cubicBezTo>
                  <a:cubicBezTo>
                    <a:pt x="19302" y="3645"/>
                    <a:pt x="17923" y="2295"/>
                    <a:pt x="16238" y="1350"/>
                  </a:cubicBezTo>
                  <a:cubicBezTo>
                    <a:pt x="14553" y="405"/>
                    <a:pt x="12868" y="0"/>
                    <a:pt x="10877" y="0"/>
                  </a:cubicBezTo>
                  <a:cubicBezTo>
                    <a:pt x="8885" y="0"/>
                    <a:pt x="7047" y="405"/>
                    <a:pt x="5362" y="1350"/>
                  </a:cubicBezTo>
                  <a:cubicBezTo>
                    <a:pt x="3677" y="2295"/>
                    <a:pt x="2298" y="3645"/>
                    <a:pt x="1379" y="5400"/>
                  </a:cubicBezTo>
                  <a:cubicBezTo>
                    <a:pt x="460" y="7020"/>
                    <a:pt x="0" y="8910"/>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79" name="Freeform 243"/>
            <p:cNvSpPr/>
            <p:nvPr/>
          </p:nvSpPr>
          <p:spPr>
            <a:xfrm>
              <a:off x="222119" y="343161"/>
              <a:ext cx="52202" cy="3960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301" y="0"/>
                    <a:pt x="7150" y="0"/>
                    <a:pt x="0" y="0"/>
                  </a:cubicBezTo>
                  <a:cubicBezTo>
                    <a:pt x="0" y="7265"/>
                    <a:pt x="0" y="14335"/>
                    <a:pt x="0" y="21600"/>
                  </a:cubicBezTo>
                  <a:cubicBezTo>
                    <a:pt x="7150" y="21600"/>
                    <a:pt x="14301" y="21600"/>
                    <a:pt x="21600" y="21600"/>
                  </a:cubicBezTo>
                  <a:cubicBezTo>
                    <a:pt x="21600" y="14335"/>
                    <a:pt x="21600" y="7265"/>
                    <a:pt x="2160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80" name="Freeform 244"/>
            <p:cNvSpPr/>
            <p:nvPr/>
          </p:nvSpPr>
          <p:spPr>
            <a:xfrm>
              <a:off x="150479" y="309680"/>
              <a:ext cx="196203" cy="64193"/>
            </a:xfrm>
            <a:custGeom>
              <a:avLst/>
              <a:gdLst/>
              <a:ahLst/>
              <a:cxnLst>
                <a:cxn ang="0">
                  <a:pos x="wd2" y="hd2"/>
                </a:cxn>
                <a:cxn ang="5400000">
                  <a:pos x="wd2" y="hd2"/>
                </a:cxn>
                <a:cxn ang="10800000">
                  <a:pos x="wd2" y="hd2"/>
                </a:cxn>
                <a:cxn ang="16200000">
                  <a:pos x="wd2" y="hd2"/>
                </a:cxn>
              </a:cxnLst>
              <a:rect l="0" t="0" r="r" b="b"/>
              <a:pathLst>
                <a:path w="21600" h="21396" extrusionOk="0">
                  <a:moveTo>
                    <a:pt x="5271" y="18240"/>
                  </a:moveTo>
                  <a:cubicBezTo>
                    <a:pt x="6381" y="18000"/>
                    <a:pt x="7451" y="17400"/>
                    <a:pt x="8323" y="15840"/>
                  </a:cubicBezTo>
                  <a:cubicBezTo>
                    <a:pt x="9155" y="14400"/>
                    <a:pt x="9829" y="12240"/>
                    <a:pt x="9948" y="10200"/>
                  </a:cubicBezTo>
                  <a:cubicBezTo>
                    <a:pt x="10186" y="6840"/>
                    <a:pt x="10423" y="3360"/>
                    <a:pt x="10661" y="0"/>
                  </a:cubicBezTo>
                  <a:cubicBezTo>
                    <a:pt x="10939" y="3360"/>
                    <a:pt x="11216" y="6840"/>
                    <a:pt x="11454" y="10200"/>
                  </a:cubicBezTo>
                  <a:cubicBezTo>
                    <a:pt x="11652" y="12600"/>
                    <a:pt x="12207" y="14400"/>
                    <a:pt x="13079" y="15840"/>
                  </a:cubicBezTo>
                  <a:cubicBezTo>
                    <a:pt x="13990" y="17400"/>
                    <a:pt x="15021" y="18240"/>
                    <a:pt x="16131" y="18240"/>
                  </a:cubicBezTo>
                  <a:cubicBezTo>
                    <a:pt x="17320" y="18240"/>
                    <a:pt x="18390" y="18000"/>
                    <a:pt x="19341" y="16440"/>
                  </a:cubicBezTo>
                  <a:cubicBezTo>
                    <a:pt x="20332" y="15360"/>
                    <a:pt x="21204" y="13200"/>
                    <a:pt x="21600" y="10440"/>
                  </a:cubicBezTo>
                  <a:cubicBezTo>
                    <a:pt x="21521" y="13440"/>
                    <a:pt x="20887" y="16200"/>
                    <a:pt x="19896" y="18000"/>
                  </a:cubicBezTo>
                  <a:cubicBezTo>
                    <a:pt x="18905" y="19680"/>
                    <a:pt x="17518" y="21000"/>
                    <a:pt x="16210" y="21360"/>
                  </a:cubicBezTo>
                  <a:cubicBezTo>
                    <a:pt x="14823" y="21600"/>
                    <a:pt x="13515" y="20640"/>
                    <a:pt x="12326" y="18840"/>
                  </a:cubicBezTo>
                  <a:cubicBezTo>
                    <a:pt x="11652" y="18000"/>
                    <a:pt x="11256" y="16800"/>
                    <a:pt x="10820" y="15360"/>
                  </a:cubicBezTo>
                  <a:cubicBezTo>
                    <a:pt x="10344" y="16800"/>
                    <a:pt x="9829" y="18000"/>
                    <a:pt x="9274" y="18840"/>
                  </a:cubicBezTo>
                  <a:cubicBezTo>
                    <a:pt x="8085" y="20640"/>
                    <a:pt x="6658" y="21600"/>
                    <a:pt x="5390" y="21360"/>
                  </a:cubicBezTo>
                  <a:cubicBezTo>
                    <a:pt x="4082" y="21360"/>
                    <a:pt x="2695" y="20040"/>
                    <a:pt x="1704" y="18000"/>
                  </a:cubicBezTo>
                  <a:cubicBezTo>
                    <a:pt x="753" y="16200"/>
                    <a:pt x="0" y="13200"/>
                    <a:pt x="0" y="10440"/>
                  </a:cubicBezTo>
                  <a:cubicBezTo>
                    <a:pt x="198" y="12960"/>
                    <a:pt x="1070" y="15000"/>
                    <a:pt x="2061" y="16440"/>
                  </a:cubicBezTo>
                  <a:cubicBezTo>
                    <a:pt x="3012" y="17640"/>
                    <a:pt x="4201" y="18240"/>
                    <a:pt x="5271" y="1824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81" name="Freeform 245"/>
            <p:cNvSpPr/>
            <p:nvPr/>
          </p:nvSpPr>
          <p:spPr>
            <a:xfrm>
              <a:off x="211012" y="297801"/>
              <a:ext cx="74785" cy="32762"/>
            </a:xfrm>
            <a:custGeom>
              <a:avLst/>
              <a:gdLst/>
              <a:ahLst/>
              <a:cxnLst>
                <a:cxn ang="0">
                  <a:pos x="wd2" y="hd2"/>
                </a:cxn>
                <a:cxn ang="5400000">
                  <a:pos x="wd2" y="hd2"/>
                </a:cxn>
                <a:cxn ang="10800000">
                  <a:pos x="wd2" y="hd2"/>
                </a:cxn>
                <a:cxn ang="16200000">
                  <a:pos x="wd2" y="hd2"/>
                </a:cxn>
              </a:cxnLst>
              <a:rect l="0" t="0" r="r" b="b"/>
              <a:pathLst>
                <a:path w="20121" h="21600" extrusionOk="0">
                  <a:moveTo>
                    <a:pt x="10059" y="0"/>
                  </a:moveTo>
                  <a:cubicBezTo>
                    <a:pt x="11899" y="0"/>
                    <a:pt x="17517" y="0"/>
                    <a:pt x="19551" y="3560"/>
                  </a:cubicBezTo>
                  <a:cubicBezTo>
                    <a:pt x="20907" y="6171"/>
                    <a:pt x="19842" y="11868"/>
                    <a:pt x="16355" y="17327"/>
                  </a:cubicBezTo>
                  <a:cubicBezTo>
                    <a:pt x="14030" y="20888"/>
                    <a:pt x="11899" y="21600"/>
                    <a:pt x="10349" y="21600"/>
                  </a:cubicBezTo>
                  <a:cubicBezTo>
                    <a:pt x="8509" y="21600"/>
                    <a:pt x="6378" y="20176"/>
                    <a:pt x="4247" y="17327"/>
                  </a:cubicBezTo>
                  <a:cubicBezTo>
                    <a:pt x="-15" y="11868"/>
                    <a:pt x="-693" y="6171"/>
                    <a:pt x="566" y="3560"/>
                  </a:cubicBezTo>
                  <a:cubicBezTo>
                    <a:pt x="2407" y="0"/>
                    <a:pt x="8218" y="0"/>
                    <a:pt x="10059"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sp>
        <p:nvSpPr>
          <p:cNvPr id="1083" name="Title Text"/>
          <p:cNvSpPr txBox="1">
            <a:spLocks noGrp="1"/>
          </p:cNvSpPr>
          <p:nvPr>
            <p:ph type="title"/>
          </p:nvPr>
        </p:nvSpPr>
        <p:spPr>
          <a:xfrm>
            <a:off x="539999" y="179999"/>
            <a:ext cx="9000002" cy="900003"/>
          </a:xfrm>
          <a:prstGeom prst="rect">
            <a:avLst/>
          </a:prstGeom>
        </p:spPr>
        <p:txBody>
          <a:bodyPr>
            <a:normAutofit/>
          </a:bodyPr>
          <a:lstStyle>
            <a:lvl1pPr algn="l">
              <a:defRPr sz="4400" spc="0"/>
            </a:lvl1pPr>
          </a:lstStyle>
          <a:p>
            <a:r>
              <a:t>Title Text</a:t>
            </a:r>
          </a:p>
        </p:txBody>
      </p:sp>
      <p:sp>
        <p:nvSpPr>
          <p:cNvPr id="1084" name="Body Level One…"/>
          <p:cNvSpPr txBox="1">
            <a:spLocks noGrp="1"/>
          </p:cNvSpPr>
          <p:nvPr>
            <p:ph type="body" sz="quarter" idx="1"/>
          </p:nvPr>
        </p:nvSpPr>
        <p:spPr>
          <a:xfrm>
            <a:off x="539999" y="1260000"/>
            <a:ext cx="4391643" cy="1545122"/>
          </a:xfrm>
          <a:prstGeom prst="rect">
            <a:avLst/>
          </a:prstGeom>
        </p:spPr>
        <p:txBody>
          <a:bodyPr anchor="t"/>
          <a:lstStyle>
            <a:lvl1pPr marL="228600" indent="-228600">
              <a:buClrTx/>
              <a:buSzPct val="100000"/>
              <a:buFont typeface="Arial"/>
              <a:buChar char="•"/>
              <a:defRPr sz="2800" spc="0"/>
            </a:lvl1pPr>
            <a:lvl2pPr marL="723900" indent="-266700">
              <a:buClrTx/>
              <a:buSzPct val="100000"/>
              <a:buFont typeface="Arial"/>
              <a:buChar char="•"/>
              <a:defRPr sz="2800" spc="0"/>
            </a:lvl2pPr>
            <a:lvl3pPr marL="1234438" indent="-320038">
              <a:buClrTx/>
              <a:buSzPct val="100000"/>
              <a:buFont typeface="Arial"/>
              <a:buChar char="•"/>
              <a:defRPr sz="2800" spc="0"/>
            </a:lvl3pPr>
            <a:lvl4pPr marL="1727200" indent="-355600">
              <a:buClrTx/>
              <a:buSzPct val="100000"/>
              <a:buFont typeface="Arial"/>
              <a:buChar char="•"/>
              <a:defRPr sz="2800" spc="0"/>
            </a:lvl4pPr>
            <a:lvl5pPr marL="2184400" indent="-355600">
              <a:buClrTx/>
              <a:buSzPct val="100000"/>
              <a:buFont typeface="Arial"/>
              <a:buChar char="•"/>
              <a:defRPr sz="2800" spc="0"/>
            </a:lvl5pPr>
          </a:lstStyle>
          <a:p>
            <a:r>
              <a:t>Body Level One</a:t>
            </a:r>
          </a:p>
          <a:p>
            <a:pPr lvl="1"/>
            <a:r>
              <a:t>Body Level Two</a:t>
            </a:r>
          </a:p>
          <a:p>
            <a:pPr lvl="2"/>
            <a:r>
              <a:t>Body Level Three</a:t>
            </a:r>
          </a:p>
          <a:p>
            <a:pPr lvl="3"/>
            <a:r>
              <a:t>Body Level Four</a:t>
            </a:r>
          </a:p>
          <a:p>
            <a:pPr lvl="4"/>
            <a:r>
              <a:t>Body Level Five</a:t>
            </a:r>
          </a:p>
        </p:txBody>
      </p:sp>
      <p:sp>
        <p:nvSpPr>
          <p:cNvPr id="108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x">
  <p:cSld name="Title, Content over Content">
    <p:spTree>
      <p:nvGrpSpPr>
        <p:cNvPr id="1" name=""/>
        <p:cNvGrpSpPr/>
        <p:nvPr/>
      </p:nvGrpSpPr>
      <p:grpSpPr>
        <a:xfrm>
          <a:off x="0" y="0"/>
          <a:ext cx="0" cy="0"/>
          <a:chOff x="0" y="0"/>
          <a:chExt cx="0" cy="0"/>
        </a:xfrm>
      </p:grpSpPr>
      <p:sp>
        <p:nvSpPr>
          <p:cNvPr id="1092" name="Rectangle 200"/>
          <p:cNvSpPr/>
          <p:nvPr/>
        </p:nvSpPr>
        <p:spPr>
          <a:xfrm>
            <a:off x="-1" y="5040000"/>
            <a:ext cx="10080002" cy="630002"/>
          </a:xfrm>
          <a:prstGeom prst="rect">
            <a:avLst/>
          </a:prstGeom>
          <a:solidFill>
            <a:srgbClr val="9ECF6C"/>
          </a:solidFill>
          <a:ln w="12700">
            <a:miter lim="400000"/>
          </a:ln>
        </p:spPr>
        <p:txBody>
          <a:bodyPr lIns="45718" tIns="45718" rIns="45718" bIns="45718" anchor="ctr"/>
          <a:lstStyle/>
          <a:p>
            <a:pPr>
              <a:defRPr spc="-1"/>
            </a:pPr>
            <a:endParaRPr/>
          </a:p>
        </p:txBody>
      </p:sp>
      <p:grpSp>
        <p:nvGrpSpPr>
          <p:cNvPr id="1108" name="Group 206"/>
          <p:cNvGrpSpPr/>
          <p:nvPr/>
        </p:nvGrpSpPr>
        <p:grpSpPr>
          <a:xfrm>
            <a:off x="8999993" y="4766399"/>
            <a:ext cx="497635" cy="397444"/>
            <a:chOff x="0" y="-1"/>
            <a:chExt cx="497634" cy="397442"/>
          </a:xfrm>
        </p:grpSpPr>
        <p:sp>
          <p:nvSpPr>
            <p:cNvPr id="1093" name="Freeform 207"/>
            <p:cNvSpPr/>
            <p:nvPr/>
          </p:nvSpPr>
          <p:spPr>
            <a:xfrm>
              <a:off x="345965" y="127910"/>
              <a:ext cx="151669" cy="229056"/>
            </a:xfrm>
            <a:custGeom>
              <a:avLst/>
              <a:gdLst/>
              <a:ahLst/>
              <a:cxnLst>
                <a:cxn ang="0">
                  <a:pos x="wd2" y="hd2"/>
                </a:cxn>
                <a:cxn ang="5400000">
                  <a:pos x="wd2" y="hd2"/>
                </a:cxn>
                <a:cxn ang="10800000">
                  <a:pos x="wd2" y="hd2"/>
                </a:cxn>
                <a:cxn ang="16200000">
                  <a:pos x="wd2" y="hd2"/>
                </a:cxn>
              </a:cxnLst>
              <a:rect l="0" t="0" r="r" b="b"/>
              <a:pathLst>
                <a:path w="21065" h="20792" extrusionOk="0">
                  <a:moveTo>
                    <a:pt x="12000" y="17767"/>
                  </a:moveTo>
                  <a:cubicBezTo>
                    <a:pt x="18000" y="14368"/>
                    <a:pt x="21600" y="10218"/>
                    <a:pt x="21000" y="4663"/>
                  </a:cubicBezTo>
                  <a:cubicBezTo>
                    <a:pt x="20750" y="2473"/>
                    <a:pt x="19500" y="1036"/>
                    <a:pt x="18000" y="153"/>
                  </a:cubicBezTo>
                  <a:cubicBezTo>
                    <a:pt x="16850" y="-533"/>
                    <a:pt x="9800" y="1036"/>
                    <a:pt x="9800" y="6035"/>
                  </a:cubicBezTo>
                  <a:cubicBezTo>
                    <a:pt x="9900" y="15479"/>
                    <a:pt x="3250" y="15806"/>
                    <a:pt x="0" y="20708"/>
                  </a:cubicBezTo>
                  <a:cubicBezTo>
                    <a:pt x="3450" y="21067"/>
                    <a:pt x="7600" y="20315"/>
                    <a:pt x="12000" y="1776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94" name="Freeform 208"/>
            <p:cNvSpPr/>
            <p:nvPr/>
          </p:nvSpPr>
          <p:spPr>
            <a:xfrm>
              <a:off x="331925" y="120980"/>
              <a:ext cx="143642" cy="233981"/>
            </a:xfrm>
            <a:custGeom>
              <a:avLst/>
              <a:gdLst/>
              <a:ahLst/>
              <a:cxnLst>
                <a:cxn ang="0">
                  <a:pos x="wd2" y="hd2"/>
                </a:cxn>
                <a:cxn ang="5400000">
                  <a:pos x="wd2" y="hd2"/>
                </a:cxn>
                <a:cxn ang="10800000">
                  <a:pos x="wd2" y="hd2"/>
                </a:cxn>
                <a:cxn ang="16200000">
                  <a:pos x="wd2" y="hd2"/>
                </a:cxn>
              </a:cxnLst>
              <a:rect l="0" t="0" r="r" b="b"/>
              <a:pathLst>
                <a:path w="21600" h="19913" extrusionOk="0">
                  <a:moveTo>
                    <a:pt x="21600" y="733"/>
                  </a:moveTo>
                  <a:cubicBezTo>
                    <a:pt x="17486" y="-1687"/>
                    <a:pt x="10123" y="2357"/>
                    <a:pt x="10123" y="6034"/>
                  </a:cubicBezTo>
                  <a:cubicBezTo>
                    <a:pt x="10123" y="14919"/>
                    <a:pt x="3627" y="15716"/>
                    <a:pt x="0" y="19699"/>
                  </a:cubicBezTo>
                  <a:cubicBezTo>
                    <a:pt x="650" y="19790"/>
                    <a:pt x="595" y="19913"/>
                    <a:pt x="2003" y="19913"/>
                  </a:cubicBezTo>
                  <a:cubicBezTo>
                    <a:pt x="6605" y="17830"/>
                    <a:pt x="13480" y="13877"/>
                    <a:pt x="13480" y="7076"/>
                  </a:cubicBezTo>
                  <a:cubicBezTo>
                    <a:pt x="13480" y="2847"/>
                    <a:pt x="17215" y="1070"/>
                    <a:pt x="21600" y="73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95" name="Freeform 209"/>
            <p:cNvSpPr/>
            <p:nvPr/>
          </p:nvSpPr>
          <p:spPr>
            <a:xfrm>
              <a:off x="331925" y="116688"/>
              <a:ext cx="135362" cy="235034"/>
            </a:xfrm>
            <a:custGeom>
              <a:avLst/>
              <a:gdLst/>
              <a:ahLst/>
              <a:cxnLst>
                <a:cxn ang="0">
                  <a:pos x="wd2" y="hd2"/>
                </a:cxn>
                <a:cxn ang="5400000">
                  <a:pos x="wd2" y="hd2"/>
                </a:cxn>
                <a:cxn ang="10800000">
                  <a:pos x="wd2" y="hd2"/>
                </a:cxn>
                <a:cxn ang="16200000">
                  <a:pos x="wd2" y="hd2"/>
                </a:cxn>
              </a:cxnLst>
              <a:rect l="0" t="0" r="r" b="b"/>
              <a:pathLst>
                <a:path w="21600" h="20467" extrusionOk="0">
                  <a:moveTo>
                    <a:pt x="21600" y="529"/>
                  </a:moveTo>
                  <a:cubicBezTo>
                    <a:pt x="16545" y="-1133"/>
                    <a:pt x="9134" y="1250"/>
                    <a:pt x="9134" y="5827"/>
                  </a:cubicBezTo>
                  <a:cubicBezTo>
                    <a:pt x="9134" y="13257"/>
                    <a:pt x="3045" y="12974"/>
                    <a:pt x="0" y="16580"/>
                  </a:cubicBezTo>
                  <a:cubicBezTo>
                    <a:pt x="0" y="17865"/>
                    <a:pt x="0" y="19182"/>
                    <a:pt x="0" y="20467"/>
                  </a:cubicBezTo>
                  <a:cubicBezTo>
                    <a:pt x="2126" y="19683"/>
                    <a:pt x="12179" y="15012"/>
                    <a:pt x="12179" y="6830"/>
                  </a:cubicBezTo>
                  <a:cubicBezTo>
                    <a:pt x="12179" y="2472"/>
                    <a:pt x="16832" y="591"/>
                    <a:pt x="21600" y="52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96" name="Freeform 210"/>
            <p:cNvSpPr/>
            <p:nvPr/>
          </p:nvSpPr>
          <p:spPr>
            <a:xfrm>
              <a:off x="-1" y="155204"/>
              <a:ext cx="230048" cy="214148"/>
            </a:xfrm>
            <a:custGeom>
              <a:avLst/>
              <a:gdLst/>
              <a:ahLst/>
              <a:cxnLst>
                <a:cxn ang="0">
                  <a:pos x="wd2" y="hd2"/>
                </a:cxn>
                <a:cxn ang="5400000">
                  <a:pos x="wd2" y="hd2"/>
                </a:cxn>
                <a:cxn ang="10800000">
                  <a:pos x="wd2" y="hd2"/>
                </a:cxn>
                <a:cxn ang="16200000">
                  <a:pos x="wd2" y="hd2"/>
                </a:cxn>
              </a:cxnLst>
              <a:rect l="0" t="0" r="r" b="b"/>
              <a:pathLst>
                <a:path w="20694" h="20591" extrusionOk="0">
                  <a:moveTo>
                    <a:pt x="130" y="3041"/>
                  </a:moveTo>
                  <a:cubicBezTo>
                    <a:pt x="-906" y="653"/>
                    <a:pt x="4534" y="-628"/>
                    <a:pt x="6413" y="307"/>
                  </a:cubicBezTo>
                  <a:cubicBezTo>
                    <a:pt x="6413" y="1657"/>
                    <a:pt x="6413" y="2972"/>
                    <a:pt x="6413" y="4322"/>
                  </a:cubicBezTo>
                  <a:cubicBezTo>
                    <a:pt x="4308" y="3872"/>
                    <a:pt x="875" y="4703"/>
                    <a:pt x="130" y="3041"/>
                  </a:cubicBezTo>
                  <a:moveTo>
                    <a:pt x="12630" y="19760"/>
                  </a:moveTo>
                  <a:cubicBezTo>
                    <a:pt x="12630" y="18584"/>
                    <a:pt x="16290" y="16230"/>
                    <a:pt x="20694" y="16230"/>
                  </a:cubicBezTo>
                  <a:cubicBezTo>
                    <a:pt x="20694" y="17684"/>
                    <a:pt x="20694" y="19137"/>
                    <a:pt x="20694" y="20591"/>
                  </a:cubicBezTo>
                  <a:cubicBezTo>
                    <a:pt x="18006" y="20314"/>
                    <a:pt x="12630" y="20972"/>
                    <a:pt x="12630" y="1976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97" name="Freeform 211"/>
            <p:cNvSpPr/>
            <p:nvPr/>
          </p:nvSpPr>
          <p:spPr>
            <a:xfrm>
              <a:off x="83985" y="84661"/>
              <a:ext cx="267465" cy="312781"/>
            </a:xfrm>
            <a:custGeom>
              <a:avLst/>
              <a:gdLst/>
              <a:ahLst/>
              <a:cxnLst>
                <a:cxn ang="0">
                  <a:pos x="wd2" y="hd2"/>
                </a:cxn>
                <a:cxn ang="5400000">
                  <a:pos x="wd2" y="hd2"/>
                </a:cxn>
                <a:cxn ang="10800000">
                  <a:pos x="wd2" y="hd2"/>
                </a:cxn>
                <a:cxn ang="16200000">
                  <a:pos x="wd2" y="hd2"/>
                </a:cxn>
              </a:cxnLst>
              <a:rect l="0" t="0" r="r" b="b"/>
              <a:pathLst>
                <a:path w="18616" h="18918" extrusionOk="0">
                  <a:moveTo>
                    <a:pt x="17885" y="7290"/>
                  </a:moveTo>
                  <a:cubicBezTo>
                    <a:pt x="16908" y="5178"/>
                    <a:pt x="14302" y="2609"/>
                    <a:pt x="10493" y="1194"/>
                  </a:cubicBezTo>
                  <a:cubicBezTo>
                    <a:pt x="971" y="-2421"/>
                    <a:pt x="-2487" y="3066"/>
                    <a:pt x="1848" y="5831"/>
                  </a:cubicBezTo>
                  <a:cubicBezTo>
                    <a:pt x="6935" y="9098"/>
                    <a:pt x="6459" y="14302"/>
                    <a:pt x="8413" y="16457"/>
                  </a:cubicBezTo>
                  <a:cubicBezTo>
                    <a:pt x="6358" y="16914"/>
                    <a:pt x="4855" y="17873"/>
                    <a:pt x="4855" y="18417"/>
                  </a:cubicBezTo>
                  <a:cubicBezTo>
                    <a:pt x="4855" y="19179"/>
                    <a:pt x="8990" y="18765"/>
                    <a:pt x="11069" y="18918"/>
                  </a:cubicBezTo>
                  <a:cubicBezTo>
                    <a:pt x="14527" y="18918"/>
                    <a:pt x="17309" y="18308"/>
                    <a:pt x="17309" y="17568"/>
                  </a:cubicBezTo>
                  <a:cubicBezTo>
                    <a:pt x="17359" y="17002"/>
                    <a:pt x="17259" y="16653"/>
                    <a:pt x="17083" y="16348"/>
                  </a:cubicBezTo>
                  <a:cubicBezTo>
                    <a:pt x="18762" y="14193"/>
                    <a:pt x="19113" y="9903"/>
                    <a:pt x="17885" y="729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98" name="Freeform 212"/>
            <p:cNvSpPr/>
            <p:nvPr/>
          </p:nvSpPr>
          <p:spPr>
            <a:xfrm>
              <a:off x="187309" y="190439"/>
              <a:ext cx="100008" cy="183886"/>
            </a:xfrm>
            <a:custGeom>
              <a:avLst/>
              <a:gdLst/>
              <a:ahLst/>
              <a:cxnLst>
                <a:cxn ang="0">
                  <a:pos x="wd2" y="hd2"/>
                </a:cxn>
                <a:cxn ang="5400000">
                  <a:pos x="wd2" y="hd2"/>
                </a:cxn>
                <a:cxn ang="10800000">
                  <a:pos x="wd2" y="hd2"/>
                </a:cxn>
                <a:cxn ang="16200000">
                  <a:pos x="wd2" y="hd2"/>
                </a:cxn>
              </a:cxnLst>
              <a:rect l="0" t="0" r="r" b="b"/>
              <a:pathLst>
                <a:path w="13575" h="21055" extrusionOk="0">
                  <a:moveTo>
                    <a:pt x="12446" y="0"/>
                  </a:moveTo>
                  <a:cubicBezTo>
                    <a:pt x="6582" y="412"/>
                    <a:pt x="1304" y="4947"/>
                    <a:pt x="1304" y="10594"/>
                  </a:cubicBezTo>
                  <a:cubicBezTo>
                    <a:pt x="1402" y="15623"/>
                    <a:pt x="5116" y="18179"/>
                    <a:pt x="3894" y="18550"/>
                  </a:cubicBezTo>
                  <a:cubicBezTo>
                    <a:pt x="-6026" y="21518"/>
                    <a:pt x="5214" y="19333"/>
                    <a:pt x="13082" y="21023"/>
                  </a:cubicBezTo>
                  <a:cubicBezTo>
                    <a:pt x="15574" y="21600"/>
                    <a:pt x="7804" y="14304"/>
                    <a:pt x="7804" y="8492"/>
                  </a:cubicBezTo>
                  <a:cubicBezTo>
                    <a:pt x="7804" y="4947"/>
                    <a:pt x="9612" y="1937"/>
                    <a:pt x="12446"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99" name="Freeform 213"/>
            <p:cNvSpPr/>
            <p:nvPr/>
          </p:nvSpPr>
          <p:spPr>
            <a:xfrm>
              <a:off x="186125" y="73079"/>
              <a:ext cx="180002" cy="281883"/>
            </a:xfrm>
            <a:custGeom>
              <a:avLst/>
              <a:gdLst/>
              <a:ahLst/>
              <a:cxnLst>
                <a:cxn ang="0">
                  <a:pos x="wd2" y="hd2"/>
                </a:cxn>
                <a:cxn ang="5400000">
                  <a:pos x="wd2" y="hd2"/>
                </a:cxn>
                <a:cxn ang="10800000">
                  <a:pos x="wd2" y="hd2"/>
                </a:cxn>
                <a:cxn ang="16200000">
                  <a:pos x="wd2" y="hd2"/>
                </a:cxn>
              </a:cxnLst>
              <a:rect l="0" t="0" r="r" b="b"/>
              <a:pathLst>
                <a:path w="19048" h="21600" extrusionOk="0">
                  <a:moveTo>
                    <a:pt x="5257" y="938"/>
                  </a:moveTo>
                  <a:cubicBezTo>
                    <a:pt x="3314" y="497"/>
                    <a:pt x="1562" y="193"/>
                    <a:pt x="0" y="0"/>
                  </a:cubicBezTo>
                  <a:cubicBezTo>
                    <a:pt x="152" y="497"/>
                    <a:pt x="267" y="1076"/>
                    <a:pt x="343" y="1572"/>
                  </a:cubicBezTo>
                  <a:cubicBezTo>
                    <a:pt x="11162" y="3559"/>
                    <a:pt x="21600" y="11503"/>
                    <a:pt x="15200" y="21600"/>
                  </a:cubicBezTo>
                  <a:cubicBezTo>
                    <a:pt x="18286" y="18455"/>
                    <a:pt x="19048" y="15779"/>
                    <a:pt x="19048" y="11697"/>
                  </a:cubicBezTo>
                  <a:cubicBezTo>
                    <a:pt x="19048" y="7310"/>
                    <a:pt x="10629" y="2152"/>
                    <a:pt x="5257" y="93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00" name="Freeform 214"/>
            <p:cNvSpPr/>
            <p:nvPr/>
          </p:nvSpPr>
          <p:spPr>
            <a:xfrm>
              <a:off x="182525" y="65519"/>
              <a:ext cx="196931" cy="290523"/>
            </a:xfrm>
            <a:custGeom>
              <a:avLst/>
              <a:gdLst/>
              <a:ahLst/>
              <a:cxnLst>
                <a:cxn ang="0">
                  <a:pos x="wd2" y="hd2"/>
                </a:cxn>
                <a:cxn ang="5400000">
                  <a:pos x="wd2" y="hd2"/>
                </a:cxn>
                <a:cxn ang="10800000">
                  <a:pos x="wd2" y="hd2"/>
                </a:cxn>
                <a:cxn ang="16200000">
                  <a:pos x="wd2" y="hd2"/>
                </a:cxn>
              </a:cxnLst>
              <a:rect l="0" t="0" r="r" b="b"/>
              <a:pathLst>
                <a:path w="21484" h="21600" extrusionOk="0">
                  <a:moveTo>
                    <a:pt x="0" y="0"/>
                  </a:moveTo>
                  <a:cubicBezTo>
                    <a:pt x="393" y="375"/>
                    <a:pt x="550" y="857"/>
                    <a:pt x="668" y="1365"/>
                  </a:cubicBezTo>
                  <a:cubicBezTo>
                    <a:pt x="10172" y="3158"/>
                    <a:pt x="19244" y="7280"/>
                    <a:pt x="19244" y="14641"/>
                  </a:cubicBezTo>
                  <a:cubicBezTo>
                    <a:pt x="19244" y="16300"/>
                    <a:pt x="17791" y="20021"/>
                    <a:pt x="15984" y="21600"/>
                  </a:cubicBezTo>
                  <a:cubicBezTo>
                    <a:pt x="19519" y="19887"/>
                    <a:pt x="21482" y="15819"/>
                    <a:pt x="21482" y="11911"/>
                  </a:cubicBezTo>
                  <a:cubicBezTo>
                    <a:pt x="21600" y="5755"/>
                    <a:pt x="14806" y="2088"/>
                    <a:pt x="6716" y="616"/>
                  </a:cubicBezTo>
                  <a:cubicBezTo>
                    <a:pt x="4281" y="187"/>
                    <a:pt x="2081" y="0"/>
                    <a:pt x="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01" name="Freeform 215"/>
            <p:cNvSpPr/>
            <p:nvPr/>
          </p:nvSpPr>
          <p:spPr>
            <a:xfrm>
              <a:off x="101964" y="3240"/>
              <a:ext cx="46723" cy="48962"/>
            </a:xfrm>
            <a:custGeom>
              <a:avLst/>
              <a:gdLst/>
              <a:ahLst/>
              <a:cxnLst>
                <a:cxn ang="0">
                  <a:pos x="wd2" y="hd2"/>
                </a:cxn>
                <a:cxn ang="5400000">
                  <a:pos x="wd2" y="hd2"/>
                </a:cxn>
                <a:cxn ang="10800000">
                  <a:pos x="wd2" y="hd2"/>
                </a:cxn>
                <a:cxn ang="16200000">
                  <a:pos x="wd2" y="hd2"/>
                </a:cxn>
              </a:cxnLst>
              <a:rect l="0" t="0" r="r" b="b"/>
              <a:pathLst>
                <a:path w="20612" h="21600" extrusionOk="0">
                  <a:moveTo>
                    <a:pt x="124" y="21600"/>
                  </a:moveTo>
                  <a:cubicBezTo>
                    <a:pt x="-988" y="10165"/>
                    <a:pt x="5683" y="7147"/>
                    <a:pt x="8541" y="0"/>
                  </a:cubicBezTo>
                  <a:cubicBezTo>
                    <a:pt x="12512" y="6512"/>
                    <a:pt x="19500" y="8100"/>
                    <a:pt x="20612" y="19376"/>
                  </a:cubicBezTo>
                  <a:cubicBezTo>
                    <a:pt x="13783" y="20171"/>
                    <a:pt x="6953" y="20806"/>
                    <a:pt x="124"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02" name="Freeform 216"/>
            <p:cNvSpPr/>
            <p:nvPr/>
          </p:nvSpPr>
          <p:spPr>
            <a:xfrm>
              <a:off x="30384" y="-2"/>
              <a:ext cx="162673" cy="192604"/>
            </a:xfrm>
            <a:custGeom>
              <a:avLst/>
              <a:gdLst/>
              <a:ahLst/>
              <a:cxnLst>
                <a:cxn ang="0">
                  <a:pos x="wd2" y="hd2"/>
                </a:cxn>
                <a:cxn ang="5400000">
                  <a:pos x="wd2" y="hd2"/>
                </a:cxn>
                <a:cxn ang="10800000">
                  <a:pos x="wd2" y="hd2"/>
                </a:cxn>
                <a:cxn ang="16200000">
                  <a:pos x="wd2" y="hd2"/>
                </a:cxn>
              </a:cxnLst>
              <a:rect l="0" t="0" r="r" b="b"/>
              <a:pathLst>
                <a:path w="20990" h="21600" extrusionOk="0">
                  <a:moveTo>
                    <a:pt x="15544" y="0"/>
                  </a:moveTo>
                  <a:cubicBezTo>
                    <a:pt x="14290" y="1655"/>
                    <a:pt x="12106" y="2019"/>
                    <a:pt x="11688" y="4926"/>
                  </a:cubicBezTo>
                  <a:cubicBezTo>
                    <a:pt x="5928" y="5127"/>
                    <a:pt x="-482" y="11910"/>
                    <a:pt x="29" y="17320"/>
                  </a:cubicBezTo>
                  <a:cubicBezTo>
                    <a:pt x="122" y="18814"/>
                    <a:pt x="4721" y="21600"/>
                    <a:pt x="10481" y="21600"/>
                  </a:cubicBezTo>
                  <a:cubicBezTo>
                    <a:pt x="16287" y="21600"/>
                    <a:pt x="20979" y="17119"/>
                    <a:pt x="20979" y="11628"/>
                  </a:cubicBezTo>
                  <a:cubicBezTo>
                    <a:pt x="21118" y="8357"/>
                    <a:pt x="19910" y="6581"/>
                    <a:pt x="17866" y="5773"/>
                  </a:cubicBezTo>
                  <a:cubicBezTo>
                    <a:pt x="18192" y="2867"/>
                    <a:pt x="16333" y="1938"/>
                    <a:pt x="15544"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03" name="Freeform 217"/>
            <p:cNvSpPr/>
            <p:nvPr/>
          </p:nvSpPr>
          <p:spPr>
            <a:xfrm>
              <a:off x="125516" y="23040"/>
              <a:ext cx="36270" cy="70587"/>
            </a:xfrm>
            <a:custGeom>
              <a:avLst/>
              <a:gdLst/>
              <a:ahLst/>
              <a:cxnLst>
                <a:cxn ang="0">
                  <a:pos x="wd2" y="hd2"/>
                </a:cxn>
                <a:cxn ang="5400000">
                  <a:pos x="wd2" y="hd2"/>
                </a:cxn>
                <a:cxn ang="10800000">
                  <a:pos x="wd2" y="hd2"/>
                </a:cxn>
                <a:cxn ang="16200000">
                  <a:pos x="wd2" y="hd2"/>
                </a:cxn>
              </a:cxnLst>
              <a:rect l="0" t="0" r="r" b="b"/>
              <a:pathLst>
                <a:path w="19257" h="20863" extrusionOk="0">
                  <a:moveTo>
                    <a:pt x="7714" y="20642"/>
                  </a:moveTo>
                  <a:cubicBezTo>
                    <a:pt x="2553" y="20110"/>
                    <a:pt x="-1652" y="20110"/>
                    <a:pt x="642" y="9576"/>
                  </a:cubicBezTo>
                  <a:cubicBezTo>
                    <a:pt x="1980" y="3937"/>
                    <a:pt x="8288" y="3192"/>
                    <a:pt x="12111" y="0"/>
                  </a:cubicBezTo>
                  <a:cubicBezTo>
                    <a:pt x="14596" y="3724"/>
                    <a:pt x="19948" y="5427"/>
                    <a:pt x="19183" y="11066"/>
                  </a:cubicBezTo>
                  <a:cubicBezTo>
                    <a:pt x="16890" y="21600"/>
                    <a:pt x="13067" y="21174"/>
                    <a:pt x="7714" y="2064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04" name="Freeform 218"/>
            <p:cNvSpPr/>
            <p:nvPr/>
          </p:nvSpPr>
          <p:spPr>
            <a:xfrm>
              <a:off x="67325" y="82080"/>
              <a:ext cx="48962" cy="45002"/>
            </a:xfrm>
            <a:custGeom>
              <a:avLst/>
              <a:gdLst/>
              <a:ahLst/>
              <a:cxnLst>
                <a:cxn ang="0">
                  <a:pos x="wd2" y="hd2"/>
                </a:cxn>
                <a:cxn ang="5400000">
                  <a:pos x="wd2" y="hd2"/>
                </a:cxn>
                <a:cxn ang="10800000">
                  <a:pos x="wd2" y="hd2"/>
                </a:cxn>
                <a:cxn ang="16200000">
                  <a:pos x="wd2" y="hd2"/>
                </a:cxn>
              </a:cxnLst>
              <a:rect l="0" t="0" r="r" b="b"/>
              <a:pathLst>
                <a:path w="21600" h="21600" extrusionOk="0">
                  <a:moveTo>
                    <a:pt x="9529" y="21600"/>
                  </a:moveTo>
                  <a:cubicBezTo>
                    <a:pt x="2859" y="21600"/>
                    <a:pt x="3176" y="16589"/>
                    <a:pt x="0" y="13997"/>
                  </a:cubicBezTo>
                  <a:cubicBezTo>
                    <a:pt x="3176" y="9331"/>
                    <a:pt x="2859" y="0"/>
                    <a:pt x="9529" y="0"/>
                  </a:cubicBezTo>
                  <a:cubicBezTo>
                    <a:pt x="16041" y="0"/>
                    <a:pt x="17629" y="9331"/>
                    <a:pt x="21600" y="13997"/>
                  </a:cubicBezTo>
                  <a:cubicBezTo>
                    <a:pt x="17629" y="16589"/>
                    <a:pt x="16041" y="21600"/>
                    <a:pt x="9529"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05" name="Freeform 219"/>
            <p:cNvSpPr/>
            <p:nvPr/>
          </p:nvSpPr>
          <p:spPr>
            <a:xfrm>
              <a:off x="74525" y="92160"/>
              <a:ext cx="29882" cy="27362"/>
            </a:xfrm>
            <a:custGeom>
              <a:avLst/>
              <a:gdLst/>
              <a:ahLst/>
              <a:cxnLst>
                <a:cxn ang="0">
                  <a:pos x="wd2" y="hd2"/>
                </a:cxn>
                <a:cxn ang="5400000">
                  <a:pos x="wd2" y="hd2"/>
                </a:cxn>
                <a:cxn ang="10800000">
                  <a:pos x="wd2" y="hd2"/>
                </a:cxn>
                <a:cxn ang="16200000">
                  <a:pos x="wd2" y="hd2"/>
                </a:cxn>
              </a:cxnLst>
              <a:rect l="0" t="0" r="r" b="b"/>
              <a:pathLst>
                <a:path w="21600" h="21600" extrusionOk="0">
                  <a:moveTo>
                    <a:pt x="9629" y="21600"/>
                  </a:moveTo>
                  <a:cubicBezTo>
                    <a:pt x="2863" y="21600"/>
                    <a:pt x="3123" y="16200"/>
                    <a:pt x="0" y="13642"/>
                  </a:cubicBezTo>
                  <a:cubicBezTo>
                    <a:pt x="3123" y="9095"/>
                    <a:pt x="2863" y="0"/>
                    <a:pt x="9629" y="0"/>
                  </a:cubicBezTo>
                  <a:cubicBezTo>
                    <a:pt x="16135" y="0"/>
                    <a:pt x="17696" y="9095"/>
                    <a:pt x="21600" y="13642"/>
                  </a:cubicBezTo>
                  <a:cubicBezTo>
                    <a:pt x="17696" y="16200"/>
                    <a:pt x="16135" y="21600"/>
                    <a:pt x="9629"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06" name="Freeform 220"/>
            <p:cNvSpPr/>
            <p:nvPr/>
          </p:nvSpPr>
          <p:spPr>
            <a:xfrm>
              <a:off x="60485" y="97818"/>
              <a:ext cx="141305" cy="121064"/>
            </a:xfrm>
            <a:custGeom>
              <a:avLst/>
              <a:gdLst/>
              <a:ahLst/>
              <a:cxnLst>
                <a:cxn ang="0">
                  <a:pos x="wd2" y="hd2"/>
                </a:cxn>
                <a:cxn ang="5400000">
                  <a:pos x="wd2" y="hd2"/>
                </a:cxn>
                <a:cxn ang="10800000">
                  <a:pos x="wd2" y="hd2"/>
                </a:cxn>
                <a:cxn ang="16200000">
                  <a:pos x="wd2" y="hd2"/>
                </a:cxn>
              </a:cxnLst>
              <a:rect l="0" t="0" r="r" b="b"/>
              <a:pathLst>
                <a:path w="20139" h="19165" extrusionOk="0">
                  <a:moveTo>
                    <a:pt x="14109" y="1554"/>
                  </a:moveTo>
                  <a:cubicBezTo>
                    <a:pt x="11236" y="-2435"/>
                    <a:pt x="11185" y="2466"/>
                    <a:pt x="9697" y="2865"/>
                  </a:cubicBezTo>
                  <a:cubicBezTo>
                    <a:pt x="10159" y="3036"/>
                    <a:pt x="10569" y="3207"/>
                    <a:pt x="11031" y="3378"/>
                  </a:cubicBezTo>
                  <a:cubicBezTo>
                    <a:pt x="10261" y="3777"/>
                    <a:pt x="9440" y="4176"/>
                    <a:pt x="8671" y="4575"/>
                  </a:cubicBezTo>
                  <a:cubicBezTo>
                    <a:pt x="8876" y="4803"/>
                    <a:pt x="9030" y="5031"/>
                    <a:pt x="9235" y="5202"/>
                  </a:cubicBezTo>
                  <a:cubicBezTo>
                    <a:pt x="8825" y="5202"/>
                    <a:pt x="8466" y="5202"/>
                    <a:pt x="8055" y="5202"/>
                  </a:cubicBezTo>
                  <a:cubicBezTo>
                    <a:pt x="8312" y="5430"/>
                    <a:pt x="8517" y="5658"/>
                    <a:pt x="8773" y="5886"/>
                  </a:cubicBezTo>
                  <a:cubicBezTo>
                    <a:pt x="8619" y="6057"/>
                    <a:pt x="8466" y="6171"/>
                    <a:pt x="8312" y="6285"/>
                  </a:cubicBezTo>
                  <a:cubicBezTo>
                    <a:pt x="7491" y="5715"/>
                    <a:pt x="6619" y="5487"/>
                    <a:pt x="5695" y="5487"/>
                  </a:cubicBezTo>
                  <a:cubicBezTo>
                    <a:pt x="2617" y="5487"/>
                    <a:pt x="0" y="8507"/>
                    <a:pt x="0" y="12326"/>
                  </a:cubicBezTo>
                  <a:cubicBezTo>
                    <a:pt x="0" y="16144"/>
                    <a:pt x="2514" y="19165"/>
                    <a:pt x="5695" y="19165"/>
                  </a:cubicBezTo>
                  <a:cubicBezTo>
                    <a:pt x="8773" y="19165"/>
                    <a:pt x="11390" y="16144"/>
                    <a:pt x="11390" y="12326"/>
                  </a:cubicBezTo>
                  <a:cubicBezTo>
                    <a:pt x="11390" y="12212"/>
                    <a:pt x="11390" y="12098"/>
                    <a:pt x="11390" y="11927"/>
                  </a:cubicBezTo>
                  <a:cubicBezTo>
                    <a:pt x="12108" y="12155"/>
                    <a:pt x="12775" y="12383"/>
                    <a:pt x="13494" y="12554"/>
                  </a:cubicBezTo>
                  <a:cubicBezTo>
                    <a:pt x="13340" y="11984"/>
                    <a:pt x="13186" y="11357"/>
                    <a:pt x="13032" y="10730"/>
                  </a:cubicBezTo>
                  <a:cubicBezTo>
                    <a:pt x="13853" y="10730"/>
                    <a:pt x="14674" y="10730"/>
                    <a:pt x="15495" y="10730"/>
                  </a:cubicBezTo>
                  <a:cubicBezTo>
                    <a:pt x="15135" y="10388"/>
                    <a:pt x="14776" y="10046"/>
                    <a:pt x="14468" y="9704"/>
                  </a:cubicBezTo>
                  <a:cubicBezTo>
                    <a:pt x="15648" y="8735"/>
                    <a:pt x="16829" y="7710"/>
                    <a:pt x="18009" y="6684"/>
                  </a:cubicBezTo>
                  <a:cubicBezTo>
                    <a:pt x="17290" y="6684"/>
                    <a:pt x="16572" y="6684"/>
                    <a:pt x="15854" y="6684"/>
                  </a:cubicBezTo>
                  <a:cubicBezTo>
                    <a:pt x="16931" y="5943"/>
                    <a:pt x="18060" y="5202"/>
                    <a:pt x="19189" y="4404"/>
                  </a:cubicBezTo>
                  <a:cubicBezTo>
                    <a:pt x="18419" y="4404"/>
                    <a:pt x="17649" y="4404"/>
                    <a:pt x="16880" y="4404"/>
                  </a:cubicBezTo>
                  <a:cubicBezTo>
                    <a:pt x="18162" y="4290"/>
                    <a:pt x="21600" y="1326"/>
                    <a:pt x="19445" y="2181"/>
                  </a:cubicBezTo>
                  <a:cubicBezTo>
                    <a:pt x="17290" y="2979"/>
                    <a:pt x="15854" y="1782"/>
                    <a:pt x="14109" y="155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07" name="Freeform 221"/>
            <p:cNvSpPr/>
            <p:nvPr/>
          </p:nvSpPr>
          <p:spPr>
            <a:xfrm>
              <a:off x="15290" y="179113"/>
              <a:ext cx="181284" cy="91850"/>
            </a:xfrm>
            <a:custGeom>
              <a:avLst/>
              <a:gdLst/>
              <a:ahLst/>
              <a:cxnLst>
                <a:cxn ang="0">
                  <a:pos x="wd2" y="hd2"/>
                </a:cxn>
                <a:cxn ang="5400000">
                  <a:pos x="wd2" y="hd2"/>
                </a:cxn>
                <a:cxn ang="10800000">
                  <a:pos x="wd2" y="hd2"/>
                </a:cxn>
                <a:cxn ang="16200000">
                  <a:pos x="wd2" y="hd2"/>
                </a:cxn>
              </a:cxnLst>
              <a:rect l="0" t="0" r="r" b="b"/>
              <a:pathLst>
                <a:path w="20368" h="13059" extrusionOk="0">
                  <a:moveTo>
                    <a:pt x="7950" y="6473"/>
                  </a:moveTo>
                  <a:cubicBezTo>
                    <a:pt x="5361" y="5859"/>
                    <a:pt x="1033" y="7087"/>
                    <a:pt x="143" y="4579"/>
                  </a:cubicBezTo>
                  <a:cubicBezTo>
                    <a:pt x="-1151" y="1047"/>
                    <a:pt x="6737" y="-1102"/>
                    <a:pt x="8759" y="587"/>
                  </a:cubicBezTo>
                  <a:cubicBezTo>
                    <a:pt x="13613" y="4323"/>
                    <a:pt x="20166" y="-2945"/>
                    <a:pt x="20368" y="8009"/>
                  </a:cubicBezTo>
                  <a:cubicBezTo>
                    <a:pt x="20449" y="10721"/>
                    <a:pt x="15312" y="18655"/>
                    <a:pt x="7950" y="647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grpSp>
        <p:nvGrpSpPr>
          <p:cNvPr id="1132" name="Group 222"/>
          <p:cNvGrpSpPr/>
          <p:nvPr/>
        </p:nvGrpSpPr>
        <p:grpSpPr>
          <a:xfrm>
            <a:off x="8189999" y="4769915"/>
            <a:ext cx="449969" cy="540316"/>
            <a:chOff x="-1" y="-3"/>
            <a:chExt cx="449967" cy="540314"/>
          </a:xfrm>
        </p:grpSpPr>
        <p:sp>
          <p:nvSpPr>
            <p:cNvPr id="1109" name="Freeform 223"/>
            <p:cNvSpPr/>
            <p:nvPr/>
          </p:nvSpPr>
          <p:spPr>
            <a:xfrm>
              <a:off x="-2" y="369800"/>
              <a:ext cx="78483" cy="7920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665"/>
                    <a:pt x="495" y="14629"/>
                    <a:pt x="1387" y="16200"/>
                  </a:cubicBezTo>
                  <a:cubicBezTo>
                    <a:pt x="2378" y="17869"/>
                    <a:pt x="3765" y="19244"/>
                    <a:pt x="5450" y="20127"/>
                  </a:cubicBezTo>
                  <a:cubicBezTo>
                    <a:pt x="7035" y="21109"/>
                    <a:pt x="8917" y="21600"/>
                    <a:pt x="10800" y="21600"/>
                  </a:cubicBezTo>
                  <a:cubicBezTo>
                    <a:pt x="12782" y="21600"/>
                    <a:pt x="14565" y="21109"/>
                    <a:pt x="16250" y="20127"/>
                  </a:cubicBezTo>
                  <a:cubicBezTo>
                    <a:pt x="17934" y="19244"/>
                    <a:pt x="19222" y="17869"/>
                    <a:pt x="20114" y="16200"/>
                  </a:cubicBezTo>
                  <a:cubicBezTo>
                    <a:pt x="21105" y="14629"/>
                    <a:pt x="21600" y="12665"/>
                    <a:pt x="21600" y="10800"/>
                  </a:cubicBezTo>
                  <a:cubicBezTo>
                    <a:pt x="21600" y="8935"/>
                    <a:pt x="21204" y="7069"/>
                    <a:pt x="20114" y="5400"/>
                  </a:cubicBezTo>
                  <a:cubicBezTo>
                    <a:pt x="19222" y="3829"/>
                    <a:pt x="17934" y="2455"/>
                    <a:pt x="16250" y="1473"/>
                  </a:cubicBezTo>
                  <a:cubicBezTo>
                    <a:pt x="14565" y="491"/>
                    <a:pt x="12683" y="0"/>
                    <a:pt x="10800" y="0"/>
                  </a:cubicBezTo>
                  <a:cubicBezTo>
                    <a:pt x="8917" y="0"/>
                    <a:pt x="7035" y="491"/>
                    <a:pt x="5450" y="1473"/>
                  </a:cubicBezTo>
                  <a:cubicBezTo>
                    <a:pt x="3765" y="2455"/>
                    <a:pt x="2378" y="3829"/>
                    <a:pt x="1387" y="5400"/>
                  </a:cubicBezTo>
                  <a:cubicBezTo>
                    <a:pt x="495" y="7069"/>
                    <a:pt x="0" y="8935"/>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10" name="Freeform 224"/>
            <p:cNvSpPr/>
            <p:nvPr/>
          </p:nvSpPr>
          <p:spPr>
            <a:xfrm>
              <a:off x="28391" y="361160"/>
              <a:ext cx="136588" cy="157262"/>
            </a:xfrm>
            <a:custGeom>
              <a:avLst/>
              <a:gdLst/>
              <a:ahLst/>
              <a:cxnLst>
                <a:cxn ang="0">
                  <a:pos x="wd2" y="hd2"/>
                </a:cxn>
                <a:cxn ang="5400000">
                  <a:pos x="wd2" y="hd2"/>
                </a:cxn>
                <a:cxn ang="10800000">
                  <a:pos x="wd2" y="hd2"/>
                </a:cxn>
                <a:cxn ang="16200000">
                  <a:pos x="wd2" y="hd2"/>
                </a:cxn>
              </a:cxnLst>
              <a:rect l="0" t="0" r="r" b="b"/>
              <a:pathLst>
                <a:path w="17325" h="20423" extrusionOk="0">
                  <a:moveTo>
                    <a:pt x="1010" y="17158"/>
                  </a:moveTo>
                  <a:cubicBezTo>
                    <a:pt x="-2780" y="3974"/>
                    <a:pt x="5166" y="5704"/>
                    <a:pt x="7221" y="0"/>
                  </a:cubicBezTo>
                  <a:cubicBezTo>
                    <a:pt x="10189" y="1356"/>
                    <a:pt x="13157" y="2712"/>
                    <a:pt x="16080" y="4068"/>
                  </a:cubicBezTo>
                  <a:cubicBezTo>
                    <a:pt x="16080" y="3974"/>
                    <a:pt x="18820" y="16691"/>
                    <a:pt x="16171" y="19496"/>
                  </a:cubicBezTo>
                  <a:cubicBezTo>
                    <a:pt x="14208" y="21600"/>
                    <a:pt x="1787" y="19823"/>
                    <a:pt x="1010" y="1715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11" name="Freeform 225"/>
            <p:cNvSpPr/>
            <p:nvPr/>
          </p:nvSpPr>
          <p:spPr>
            <a:xfrm>
              <a:off x="74519" y="448676"/>
              <a:ext cx="80642" cy="38126"/>
            </a:xfrm>
            <a:custGeom>
              <a:avLst/>
              <a:gdLst/>
              <a:ahLst/>
              <a:cxnLst>
                <a:cxn ang="0">
                  <a:pos x="wd2" y="hd2"/>
                </a:cxn>
                <a:cxn ang="5400000">
                  <a:pos x="wd2" y="hd2"/>
                </a:cxn>
                <a:cxn ang="10800000">
                  <a:pos x="wd2" y="hd2"/>
                </a:cxn>
                <a:cxn ang="16200000">
                  <a:pos x="wd2" y="hd2"/>
                </a:cxn>
              </a:cxnLst>
              <a:rect l="0" t="0" r="r" b="b"/>
              <a:pathLst>
                <a:path w="21600" h="20795" extrusionOk="0">
                  <a:moveTo>
                    <a:pt x="18707" y="10191"/>
                  </a:moveTo>
                  <a:cubicBezTo>
                    <a:pt x="17164" y="7246"/>
                    <a:pt x="15236" y="4104"/>
                    <a:pt x="13114" y="2730"/>
                  </a:cubicBezTo>
                  <a:cubicBezTo>
                    <a:pt x="8968" y="-805"/>
                    <a:pt x="4146" y="-805"/>
                    <a:pt x="0" y="2140"/>
                  </a:cubicBezTo>
                  <a:cubicBezTo>
                    <a:pt x="4436" y="2140"/>
                    <a:pt x="8486" y="2730"/>
                    <a:pt x="12343" y="6264"/>
                  </a:cubicBezTo>
                  <a:cubicBezTo>
                    <a:pt x="14271" y="7442"/>
                    <a:pt x="16007" y="9602"/>
                    <a:pt x="17646" y="11959"/>
                  </a:cubicBezTo>
                  <a:cubicBezTo>
                    <a:pt x="18900" y="14315"/>
                    <a:pt x="20539" y="17457"/>
                    <a:pt x="21600" y="20795"/>
                  </a:cubicBezTo>
                  <a:cubicBezTo>
                    <a:pt x="21311" y="17064"/>
                    <a:pt x="20346" y="13137"/>
                    <a:pt x="18707" y="10191"/>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12" name="Freeform 226"/>
            <p:cNvSpPr/>
            <p:nvPr/>
          </p:nvSpPr>
          <p:spPr>
            <a:xfrm>
              <a:off x="138599" y="348561"/>
              <a:ext cx="116047" cy="191612"/>
            </a:xfrm>
            <a:custGeom>
              <a:avLst/>
              <a:gdLst/>
              <a:ahLst/>
              <a:cxnLst>
                <a:cxn ang="0">
                  <a:pos x="wd2" y="hd2"/>
                </a:cxn>
                <a:cxn ang="5400000">
                  <a:pos x="wd2" y="hd2"/>
                </a:cxn>
                <a:cxn ang="10800000">
                  <a:pos x="wd2" y="hd2"/>
                </a:cxn>
                <a:cxn ang="16200000">
                  <a:pos x="wd2" y="hd2"/>
                </a:cxn>
              </a:cxnLst>
              <a:rect l="0" t="0" r="r" b="b"/>
              <a:pathLst>
                <a:path w="19503" h="21134" extrusionOk="0">
                  <a:moveTo>
                    <a:pt x="3933" y="19853"/>
                  </a:moveTo>
                  <a:cubicBezTo>
                    <a:pt x="0" y="17351"/>
                    <a:pt x="121" y="6353"/>
                    <a:pt x="0" y="874"/>
                  </a:cubicBezTo>
                  <a:cubicBezTo>
                    <a:pt x="5627" y="556"/>
                    <a:pt x="11254" y="278"/>
                    <a:pt x="16881" y="0"/>
                  </a:cubicBezTo>
                  <a:cubicBezTo>
                    <a:pt x="17002" y="0"/>
                    <a:pt x="21600" y="17471"/>
                    <a:pt x="18333" y="19853"/>
                  </a:cubicBezTo>
                  <a:cubicBezTo>
                    <a:pt x="15852" y="21600"/>
                    <a:pt x="6776" y="21521"/>
                    <a:pt x="3933" y="1985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13" name="Freeform 227"/>
            <p:cNvSpPr/>
            <p:nvPr/>
          </p:nvSpPr>
          <p:spPr>
            <a:xfrm>
              <a:off x="240222" y="348560"/>
              <a:ext cx="116539" cy="191752"/>
            </a:xfrm>
            <a:custGeom>
              <a:avLst/>
              <a:gdLst/>
              <a:ahLst/>
              <a:cxnLst>
                <a:cxn ang="0">
                  <a:pos x="wd2" y="hd2"/>
                </a:cxn>
                <a:cxn ang="5400000">
                  <a:pos x="wd2" y="hd2"/>
                </a:cxn>
                <a:cxn ang="10800000">
                  <a:pos x="wd2" y="hd2"/>
                </a:cxn>
                <a:cxn ang="16200000">
                  <a:pos x="wd2" y="hd2"/>
                </a:cxn>
              </a:cxnLst>
              <a:rect l="0" t="0" r="r" b="b"/>
              <a:pathLst>
                <a:path w="19532" h="21110" extrusionOk="0">
                  <a:moveTo>
                    <a:pt x="15550" y="19817"/>
                  </a:moveTo>
                  <a:cubicBezTo>
                    <a:pt x="19532" y="17320"/>
                    <a:pt x="19351" y="6341"/>
                    <a:pt x="19532" y="872"/>
                  </a:cubicBezTo>
                  <a:cubicBezTo>
                    <a:pt x="13921" y="555"/>
                    <a:pt x="8310" y="277"/>
                    <a:pt x="2698" y="0"/>
                  </a:cubicBezTo>
                  <a:cubicBezTo>
                    <a:pt x="2216" y="6619"/>
                    <a:pt x="-2068" y="17439"/>
                    <a:pt x="1250" y="19817"/>
                  </a:cubicBezTo>
                  <a:cubicBezTo>
                    <a:pt x="3724" y="21600"/>
                    <a:pt x="12774" y="21481"/>
                    <a:pt x="15550" y="1981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14" name="Freeform 228"/>
            <p:cNvSpPr/>
            <p:nvPr/>
          </p:nvSpPr>
          <p:spPr>
            <a:xfrm>
              <a:off x="241330" y="450801"/>
              <a:ext cx="12702" cy="777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7300"/>
                    <a:pt x="18655" y="3500"/>
                    <a:pt x="9818" y="0"/>
                  </a:cubicBezTo>
                  <a:cubicBezTo>
                    <a:pt x="1964" y="3500"/>
                    <a:pt x="0" y="7300"/>
                    <a:pt x="0" y="10800"/>
                  </a:cubicBezTo>
                  <a:cubicBezTo>
                    <a:pt x="1964" y="14500"/>
                    <a:pt x="1964" y="18000"/>
                    <a:pt x="9818" y="21600"/>
                  </a:cubicBezTo>
                  <a:cubicBezTo>
                    <a:pt x="18655" y="18000"/>
                    <a:pt x="21600" y="14300"/>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15" name="Freeform 229"/>
            <p:cNvSpPr/>
            <p:nvPr/>
          </p:nvSpPr>
          <p:spPr>
            <a:xfrm>
              <a:off x="159119" y="341000"/>
              <a:ext cx="176763" cy="156962"/>
            </a:xfrm>
            <a:custGeom>
              <a:avLst/>
              <a:gdLst/>
              <a:ahLst/>
              <a:cxnLst>
                <a:cxn ang="0">
                  <a:pos x="wd2" y="hd2"/>
                </a:cxn>
                <a:cxn ang="5400000">
                  <a:pos x="wd2" y="hd2"/>
                </a:cxn>
                <a:cxn ang="10800000">
                  <a:pos x="wd2" y="hd2"/>
                </a:cxn>
                <a:cxn ang="16200000">
                  <a:pos x="wd2" y="hd2"/>
                </a:cxn>
              </a:cxnLst>
              <a:rect l="0" t="0" r="r" b="b"/>
              <a:pathLst>
                <a:path w="21600" h="21600" extrusionOk="0">
                  <a:moveTo>
                    <a:pt x="10822" y="21600"/>
                  </a:moveTo>
                  <a:cubicBezTo>
                    <a:pt x="14429" y="17785"/>
                    <a:pt x="21600" y="15754"/>
                    <a:pt x="21600" y="10156"/>
                  </a:cubicBezTo>
                  <a:cubicBezTo>
                    <a:pt x="21600" y="4607"/>
                    <a:pt x="16849" y="0"/>
                    <a:pt x="10822" y="0"/>
                  </a:cubicBezTo>
                  <a:cubicBezTo>
                    <a:pt x="4795" y="0"/>
                    <a:pt x="0" y="4607"/>
                    <a:pt x="0" y="10156"/>
                  </a:cubicBezTo>
                  <a:cubicBezTo>
                    <a:pt x="0" y="15754"/>
                    <a:pt x="7215" y="17785"/>
                    <a:pt x="10822"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16" name="Freeform 230"/>
            <p:cNvSpPr/>
            <p:nvPr/>
          </p:nvSpPr>
          <p:spPr>
            <a:xfrm>
              <a:off x="45700" y="-4"/>
              <a:ext cx="133222" cy="236965"/>
            </a:xfrm>
            <a:custGeom>
              <a:avLst/>
              <a:gdLst/>
              <a:ahLst/>
              <a:cxnLst>
                <a:cxn ang="0">
                  <a:pos x="wd2" y="hd2"/>
                </a:cxn>
                <a:cxn ang="5400000">
                  <a:pos x="wd2" y="hd2"/>
                </a:cxn>
                <a:cxn ang="10800000">
                  <a:pos x="wd2" y="hd2"/>
                </a:cxn>
                <a:cxn ang="16200000">
                  <a:pos x="wd2" y="hd2"/>
                </a:cxn>
              </a:cxnLst>
              <a:rect l="0" t="0" r="r" b="b"/>
              <a:pathLst>
                <a:path w="19401" h="21380" extrusionOk="0">
                  <a:moveTo>
                    <a:pt x="17671" y="9362"/>
                  </a:moveTo>
                  <a:cubicBezTo>
                    <a:pt x="18405" y="17872"/>
                    <a:pt x="18824" y="16605"/>
                    <a:pt x="19401" y="20243"/>
                  </a:cubicBezTo>
                  <a:cubicBezTo>
                    <a:pt x="16727" y="20633"/>
                    <a:pt x="14053" y="20990"/>
                    <a:pt x="11380" y="21380"/>
                  </a:cubicBezTo>
                  <a:cubicBezTo>
                    <a:pt x="8077" y="18132"/>
                    <a:pt x="11799" y="20568"/>
                    <a:pt x="1523" y="11636"/>
                  </a:cubicBezTo>
                  <a:cubicBezTo>
                    <a:pt x="-2199" y="8290"/>
                    <a:pt x="1785" y="495"/>
                    <a:pt x="4092" y="7"/>
                  </a:cubicBezTo>
                  <a:cubicBezTo>
                    <a:pt x="5560" y="-220"/>
                    <a:pt x="17409" y="4945"/>
                    <a:pt x="17671" y="936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17" name="Freeform 231"/>
            <p:cNvSpPr/>
            <p:nvPr/>
          </p:nvSpPr>
          <p:spPr>
            <a:xfrm>
              <a:off x="71239" y="47748"/>
              <a:ext cx="96522" cy="187053"/>
            </a:xfrm>
            <a:custGeom>
              <a:avLst/>
              <a:gdLst/>
              <a:ahLst/>
              <a:cxnLst>
                <a:cxn ang="0">
                  <a:pos x="wd2" y="hd2"/>
                </a:cxn>
                <a:cxn ang="5400000">
                  <a:pos x="wd2" y="hd2"/>
                </a:cxn>
                <a:cxn ang="10800000">
                  <a:pos x="wd2" y="hd2"/>
                </a:cxn>
                <a:cxn ang="16200000">
                  <a:pos x="wd2" y="hd2"/>
                </a:cxn>
              </a:cxnLst>
              <a:rect l="0" t="0" r="r" b="b"/>
              <a:pathLst>
                <a:path w="20179" h="21297" extrusionOk="0">
                  <a:moveTo>
                    <a:pt x="15061" y="6993"/>
                  </a:moveTo>
                  <a:cubicBezTo>
                    <a:pt x="18975" y="17444"/>
                    <a:pt x="18523" y="15928"/>
                    <a:pt x="20179" y="20436"/>
                  </a:cubicBezTo>
                  <a:cubicBezTo>
                    <a:pt x="17695" y="20723"/>
                    <a:pt x="15136" y="21010"/>
                    <a:pt x="12578" y="21297"/>
                  </a:cubicBezTo>
                  <a:cubicBezTo>
                    <a:pt x="8890" y="17075"/>
                    <a:pt x="12578" y="20600"/>
                    <a:pt x="1514" y="8591"/>
                  </a:cubicBezTo>
                  <a:cubicBezTo>
                    <a:pt x="-1421" y="5558"/>
                    <a:pt x="310" y="558"/>
                    <a:pt x="3320" y="25"/>
                  </a:cubicBezTo>
                  <a:cubicBezTo>
                    <a:pt x="5428" y="-303"/>
                    <a:pt x="13481" y="2689"/>
                    <a:pt x="15061" y="699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18" name="Freeform 232"/>
            <p:cNvSpPr/>
            <p:nvPr/>
          </p:nvSpPr>
          <p:spPr>
            <a:xfrm>
              <a:off x="316080" y="-4"/>
              <a:ext cx="133887" cy="236965"/>
            </a:xfrm>
            <a:custGeom>
              <a:avLst/>
              <a:gdLst/>
              <a:ahLst/>
              <a:cxnLst>
                <a:cxn ang="0">
                  <a:pos x="wd2" y="hd2"/>
                </a:cxn>
                <a:cxn ang="5400000">
                  <a:pos x="wd2" y="hd2"/>
                </a:cxn>
                <a:cxn ang="10800000">
                  <a:pos x="wd2" y="hd2"/>
                </a:cxn>
                <a:cxn ang="16200000">
                  <a:pos x="wd2" y="hd2"/>
                </a:cxn>
              </a:cxnLst>
              <a:rect l="0" t="0" r="r" b="b"/>
              <a:pathLst>
                <a:path w="19357" h="21380" extrusionOk="0">
                  <a:moveTo>
                    <a:pt x="1718" y="9362"/>
                  </a:moveTo>
                  <a:cubicBezTo>
                    <a:pt x="1041" y="17872"/>
                    <a:pt x="573" y="16605"/>
                    <a:pt x="0" y="20243"/>
                  </a:cubicBezTo>
                  <a:cubicBezTo>
                    <a:pt x="2654" y="20633"/>
                    <a:pt x="5361" y="20990"/>
                    <a:pt x="8015" y="21380"/>
                  </a:cubicBezTo>
                  <a:cubicBezTo>
                    <a:pt x="11242" y="18132"/>
                    <a:pt x="7599" y="20568"/>
                    <a:pt x="17800" y="11636"/>
                  </a:cubicBezTo>
                  <a:cubicBezTo>
                    <a:pt x="21600" y="8290"/>
                    <a:pt x="17540" y="495"/>
                    <a:pt x="15198" y="7"/>
                  </a:cubicBezTo>
                  <a:cubicBezTo>
                    <a:pt x="13793" y="-220"/>
                    <a:pt x="1978" y="4945"/>
                    <a:pt x="1718" y="936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19" name="Freeform 233"/>
            <p:cNvSpPr/>
            <p:nvPr/>
          </p:nvSpPr>
          <p:spPr>
            <a:xfrm>
              <a:off x="327240" y="47740"/>
              <a:ext cx="96624" cy="188141"/>
            </a:xfrm>
            <a:custGeom>
              <a:avLst/>
              <a:gdLst/>
              <a:ahLst/>
              <a:cxnLst>
                <a:cxn ang="0">
                  <a:pos x="wd2" y="hd2"/>
                </a:cxn>
                <a:cxn ang="5400000">
                  <a:pos x="wd2" y="hd2"/>
                </a:cxn>
                <a:cxn ang="10800000">
                  <a:pos x="wd2" y="hd2"/>
                </a:cxn>
                <a:cxn ang="16200000">
                  <a:pos x="wd2" y="hd2"/>
                </a:cxn>
              </a:cxnLst>
              <a:rect l="0" t="0" r="r" b="b"/>
              <a:pathLst>
                <a:path w="20270" h="21298" extrusionOk="0">
                  <a:moveTo>
                    <a:pt x="5136" y="6952"/>
                  </a:moveTo>
                  <a:cubicBezTo>
                    <a:pt x="1133" y="17345"/>
                    <a:pt x="1737" y="15837"/>
                    <a:pt x="0" y="20320"/>
                  </a:cubicBezTo>
                  <a:cubicBezTo>
                    <a:pt x="2492" y="20646"/>
                    <a:pt x="4909" y="20972"/>
                    <a:pt x="7401" y="21298"/>
                  </a:cubicBezTo>
                  <a:cubicBezTo>
                    <a:pt x="11178" y="17100"/>
                    <a:pt x="7401" y="20564"/>
                    <a:pt x="18730" y="8664"/>
                  </a:cubicBezTo>
                  <a:cubicBezTo>
                    <a:pt x="21600" y="5526"/>
                    <a:pt x="20165" y="554"/>
                    <a:pt x="16842" y="24"/>
                  </a:cubicBezTo>
                  <a:cubicBezTo>
                    <a:pt x="14803" y="-302"/>
                    <a:pt x="6797" y="2673"/>
                    <a:pt x="5136" y="695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20" name="Freeform 234"/>
            <p:cNvSpPr/>
            <p:nvPr/>
          </p:nvSpPr>
          <p:spPr>
            <a:xfrm>
              <a:off x="67717" y="144080"/>
              <a:ext cx="360169" cy="288723"/>
            </a:xfrm>
            <a:custGeom>
              <a:avLst/>
              <a:gdLst/>
              <a:ahLst/>
              <a:cxnLst>
                <a:cxn ang="0">
                  <a:pos x="wd2" y="hd2"/>
                </a:cxn>
                <a:cxn ang="5400000">
                  <a:pos x="wd2" y="hd2"/>
                </a:cxn>
                <a:cxn ang="10800000">
                  <a:pos x="wd2" y="hd2"/>
                </a:cxn>
                <a:cxn ang="16200000">
                  <a:pos x="wd2" y="hd2"/>
                </a:cxn>
              </a:cxnLst>
              <a:rect l="0" t="0" r="r" b="b"/>
              <a:pathLst>
                <a:path w="17756" h="21600" extrusionOk="0">
                  <a:moveTo>
                    <a:pt x="8872" y="0"/>
                  </a:moveTo>
                  <a:cubicBezTo>
                    <a:pt x="3974" y="0"/>
                    <a:pt x="1755" y="2909"/>
                    <a:pt x="1755" y="6949"/>
                  </a:cubicBezTo>
                  <a:cubicBezTo>
                    <a:pt x="1755" y="10315"/>
                    <a:pt x="-1919" y="15298"/>
                    <a:pt x="1364" y="18584"/>
                  </a:cubicBezTo>
                  <a:cubicBezTo>
                    <a:pt x="2962" y="20226"/>
                    <a:pt x="5677" y="21600"/>
                    <a:pt x="8872" y="21600"/>
                  </a:cubicBezTo>
                  <a:cubicBezTo>
                    <a:pt x="12067" y="21600"/>
                    <a:pt x="14782" y="20226"/>
                    <a:pt x="16380" y="18584"/>
                  </a:cubicBezTo>
                  <a:cubicBezTo>
                    <a:pt x="19681" y="15217"/>
                    <a:pt x="16007" y="10315"/>
                    <a:pt x="16007" y="6949"/>
                  </a:cubicBezTo>
                  <a:cubicBezTo>
                    <a:pt x="16007" y="2909"/>
                    <a:pt x="13824" y="0"/>
                    <a:pt x="8872"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21" name="Freeform 235"/>
            <p:cNvSpPr/>
            <p:nvPr/>
          </p:nvSpPr>
          <p:spPr>
            <a:xfrm>
              <a:off x="90998" y="183769"/>
              <a:ext cx="315217" cy="239314"/>
            </a:xfrm>
            <a:custGeom>
              <a:avLst/>
              <a:gdLst/>
              <a:ahLst/>
              <a:cxnLst>
                <a:cxn ang="0">
                  <a:pos x="wd2" y="hd2"/>
                </a:cxn>
                <a:cxn ang="5400000">
                  <a:pos x="wd2" y="hd2"/>
                </a:cxn>
                <a:cxn ang="10800000">
                  <a:pos x="wd2" y="hd2"/>
                </a:cxn>
                <a:cxn ang="16200000">
                  <a:pos x="wd2" y="hd2"/>
                </a:cxn>
              </a:cxnLst>
              <a:rect l="0" t="0" r="r" b="b"/>
              <a:pathLst>
                <a:path w="19784" h="21367" extrusionOk="0">
                  <a:moveTo>
                    <a:pt x="9042" y="699"/>
                  </a:moveTo>
                  <a:cubicBezTo>
                    <a:pt x="9585" y="-233"/>
                    <a:pt x="10082" y="-233"/>
                    <a:pt x="10647" y="699"/>
                  </a:cubicBezTo>
                  <a:cubicBezTo>
                    <a:pt x="11934" y="2885"/>
                    <a:pt x="13991" y="7546"/>
                    <a:pt x="14104" y="11403"/>
                  </a:cubicBezTo>
                  <a:cubicBezTo>
                    <a:pt x="16431" y="10985"/>
                    <a:pt x="19097" y="11146"/>
                    <a:pt x="19639" y="12753"/>
                  </a:cubicBezTo>
                  <a:cubicBezTo>
                    <a:pt x="20701" y="15967"/>
                    <a:pt x="15753" y="21367"/>
                    <a:pt x="9901" y="21367"/>
                  </a:cubicBezTo>
                  <a:cubicBezTo>
                    <a:pt x="3981" y="21367"/>
                    <a:pt x="-899" y="15967"/>
                    <a:pt x="140" y="12753"/>
                  </a:cubicBezTo>
                  <a:cubicBezTo>
                    <a:pt x="592" y="11146"/>
                    <a:pt x="3304" y="10985"/>
                    <a:pt x="5586" y="11403"/>
                  </a:cubicBezTo>
                  <a:cubicBezTo>
                    <a:pt x="5698" y="7546"/>
                    <a:pt x="7732" y="2885"/>
                    <a:pt x="9042" y="69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22" name="Freeform 236"/>
            <p:cNvSpPr/>
            <p:nvPr/>
          </p:nvSpPr>
          <p:spPr>
            <a:xfrm>
              <a:off x="173257" y="354680"/>
              <a:ext cx="148481" cy="49682"/>
            </a:xfrm>
            <a:custGeom>
              <a:avLst/>
              <a:gdLst/>
              <a:ahLst/>
              <a:cxnLst>
                <a:cxn ang="0">
                  <a:pos x="wd2" y="hd2"/>
                </a:cxn>
                <a:cxn ang="5400000">
                  <a:pos x="wd2" y="hd2"/>
                </a:cxn>
                <a:cxn ang="10800000">
                  <a:pos x="wd2" y="hd2"/>
                </a:cxn>
                <a:cxn ang="16200000">
                  <a:pos x="wd2" y="hd2"/>
                </a:cxn>
              </a:cxnLst>
              <a:rect l="0" t="0" r="r" b="b"/>
              <a:pathLst>
                <a:path w="20387" h="21600" extrusionOk="0">
                  <a:moveTo>
                    <a:pt x="4090" y="7826"/>
                  </a:moveTo>
                  <a:cubicBezTo>
                    <a:pt x="5572" y="8296"/>
                    <a:pt x="7204" y="7043"/>
                    <a:pt x="8439" y="4696"/>
                  </a:cubicBezTo>
                  <a:cubicBezTo>
                    <a:pt x="9082" y="3600"/>
                    <a:pt x="9675" y="1878"/>
                    <a:pt x="10169" y="0"/>
                  </a:cubicBezTo>
                  <a:cubicBezTo>
                    <a:pt x="10565" y="1878"/>
                    <a:pt x="11257" y="3600"/>
                    <a:pt x="11949" y="4696"/>
                  </a:cubicBezTo>
                  <a:cubicBezTo>
                    <a:pt x="13283" y="7043"/>
                    <a:pt x="14766" y="8296"/>
                    <a:pt x="16249" y="7826"/>
                  </a:cubicBezTo>
                  <a:cubicBezTo>
                    <a:pt x="17732" y="7826"/>
                    <a:pt x="19264" y="6261"/>
                    <a:pt x="20302" y="3600"/>
                  </a:cubicBezTo>
                  <a:cubicBezTo>
                    <a:pt x="20994" y="1878"/>
                    <a:pt x="17435" y="21600"/>
                    <a:pt x="10169" y="21600"/>
                  </a:cubicBezTo>
                  <a:cubicBezTo>
                    <a:pt x="2903" y="21600"/>
                    <a:pt x="-606" y="1878"/>
                    <a:pt x="86" y="3600"/>
                  </a:cubicBezTo>
                  <a:cubicBezTo>
                    <a:pt x="1124" y="5948"/>
                    <a:pt x="2607" y="7357"/>
                    <a:pt x="4090" y="782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23" name="Freeform 237"/>
            <p:cNvSpPr/>
            <p:nvPr/>
          </p:nvSpPr>
          <p:spPr>
            <a:xfrm>
              <a:off x="120603" y="218937"/>
              <a:ext cx="87001" cy="94923"/>
            </a:xfrm>
            <a:custGeom>
              <a:avLst/>
              <a:gdLst/>
              <a:ahLst/>
              <a:cxnLst>
                <a:cxn ang="0">
                  <a:pos x="wd2" y="hd2"/>
                </a:cxn>
                <a:cxn ang="5400000">
                  <a:pos x="wd2" y="hd2"/>
                </a:cxn>
                <a:cxn ang="10800000">
                  <a:pos x="wd2" y="hd2"/>
                </a:cxn>
                <a:cxn ang="16200000">
                  <a:pos x="wd2" y="hd2"/>
                </a:cxn>
              </a:cxnLst>
              <a:rect l="0" t="0" r="r" b="b"/>
              <a:pathLst>
                <a:path w="19551" h="18196" extrusionOk="0">
                  <a:moveTo>
                    <a:pt x="12863" y="487"/>
                  </a:moveTo>
                  <a:cubicBezTo>
                    <a:pt x="6148" y="-1583"/>
                    <a:pt x="1779" y="3455"/>
                    <a:pt x="647" y="6146"/>
                  </a:cubicBezTo>
                  <a:cubicBezTo>
                    <a:pt x="-1052" y="10287"/>
                    <a:pt x="1051" y="14979"/>
                    <a:pt x="1779" y="16014"/>
                  </a:cubicBezTo>
                  <a:cubicBezTo>
                    <a:pt x="2265" y="16705"/>
                    <a:pt x="7119" y="20017"/>
                    <a:pt x="17878" y="16843"/>
                  </a:cubicBezTo>
                  <a:cubicBezTo>
                    <a:pt x="17717" y="16843"/>
                    <a:pt x="20548" y="12219"/>
                    <a:pt x="19173" y="7871"/>
                  </a:cubicBezTo>
                  <a:cubicBezTo>
                    <a:pt x="17069" y="5387"/>
                    <a:pt x="18526" y="2213"/>
                    <a:pt x="12863" y="48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24" name="Freeform 238"/>
            <p:cNvSpPr/>
            <p:nvPr/>
          </p:nvSpPr>
          <p:spPr>
            <a:xfrm>
              <a:off x="115167" y="213931"/>
              <a:ext cx="91114" cy="102488"/>
            </a:xfrm>
            <a:custGeom>
              <a:avLst/>
              <a:gdLst/>
              <a:ahLst/>
              <a:cxnLst>
                <a:cxn ang="0">
                  <a:pos x="wd2" y="hd2"/>
                </a:cxn>
                <a:cxn ang="5400000">
                  <a:pos x="wd2" y="hd2"/>
                </a:cxn>
                <a:cxn ang="10800000">
                  <a:pos x="wd2" y="hd2"/>
                </a:cxn>
                <a:cxn ang="16200000">
                  <a:pos x="wd2" y="hd2"/>
                </a:cxn>
              </a:cxnLst>
              <a:rect l="0" t="0" r="r" b="b"/>
              <a:pathLst>
                <a:path w="21355" h="21204" extrusionOk="0">
                  <a:moveTo>
                    <a:pt x="18824" y="3424"/>
                  </a:moveTo>
                  <a:cubicBezTo>
                    <a:pt x="17980" y="2456"/>
                    <a:pt x="16968" y="1711"/>
                    <a:pt x="15871" y="1115"/>
                  </a:cubicBezTo>
                  <a:cubicBezTo>
                    <a:pt x="15364" y="817"/>
                    <a:pt x="14774" y="594"/>
                    <a:pt x="14014" y="445"/>
                  </a:cubicBezTo>
                  <a:cubicBezTo>
                    <a:pt x="13339" y="221"/>
                    <a:pt x="12664" y="72"/>
                    <a:pt x="11989" y="72"/>
                  </a:cubicBezTo>
                  <a:cubicBezTo>
                    <a:pt x="9205" y="-300"/>
                    <a:pt x="6336" y="817"/>
                    <a:pt x="4564" y="2307"/>
                  </a:cubicBezTo>
                  <a:cubicBezTo>
                    <a:pt x="2708" y="3722"/>
                    <a:pt x="1189" y="5808"/>
                    <a:pt x="430" y="8042"/>
                  </a:cubicBezTo>
                  <a:cubicBezTo>
                    <a:pt x="-245" y="10277"/>
                    <a:pt x="-76" y="12660"/>
                    <a:pt x="599" y="14969"/>
                  </a:cubicBezTo>
                  <a:cubicBezTo>
                    <a:pt x="852" y="16086"/>
                    <a:pt x="1358" y="17203"/>
                    <a:pt x="2033" y="18097"/>
                  </a:cubicBezTo>
                  <a:cubicBezTo>
                    <a:pt x="2117" y="18246"/>
                    <a:pt x="2202" y="18321"/>
                    <a:pt x="2286" y="18470"/>
                  </a:cubicBezTo>
                  <a:cubicBezTo>
                    <a:pt x="2286" y="18619"/>
                    <a:pt x="2286" y="18842"/>
                    <a:pt x="2286" y="18991"/>
                  </a:cubicBezTo>
                  <a:cubicBezTo>
                    <a:pt x="2371" y="19066"/>
                    <a:pt x="2371" y="19140"/>
                    <a:pt x="2455" y="19214"/>
                  </a:cubicBezTo>
                  <a:cubicBezTo>
                    <a:pt x="2708" y="19438"/>
                    <a:pt x="2961" y="19587"/>
                    <a:pt x="3383" y="19810"/>
                  </a:cubicBezTo>
                  <a:cubicBezTo>
                    <a:pt x="4142" y="20183"/>
                    <a:pt x="4564" y="20332"/>
                    <a:pt x="5239" y="20481"/>
                  </a:cubicBezTo>
                  <a:cubicBezTo>
                    <a:pt x="7771" y="21300"/>
                    <a:pt x="10302" y="21300"/>
                    <a:pt x="12833" y="21077"/>
                  </a:cubicBezTo>
                  <a:cubicBezTo>
                    <a:pt x="15364" y="20704"/>
                    <a:pt x="17727" y="20183"/>
                    <a:pt x="20005" y="19214"/>
                  </a:cubicBezTo>
                  <a:cubicBezTo>
                    <a:pt x="17727" y="19587"/>
                    <a:pt x="15111" y="20183"/>
                    <a:pt x="12833" y="20183"/>
                  </a:cubicBezTo>
                  <a:cubicBezTo>
                    <a:pt x="10555" y="20183"/>
                    <a:pt x="8024" y="20034"/>
                    <a:pt x="5914" y="19214"/>
                  </a:cubicBezTo>
                  <a:cubicBezTo>
                    <a:pt x="5492" y="18991"/>
                    <a:pt x="4986" y="18917"/>
                    <a:pt x="4564" y="18470"/>
                  </a:cubicBezTo>
                  <a:cubicBezTo>
                    <a:pt x="4396" y="18321"/>
                    <a:pt x="4142" y="18321"/>
                    <a:pt x="4142" y="18097"/>
                  </a:cubicBezTo>
                  <a:cubicBezTo>
                    <a:pt x="4058" y="18023"/>
                    <a:pt x="3974" y="17874"/>
                    <a:pt x="3889" y="17725"/>
                  </a:cubicBezTo>
                  <a:cubicBezTo>
                    <a:pt x="3383" y="16831"/>
                    <a:pt x="3130" y="15863"/>
                    <a:pt x="2708" y="14969"/>
                  </a:cubicBezTo>
                  <a:cubicBezTo>
                    <a:pt x="2286" y="12883"/>
                    <a:pt x="2033" y="10872"/>
                    <a:pt x="2708" y="8936"/>
                  </a:cubicBezTo>
                  <a:cubicBezTo>
                    <a:pt x="3130" y="7148"/>
                    <a:pt x="4564" y="5435"/>
                    <a:pt x="6168" y="4169"/>
                  </a:cubicBezTo>
                  <a:cubicBezTo>
                    <a:pt x="7771" y="2828"/>
                    <a:pt x="9880" y="1934"/>
                    <a:pt x="11989" y="2158"/>
                  </a:cubicBezTo>
                  <a:cubicBezTo>
                    <a:pt x="12411" y="2158"/>
                    <a:pt x="13002" y="2083"/>
                    <a:pt x="13508" y="2307"/>
                  </a:cubicBezTo>
                  <a:cubicBezTo>
                    <a:pt x="14014" y="2456"/>
                    <a:pt x="14774" y="2456"/>
                    <a:pt x="15196" y="2679"/>
                  </a:cubicBezTo>
                  <a:cubicBezTo>
                    <a:pt x="16292" y="3052"/>
                    <a:pt x="17305" y="3573"/>
                    <a:pt x="17980" y="4318"/>
                  </a:cubicBezTo>
                  <a:cubicBezTo>
                    <a:pt x="19499" y="5435"/>
                    <a:pt x="20680" y="7372"/>
                    <a:pt x="21355" y="9532"/>
                  </a:cubicBezTo>
                  <a:cubicBezTo>
                    <a:pt x="21355" y="7372"/>
                    <a:pt x="20511" y="5286"/>
                    <a:pt x="18824" y="342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25" name="Freeform 239"/>
            <p:cNvSpPr/>
            <p:nvPr/>
          </p:nvSpPr>
          <p:spPr>
            <a:xfrm>
              <a:off x="143280" y="241280"/>
              <a:ext cx="51122" cy="5760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690"/>
                    <a:pt x="456" y="14580"/>
                    <a:pt x="1369" y="16200"/>
                  </a:cubicBezTo>
                  <a:cubicBezTo>
                    <a:pt x="2282" y="17820"/>
                    <a:pt x="3651" y="19170"/>
                    <a:pt x="5324" y="20115"/>
                  </a:cubicBezTo>
                  <a:cubicBezTo>
                    <a:pt x="6997" y="21060"/>
                    <a:pt x="8975" y="21600"/>
                    <a:pt x="10800" y="21600"/>
                  </a:cubicBezTo>
                  <a:cubicBezTo>
                    <a:pt x="12777" y="21600"/>
                    <a:pt x="14603" y="21060"/>
                    <a:pt x="16124" y="20115"/>
                  </a:cubicBezTo>
                  <a:cubicBezTo>
                    <a:pt x="17797" y="19170"/>
                    <a:pt x="19166" y="17820"/>
                    <a:pt x="20079" y="16200"/>
                  </a:cubicBezTo>
                  <a:cubicBezTo>
                    <a:pt x="20992" y="14580"/>
                    <a:pt x="21600" y="12690"/>
                    <a:pt x="21600" y="10800"/>
                  </a:cubicBezTo>
                  <a:cubicBezTo>
                    <a:pt x="21600" y="8910"/>
                    <a:pt x="20992" y="7020"/>
                    <a:pt x="20079" y="5400"/>
                  </a:cubicBezTo>
                  <a:cubicBezTo>
                    <a:pt x="19166" y="3645"/>
                    <a:pt x="17797" y="2295"/>
                    <a:pt x="16124" y="1350"/>
                  </a:cubicBezTo>
                  <a:cubicBezTo>
                    <a:pt x="14603" y="405"/>
                    <a:pt x="12777" y="0"/>
                    <a:pt x="10800" y="0"/>
                  </a:cubicBezTo>
                  <a:cubicBezTo>
                    <a:pt x="8975" y="0"/>
                    <a:pt x="6997" y="405"/>
                    <a:pt x="5324" y="1350"/>
                  </a:cubicBezTo>
                  <a:cubicBezTo>
                    <a:pt x="3651" y="2295"/>
                    <a:pt x="2282" y="3645"/>
                    <a:pt x="1369" y="5400"/>
                  </a:cubicBezTo>
                  <a:cubicBezTo>
                    <a:pt x="456" y="7020"/>
                    <a:pt x="0" y="8910"/>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26" name="Freeform 240"/>
            <p:cNvSpPr/>
            <p:nvPr/>
          </p:nvSpPr>
          <p:spPr>
            <a:xfrm>
              <a:off x="287626" y="218937"/>
              <a:ext cx="86872" cy="94923"/>
            </a:xfrm>
            <a:custGeom>
              <a:avLst/>
              <a:gdLst/>
              <a:ahLst/>
              <a:cxnLst>
                <a:cxn ang="0">
                  <a:pos x="wd2" y="hd2"/>
                </a:cxn>
                <a:cxn ang="5400000">
                  <a:pos x="wd2" y="hd2"/>
                </a:cxn>
                <a:cxn ang="10800000">
                  <a:pos x="wd2" y="hd2"/>
                </a:cxn>
                <a:cxn ang="16200000">
                  <a:pos x="wd2" y="hd2"/>
                </a:cxn>
              </a:cxnLst>
              <a:rect l="0" t="0" r="r" b="b"/>
              <a:pathLst>
                <a:path w="19669" h="18196" extrusionOk="0">
                  <a:moveTo>
                    <a:pt x="6768" y="487"/>
                  </a:moveTo>
                  <a:cubicBezTo>
                    <a:pt x="13371" y="-1583"/>
                    <a:pt x="17854" y="3455"/>
                    <a:pt x="18995" y="6146"/>
                  </a:cubicBezTo>
                  <a:cubicBezTo>
                    <a:pt x="20788" y="10287"/>
                    <a:pt x="18506" y="14979"/>
                    <a:pt x="17854" y="16014"/>
                  </a:cubicBezTo>
                  <a:cubicBezTo>
                    <a:pt x="17446" y="16705"/>
                    <a:pt x="12556" y="20017"/>
                    <a:pt x="1633" y="16843"/>
                  </a:cubicBezTo>
                  <a:cubicBezTo>
                    <a:pt x="1878" y="16843"/>
                    <a:pt x="-812" y="12219"/>
                    <a:pt x="248" y="7871"/>
                  </a:cubicBezTo>
                  <a:cubicBezTo>
                    <a:pt x="2448" y="5387"/>
                    <a:pt x="900" y="2213"/>
                    <a:pt x="6768" y="48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27" name="Freeform 241"/>
            <p:cNvSpPr/>
            <p:nvPr/>
          </p:nvSpPr>
          <p:spPr>
            <a:xfrm>
              <a:off x="288719" y="214653"/>
              <a:ext cx="91961" cy="101285"/>
            </a:xfrm>
            <a:custGeom>
              <a:avLst/>
              <a:gdLst/>
              <a:ahLst/>
              <a:cxnLst>
                <a:cxn ang="0">
                  <a:pos x="wd2" y="hd2"/>
                </a:cxn>
                <a:cxn ang="5400000">
                  <a:pos x="wd2" y="hd2"/>
                </a:cxn>
                <a:cxn ang="10800000">
                  <a:pos x="wd2" y="hd2"/>
                </a:cxn>
                <a:cxn ang="16200000">
                  <a:pos x="wd2" y="hd2"/>
                </a:cxn>
              </a:cxnLst>
              <a:rect l="0" t="0" r="r" b="b"/>
              <a:pathLst>
                <a:path w="21469" h="21101" extrusionOk="0">
                  <a:moveTo>
                    <a:pt x="3446" y="4048"/>
                  </a:moveTo>
                  <a:cubicBezTo>
                    <a:pt x="4454" y="3223"/>
                    <a:pt x="5295" y="2698"/>
                    <a:pt x="6219" y="2323"/>
                  </a:cubicBezTo>
                  <a:cubicBezTo>
                    <a:pt x="6640" y="2098"/>
                    <a:pt x="7396" y="1948"/>
                    <a:pt x="7816" y="1948"/>
                  </a:cubicBezTo>
                  <a:cubicBezTo>
                    <a:pt x="8321" y="1798"/>
                    <a:pt x="8993" y="1798"/>
                    <a:pt x="9497" y="1798"/>
                  </a:cubicBezTo>
                  <a:cubicBezTo>
                    <a:pt x="11514" y="1798"/>
                    <a:pt x="13784" y="2548"/>
                    <a:pt x="15212" y="3823"/>
                  </a:cubicBezTo>
                  <a:cubicBezTo>
                    <a:pt x="16725" y="5173"/>
                    <a:pt x="18154" y="7048"/>
                    <a:pt x="18658" y="8698"/>
                  </a:cubicBezTo>
                  <a:cubicBezTo>
                    <a:pt x="19079" y="10573"/>
                    <a:pt x="19079" y="12598"/>
                    <a:pt x="18658" y="14698"/>
                  </a:cubicBezTo>
                  <a:cubicBezTo>
                    <a:pt x="18406" y="15673"/>
                    <a:pt x="17986" y="16798"/>
                    <a:pt x="17482" y="17473"/>
                  </a:cubicBezTo>
                  <a:cubicBezTo>
                    <a:pt x="17398" y="17623"/>
                    <a:pt x="17314" y="17773"/>
                    <a:pt x="17230" y="17848"/>
                  </a:cubicBezTo>
                  <a:cubicBezTo>
                    <a:pt x="16977" y="18073"/>
                    <a:pt x="16725" y="18073"/>
                    <a:pt x="16725" y="18298"/>
                  </a:cubicBezTo>
                  <a:cubicBezTo>
                    <a:pt x="16305" y="18448"/>
                    <a:pt x="15885" y="18823"/>
                    <a:pt x="15465" y="18973"/>
                  </a:cubicBezTo>
                  <a:cubicBezTo>
                    <a:pt x="13363" y="19798"/>
                    <a:pt x="11010" y="20098"/>
                    <a:pt x="8489" y="19948"/>
                  </a:cubicBezTo>
                  <a:cubicBezTo>
                    <a:pt x="6219" y="19948"/>
                    <a:pt x="3698" y="19573"/>
                    <a:pt x="1429" y="18973"/>
                  </a:cubicBezTo>
                  <a:cubicBezTo>
                    <a:pt x="3698" y="19948"/>
                    <a:pt x="5967" y="20548"/>
                    <a:pt x="8489" y="20923"/>
                  </a:cubicBezTo>
                  <a:cubicBezTo>
                    <a:pt x="11010" y="21298"/>
                    <a:pt x="13532" y="21073"/>
                    <a:pt x="16137" y="20323"/>
                  </a:cubicBezTo>
                  <a:cubicBezTo>
                    <a:pt x="16725" y="20098"/>
                    <a:pt x="17230" y="19948"/>
                    <a:pt x="17986" y="19573"/>
                  </a:cubicBezTo>
                  <a:cubicBezTo>
                    <a:pt x="18154" y="19423"/>
                    <a:pt x="18658" y="19198"/>
                    <a:pt x="18826" y="18973"/>
                  </a:cubicBezTo>
                  <a:cubicBezTo>
                    <a:pt x="18911" y="18973"/>
                    <a:pt x="18995" y="18898"/>
                    <a:pt x="19079" y="18823"/>
                  </a:cubicBezTo>
                  <a:cubicBezTo>
                    <a:pt x="19163" y="18748"/>
                    <a:pt x="19247" y="18673"/>
                    <a:pt x="19331" y="18673"/>
                  </a:cubicBezTo>
                  <a:cubicBezTo>
                    <a:pt x="19331" y="18598"/>
                    <a:pt x="19331" y="18523"/>
                    <a:pt x="19331" y="18448"/>
                  </a:cubicBezTo>
                  <a:cubicBezTo>
                    <a:pt x="19415" y="18373"/>
                    <a:pt x="19499" y="18298"/>
                    <a:pt x="19499" y="18298"/>
                  </a:cubicBezTo>
                  <a:cubicBezTo>
                    <a:pt x="19919" y="17173"/>
                    <a:pt x="20507" y="16198"/>
                    <a:pt x="20928" y="15073"/>
                  </a:cubicBezTo>
                  <a:cubicBezTo>
                    <a:pt x="21600" y="12823"/>
                    <a:pt x="21600" y="10573"/>
                    <a:pt x="21180" y="8173"/>
                  </a:cubicBezTo>
                  <a:cubicBezTo>
                    <a:pt x="20507" y="5848"/>
                    <a:pt x="18826" y="3823"/>
                    <a:pt x="16977" y="2323"/>
                  </a:cubicBezTo>
                  <a:cubicBezTo>
                    <a:pt x="14960" y="823"/>
                    <a:pt x="12439" y="-302"/>
                    <a:pt x="9665" y="73"/>
                  </a:cubicBezTo>
                  <a:cubicBezTo>
                    <a:pt x="8993" y="73"/>
                    <a:pt x="8321" y="298"/>
                    <a:pt x="7648" y="448"/>
                  </a:cubicBezTo>
                  <a:cubicBezTo>
                    <a:pt x="6976" y="598"/>
                    <a:pt x="6388" y="823"/>
                    <a:pt x="5799" y="1198"/>
                  </a:cubicBezTo>
                  <a:cubicBezTo>
                    <a:pt x="4623" y="1798"/>
                    <a:pt x="3698" y="2548"/>
                    <a:pt x="2774" y="3448"/>
                  </a:cubicBezTo>
                  <a:cubicBezTo>
                    <a:pt x="1177" y="4948"/>
                    <a:pt x="252" y="7198"/>
                    <a:pt x="0" y="9448"/>
                  </a:cubicBezTo>
                  <a:cubicBezTo>
                    <a:pt x="672" y="7348"/>
                    <a:pt x="1681" y="5323"/>
                    <a:pt x="3446" y="404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28" name="Freeform 242"/>
            <p:cNvSpPr/>
            <p:nvPr/>
          </p:nvSpPr>
          <p:spPr>
            <a:xfrm>
              <a:off x="301680" y="241280"/>
              <a:ext cx="50762" cy="5760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690"/>
                    <a:pt x="460" y="14580"/>
                    <a:pt x="1379" y="16200"/>
                  </a:cubicBezTo>
                  <a:cubicBezTo>
                    <a:pt x="2298" y="17820"/>
                    <a:pt x="3677" y="19170"/>
                    <a:pt x="5362" y="20115"/>
                  </a:cubicBezTo>
                  <a:cubicBezTo>
                    <a:pt x="7047" y="21060"/>
                    <a:pt x="8885" y="21600"/>
                    <a:pt x="10877" y="21600"/>
                  </a:cubicBezTo>
                  <a:cubicBezTo>
                    <a:pt x="12868" y="21600"/>
                    <a:pt x="14553" y="21060"/>
                    <a:pt x="16238" y="20115"/>
                  </a:cubicBezTo>
                  <a:cubicBezTo>
                    <a:pt x="17923" y="19170"/>
                    <a:pt x="19302" y="17820"/>
                    <a:pt x="20221" y="16200"/>
                  </a:cubicBezTo>
                  <a:cubicBezTo>
                    <a:pt x="21140" y="14580"/>
                    <a:pt x="21600" y="12690"/>
                    <a:pt x="21600" y="10800"/>
                  </a:cubicBezTo>
                  <a:cubicBezTo>
                    <a:pt x="21600" y="8910"/>
                    <a:pt x="21140" y="7020"/>
                    <a:pt x="20221" y="5400"/>
                  </a:cubicBezTo>
                  <a:cubicBezTo>
                    <a:pt x="19302" y="3645"/>
                    <a:pt x="17923" y="2295"/>
                    <a:pt x="16238" y="1350"/>
                  </a:cubicBezTo>
                  <a:cubicBezTo>
                    <a:pt x="14553" y="405"/>
                    <a:pt x="12868" y="0"/>
                    <a:pt x="10877" y="0"/>
                  </a:cubicBezTo>
                  <a:cubicBezTo>
                    <a:pt x="8885" y="0"/>
                    <a:pt x="7047" y="405"/>
                    <a:pt x="5362" y="1350"/>
                  </a:cubicBezTo>
                  <a:cubicBezTo>
                    <a:pt x="3677" y="2295"/>
                    <a:pt x="2298" y="3645"/>
                    <a:pt x="1379" y="5400"/>
                  </a:cubicBezTo>
                  <a:cubicBezTo>
                    <a:pt x="460" y="7020"/>
                    <a:pt x="0" y="8910"/>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29" name="Freeform 243"/>
            <p:cNvSpPr/>
            <p:nvPr/>
          </p:nvSpPr>
          <p:spPr>
            <a:xfrm>
              <a:off x="222119" y="343161"/>
              <a:ext cx="52202" cy="3960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301" y="0"/>
                    <a:pt x="7150" y="0"/>
                    <a:pt x="0" y="0"/>
                  </a:cubicBezTo>
                  <a:cubicBezTo>
                    <a:pt x="0" y="7265"/>
                    <a:pt x="0" y="14335"/>
                    <a:pt x="0" y="21600"/>
                  </a:cubicBezTo>
                  <a:cubicBezTo>
                    <a:pt x="7150" y="21600"/>
                    <a:pt x="14301" y="21600"/>
                    <a:pt x="21600" y="21600"/>
                  </a:cubicBezTo>
                  <a:cubicBezTo>
                    <a:pt x="21600" y="14335"/>
                    <a:pt x="21600" y="7265"/>
                    <a:pt x="2160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30" name="Freeform 244"/>
            <p:cNvSpPr/>
            <p:nvPr/>
          </p:nvSpPr>
          <p:spPr>
            <a:xfrm>
              <a:off x="150479" y="309680"/>
              <a:ext cx="196203" cy="64193"/>
            </a:xfrm>
            <a:custGeom>
              <a:avLst/>
              <a:gdLst/>
              <a:ahLst/>
              <a:cxnLst>
                <a:cxn ang="0">
                  <a:pos x="wd2" y="hd2"/>
                </a:cxn>
                <a:cxn ang="5400000">
                  <a:pos x="wd2" y="hd2"/>
                </a:cxn>
                <a:cxn ang="10800000">
                  <a:pos x="wd2" y="hd2"/>
                </a:cxn>
                <a:cxn ang="16200000">
                  <a:pos x="wd2" y="hd2"/>
                </a:cxn>
              </a:cxnLst>
              <a:rect l="0" t="0" r="r" b="b"/>
              <a:pathLst>
                <a:path w="21600" h="21396" extrusionOk="0">
                  <a:moveTo>
                    <a:pt x="5271" y="18240"/>
                  </a:moveTo>
                  <a:cubicBezTo>
                    <a:pt x="6381" y="18000"/>
                    <a:pt x="7451" y="17400"/>
                    <a:pt x="8323" y="15840"/>
                  </a:cubicBezTo>
                  <a:cubicBezTo>
                    <a:pt x="9155" y="14400"/>
                    <a:pt x="9829" y="12240"/>
                    <a:pt x="9948" y="10200"/>
                  </a:cubicBezTo>
                  <a:cubicBezTo>
                    <a:pt x="10186" y="6840"/>
                    <a:pt x="10423" y="3360"/>
                    <a:pt x="10661" y="0"/>
                  </a:cubicBezTo>
                  <a:cubicBezTo>
                    <a:pt x="10939" y="3360"/>
                    <a:pt x="11216" y="6840"/>
                    <a:pt x="11454" y="10200"/>
                  </a:cubicBezTo>
                  <a:cubicBezTo>
                    <a:pt x="11652" y="12600"/>
                    <a:pt x="12207" y="14400"/>
                    <a:pt x="13079" y="15840"/>
                  </a:cubicBezTo>
                  <a:cubicBezTo>
                    <a:pt x="13990" y="17400"/>
                    <a:pt x="15021" y="18240"/>
                    <a:pt x="16131" y="18240"/>
                  </a:cubicBezTo>
                  <a:cubicBezTo>
                    <a:pt x="17320" y="18240"/>
                    <a:pt x="18390" y="18000"/>
                    <a:pt x="19341" y="16440"/>
                  </a:cubicBezTo>
                  <a:cubicBezTo>
                    <a:pt x="20332" y="15360"/>
                    <a:pt x="21204" y="13200"/>
                    <a:pt x="21600" y="10440"/>
                  </a:cubicBezTo>
                  <a:cubicBezTo>
                    <a:pt x="21521" y="13440"/>
                    <a:pt x="20887" y="16200"/>
                    <a:pt x="19896" y="18000"/>
                  </a:cubicBezTo>
                  <a:cubicBezTo>
                    <a:pt x="18905" y="19680"/>
                    <a:pt x="17518" y="21000"/>
                    <a:pt x="16210" y="21360"/>
                  </a:cubicBezTo>
                  <a:cubicBezTo>
                    <a:pt x="14823" y="21600"/>
                    <a:pt x="13515" y="20640"/>
                    <a:pt x="12326" y="18840"/>
                  </a:cubicBezTo>
                  <a:cubicBezTo>
                    <a:pt x="11652" y="18000"/>
                    <a:pt x="11256" y="16800"/>
                    <a:pt x="10820" y="15360"/>
                  </a:cubicBezTo>
                  <a:cubicBezTo>
                    <a:pt x="10344" y="16800"/>
                    <a:pt x="9829" y="18000"/>
                    <a:pt x="9274" y="18840"/>
                  </a:cubicBezTo>
                  <a:cubicBezTo>
                    <a:pt x="8085" y="20640"/>
                    <a:pt x="6658" y="21600"/>
                    <a:pt x="5390" y="21360"/>
                  </a:cubicBezTo>
                  <a:cubicBezTo>
                    <a:pt x="4082" y="21360"/>
                    <a:pt x="2695" y="20040"/>
                    <a:pt x="1704" y="18000"/>
                  </a:cubicBezTo>
                  <a:cubicBezTo>
                    <a:pt x="753" y="16200"/>
                    <a:pt x="0" y="13200"/>
                    <a:pt x="0" y="10440"/>
                  </a:cubicBezTo>
                  <a:cubicBezTo>
                    <a:pt x="198" y="12960"/>
                    <a:pt x="1070" y="15000"/>
                    <a:pt x="2061" y="16440"/>
                  </a:cubicBezTo>
                  <a:cubicBezTo>
                    <a:pt x="3012" y="17640"/>
                    <a:pt x="4201" y="18240"/>
                    <a:pt x="5271" y="1824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31" name="Freeform 245"/>
            <p:cNvSpPr/>
            <p:nvPr/>
          </p:nvSpPr>
          <p:spPr>
            <a:xfrm>
              <a:off x="211012" y="297801"/>
              <a:ext cx="74785" cy="32762"/>
            </a:xfrm>
            <a:custGeom>
              <a:avLst/>
              <a:gdLst/>
              <a:ahLst/>
              <a:cxnLst>
                <a:cxn ang="0">
                  <a:pos x="wd2" y="hd2"/>
                </a:cxn>
                <a:cxn ang="5400000">
                  <a:pos x="wd2" y="hd2"/>
                </a:cxn>
                <a:cxn ang="10800000">
                  <a:pos x="wd2" y="hd2"/>
                </a:cxn>
                <a:cxn ang="16200000">
                  <a:pos x="wd2" y="hd2"/>
                </a:cxn>
              </a:cxnLst>
              <a:rect l="0" t="0" r="r" b="b"/>
              <a:pathLst>
                <a:path w="20121" h="21600" extrusionOk="0">
                  <a:moveTo>
                    <a:pt x="10059" y="0"/>
                  </a:moveTo>
                  <a:cubicBezTo>
                    <a:pt x="11899" y="0"/>
                    <a:pt x="17517" y="0"/>
                    <a:pt x="19551" y="3560"/>
                  </a:cubicBezTo>
                  <a:cubicBezTo>
                    <a:pt x="20907" y="6171"/>
                    <a:pt x="19842" y="11868"/>
                    <a:pt x="16355" y="17327"/>
                  </a:cubicBezTo>
                  <a:cubicBezTo>
                    <a:pt x="14030" y="20888"/>
                    <a:pt x="11899" y="21600"/>
                    <a:pt x="10349" y="21600"/>
                  </a:cubicBezTo>
                  <a:cubicBezTo>
                    <a:pt x="8509" y="21600"/>
                    <a:pt x="6378" y="20176"/>
                    <a:pt x="4247" y="17327"/>
                  </a:cubicBezTo>
                  <a:cubicBezTo>
                    <a:pt x="-15" y="11868"/>
                    <a:pt x="-693" y="6171"/>
                    <a:pt x="566" y="3560"/>
                  </a:cubicBezTo>
                  <a:cubicBezTo>
                    <a:pt x="2407" y="0"/>
                    <a:pt x="8218" y="0"/>
                    <a:pt x="10059"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sp>
        <p:nvSpPr>
          <p:cNvPr id="1133" name="Title Text"/>
          <p:cNvSpPr txBox="1">
            <a:spLocks noGrp="1"/>
          </p:cNvSpPr>
          <p:nvPr>
            <p:ph type="title"/>
          </p:nvPr>
        </p:nvSpPr>
        <p:spPr>
          <a:xfrm>
            <a:off x="539999" y="179999"/>
            <a:ext cx="9000002" cy="900003"/>
          </a:xfrm>
          <a:prstGeom prst="rect">
            <a:avLst/>
          </a:prstGeom>
        </p:spPr>
        <p:txBody>
          <a:bodyPr>
            <a:normAutofit/>
          </a:bodyPr>
          <a:lstStyle>
            <a:lvl1pPr algn="l">
              <a:defRPr sz="4400" spc="0"/>
            </a:lvl1pPr>
          </a:lstStyle>
          <a:p>
            <a:r>
              <a:t>Title Text</a:t>
            </a:r>
          </a:p>
        </p:txBody>
      </p:sp>
      <p:sp>
        <p:nvSpPr>
          <p:cNvPr id="1134" name="Body Level One…"/>
          <p:cNvSpPr txBox="1">
            <a:spLocks noGrp="1"/>
          </p:cNvSpPr>
          <p:nvPr>
            <p:ph type="body" sz="half" idx="1"/>
          </p:nvPr>
        </p:nvSpPr>
        <p:spPr>
          <a:xfrm>
            <a:off x="539999" y="1260000"/>
            <a:ext cx="9000002" cy="1545122"/>
          </a:xfrm>
          <a:prstGeom prst="rect">
            <a:avLst/>
          </a:prstGeom>
        </p:spPr>
        <p:txBody>
          <a:bodyPr anchor="t"/>
          <a:lstStyle>
            <a:lvl1pPr marL="228600" indent="-228600">
              <a:buClrTx/>
              <a:buSzPct val="100000"/>
              <a:buFont typeface="Arial"/>
              <a:buChar char="•"/>
              <a:defRPr sz="2800" spc="0"/>
            </a:lvl1pPr>
            <a:lvl2pPr marL="723900" indent="-266700">
              <a:buClrTx/>
              <a:buSzPct val="100000"/>
              <a:buFont typeface="Arial"/>
              <a:buChar char="•"/>
              <a:defRPr sz="2800" spc="0"/>
            </a:lvl2pPr>
            <a:lvl3pPr marL="1234438" indent="-320038">
              <a:buClrTx/>
              <a:buSzPct val="100000"/>
              <a:buFont typeface="Arial"/>
              <a:buChar char="•"/>
              <a:defRPr sz="2800" spc="0"/>
            </a:lvl3pPr>
            <a:lvl4pPr marL="1727200" indent="-355600">
              <a:buClrTx/>
              <a:buSzPct val="100000"/>
              <a:buFont typeface="Arial"/>
              <a:buChar char="•"/>
              <a:defRPr sz="2800" spc="0"/>
            </a:lvl4pPr>
            <a:lvl5pPr marL="2184400" indent="-355600">
              <a:buClrTx/>
              <a:buSzPct val="100000"/>
              <a:buFont typeface="Arial"/>
              <a:buChar char="•"/>
              <a:defRPr sz="2800" spc="0"/>
            </a:lvl5pPr>
          </a:lstStyle>
          <a:p>
            <a:r>
              <a:t>Body Level One</a:t>
            </a:r>
          </a:p>
          <a:p>
            <a:pPr lvl="1"/>
            <a:r>
              <a:t>Body Level Two</a:t>
            </a:r>
          </a:p>
          <a:p>
            <a:pPr lvl="2"/>
            <a:r>
              <a:t>Body Level Three</a:t>
            </a:r>
          </a:p>
          <a:p>
            <a:pPr lvl="3"/>
            <a:r>
              <a:t>Body Level Four</a:t>
            </a:r>
          </a:p>
          <a:p>
            <a:pPr lvl="4"/>
            <a:r>
              <a:t>Body Level Five</a:t>
            </a:r>
          </a:p>
        </p:txBody>
      </p:sp>
      <p:sp>
        <p:nvSpPr>
          <p:cNvPr id="113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x">
  <p:cSld name="Title, 4 Content">
    <p:spTree>
      <p:nvGrpSpPr>
        <p:cNvPr id="1" name=""/>
        <p:cNvGrpSpPr/>
        <p:nvPr/>
      </p:nvGrpSpPr>
      <p:grpSpPr>
        <a:xfrm>
          <a:off x="0" y="0"/>
          <a:ext cx="0" cy="0"/>
          <a:chOff x="0" y="0"/>
          <a:chExt cx="0" cy="0"/>
        </a:xfrm>
      </p:grpSpPr>
      <p:sp>
        <p:nvSpPr>
          <p:cNvPr id="1142" name="Rectangle 200"/>
          <p:cNvSpPr/>
          <p:nvPr/>
        </p:nvSpPr>
        <p:spPr>
          <a:xfrm>
            <a:off x="-1" y="5040000"/>
            <a:ext cx="10080002" cy="630002"/>
          </a:xfrm>
          <a:prstGeom prst="rect">
            <a:avLst/>
          </a:prstGeom>
          <a:solidFill>
            <a:srgbClr val="9ECF6C"/>
          </a:solidFill>
          <a:ln w="12700">
            <a:miter lim="400000"/>
          </a:ln>
        </p:spPr>
        <p:txBody>
          <a:bodyPr lIns="45718" tIns="45718" rIns="45718" bIns="45718" anchor="ctr"/>
          <a:lstStyle/>
          <a:p>
            <a:pPr>
              <a:defRPr spc="-1"/>
            </a:pPr>
            <a:endParaRPr/>
          </a:p>
        </p:txBody>
      </p:sp>
      <p:grpSp>
        <p:nvGrpSpPr>
          <p:cNvPr id="1158" name="Group 206"/>
          <p:cNvGrpSpPr/>
          <p:nvPr/>
        </p:nvGrpSpPr>
        <p:grpSpPr>
          <a:xfrm>
            <a:off x="8999993" y="4766399"/>
            <a:ext cx="497635" cy="397444"/>
            <a:chOff x="0" y="-1"/>
            <a:chExt cx="497634" cy="397442"/>
          </a:xfrm>
        </p:grpSpPr>
        <p:sp>
          <p:nvSpPr>
            <p:cNvPr id="1143" name="Freeform 207"/>
            <p:cNvSpPr/>
            <p:nvPr/>
          </p:nvSpPr>
          <p:spPr>
            <a:xfrm>
              <a:off x="345965" y="127910"/>
              <a:ext cx="151669" cy="229056"/>
            </a:xfrm>
            <a:custGeom>
              <a:avLst/>
              <a:gdLst/>
              <a:ahLst/>
              <a:cxnLst>
                <a:cxn ang="0">
                  <a:pos x="wd2" y="hd2"/>
                </a:cxn>
                <a:cxn ang="5400000">
                  <a:pos x="wd2" y="hd2"/>
                </a:cxn>
                <a:cxn ang="10800000">
                  <a:pos x="wd2" y="hd2"/>
                </a:cxn>
                <a:cxn ang="16200000">
                  <a:pos x="wd2" y="hd2"/>
                </a:cxn>
              </a:cxnLst>
              <a:rect l="0" t="0" r="r" b="b"/>
              <a:pathLst>
                <a:path w="21065" h="20792" extrusionOk="0">
                  <a:moveTo>
                    <a:pt x="12000" y="17767"/>
                  </a:moveTo>
                  <a:cubicBezTo>
                    <a:pt x="18000" y="14368"/>
                    <a:pt x="21600" y="10218"/>
                    <a:pt x="21000" y="4663"/>
                  </a:cubicBezTo>
                  <a:cubicBezTo>
                    <a:pt x="20750" y="2473"/>
                    <a:pt x="19500" y="1036"/>
                    <a:pt x="18000" y="153"/>
                  </a:cubicBezTo>
                  <a:cubicBezTo>
                    <a:pt x="16850" y="-533"/>
                    <a:pt x="9800" y="1036"/>
                    <a:pt x="9800" y="6035"/>
                  </a:cubicBezTo>
                  <a:cubicBezTo>
                    <a:pt x="9900" y="15479"/>
                    <a:pt x="3250" y="15806"/>
                    <a:pt x="0" y="20708"/>
                  </a:cubicBezTo>
                  <a:cubicBezTo>
                    <a:pt x="3450" y="21067"/>
                    <a:pt x="7600" y="20315"/>
                    <a:pt x="12000" y="1776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44" name="Freeform 208"/>
            <p:cNvSpPr/>
            <p:nvPr/>
          </p:nvSpPr>
          <p:spPr>
            <a:xfrm>
              <a:off x="331925" y="120980"/>
              <a:ext cx="143642" cy="233981"/>
            </a:xfrm>
            <a:custGeom>
              <a:avLst/>
              <a:gdLst/>
              <a:ahLst/>
              <a:cxnLst>
                <a:cxn ang="0">
                  <a:pos x="wd2" y="hd2"/>
                </a:cxn>
                <a:cxn ang="5400000">
                  <a:pos x="wd2" y="hd2"/>
                </a:cxn>
                <a:cxn ang="10800000">
                  <a:pos x="wd2" y="hd2"/>
                </a:cxn>
                <a:cxn ang="16200000">
                  <a:pos x="wd2" y="hd2"/>
                </a:cxn>
              </a:cxnLst>
              <a:rect l="0" t="0" r="r" b="b"/>
              <a:pathLst>
                <a:path w="21600" h="19913" extrusionOk="0">
                  <a:moveTo>
                    <a:pt x="21600" y="733"/>
                  </a:moveTo>
                  <a:cubicBezTo>
                    <a:pt x="17486" y="-1687"/>
                    <a:pt x="10123" y="2357"/>
                    <a:pt x="10123" y="6034"/>
                  </a:cubicBezTo>
                  <a:cubicBezTo>
                    <a:pt x="10123" y="14919"/>
                    <a:pt x="3627" y="15716"/>
                    <a:pt x="0" y="19699"/>
                  </a:cubicBezTo>
                  <a:cubicBezTo>
                    <a:pt x="650" y="19790"/>
                    <a:pt x="595" y="19913"/>
                    <a:pt x="2003" y="19913"/>
                  </a:cubicBezTo>
                  <a:cubicBezTo>
                    <a:pt x="6605" y="17830"/>
                    <a:pt x="13480" y="13877"/>
                    <a:pt x="13480" y="7076"/>
                  </a:cubicBezTo>
                  <a:cubicBezTo>
                    <a:pt x="13480" y="2847"/>
                    <a:pt x="17215" y="1070"/>
                    <a:pt x="21600" y="73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45" name="Freeform 209"/>
            <p:cNvSpPr/>
            <p:nvPr/>
          </p:nvSpPr>
          <p:spPr>
            <a:xfrm>
              <a:off x="331925" y="116688"/>
              <a:ext cx="135362" cy="235034"/>
            </a:xfrm>
            <a:custGeom>
              <a:avLst/>
              <a:gdLst/>
              <a:ahLst/>
              <a:cxnLst>
                <a:cxn ang="0">
                  <a:pos x="wd2" y="hd2"/>
                </a:cxn>
                <a:cxn ang="5400000">
                  <a:pos x="wd2" y="hd2"/>
                </a:cxn>
                <a:cxn ang="10800000">
                  <a:pos x="wd2" y="hd2"/>
                </a:cxn>
                <a:cxn ang="16200000">
                  <a:pos x="wd2" y="hd2"/>
                </a:cxn>
              </a:cxnLst>
              <a:rect l="0" t="0" r="r" b="b"/>
              <a:pathLst>
                <a:path w="21600" h="20467" extrusionOk="0">
                  <a:moveTo>
                    <a:pt x="21600" y="529"/>
                  </a:moveTo>
                  <a:cubicBezTo>
                    <a:pt x="16545" y="-1133"/>
                    <a:pt x="9134" y="1250"/>
                    <a:pt x="9134" y="5827"/>
                  </a:cubicBezTo>
                  <a:cubicBezTo>
                    <a:pt x="9134" y="13257"/>
                    <a:pt x="3045" y="12974"/>
                    <a:pt x="0" y="16580"/>
                  </a:cubicBezTo>
                  <a:cubicBezTo>
                    <a:pt x="0" y="17865"/>
                    <a:pt x="0" y="19182"/>
                    <a:pt x="0" y="20467"/>
                  </a:cubicBezTo>
                  <a:cubicBezTo>
                    <a:pt x="2126" y="19683"/>
                    <a:pt x="12179" y="15012"/>
                    <a:pt x="12179" y="6830"/>
                  </a:cubicBezTo>
                  <a:cubicBezTo>
                    <a:pt x="12179" y="2472"/>
                    <a:pt x="16832" y="591"/>
                    <a:pt x="21600" y="52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46" name="Freeform 210"/>
            <p:cNvSpPr/>
            <p:nvPr/>
          </p:nvSpPr>
          <p:spPr>
            <a:xfrm>
              <a:off x="-1" y="155204"/>
              <a:ext cx="230048" cy="214148"/>
            </a:xfrm>
            <a:custGeom>
              <a:avLst/>
              <a:gdLst/>
              <a:ahLst/>
              <a:cxnLst>
                <a:cxn ang="0">
                  <a:pos x="wd2" y="hd2"/>
                </a:cxn>
                <a:cxn ang="5400000">
                  <a:pos x="wd2" y="hd2"/>
                </a:cxn>
                <a:cxn ang="10800000">
                  <a:pos x="wd2" y="hd2"/>
                </a:cxn>
                <a:cxn ang="16200000">
                  <a:pos x="wd2" y="hd2"/>
                </a:cxn>
              </a:cxnLst>
              <a:rect l="0" t="0" r="r" b="b"/>
              <a:pathLst>
                <a:path w="20694" h="20591" extrusionOk="0">
                  <a:moveTo>
                    <a:pt x="130" y="3041"/>
                  </a:moveTo>
                  <a:cubicBezTo>
                    <a:pt x="-906" y="653"/>
                    <a:pt x="4534" y="-628"/>
                    <a:pt x="6413" y="307"/>
                  </a:cubicBezTo>
                  <a:cubicBezTo>
                    <a:pt x="6413" y="1657"/>
                    <a:pt x="6413" y="2972"/>
                    <a:pt x="6413" y="4322"/>
                  </a:cubicBezTo>
                  <a:cubicBezTo>
                    <a:pt x="4308" y="3872"/>
                    <a:pt x="875" y="4703"/>
                    <a:pt x="130" y="3041"/>
                  </a:cubicBezTo>
                  <a:moveTo>
                    <a:pt x="12630" y="19760"/>
                  </a:moveTo>
                  <a:cubicBezTo>
                    <a:pt x="12630" y="18584"/>
                    <a:pt x="16290" y="16230"/>
                    <a:pt x="20694" y="16230"/>
                  </a:cubicBezTo>
                  <a:cubicBezTo>
                    <a:pt x="20694" y="17684"/>
                    <a:pt x="20694" y="19137"/>
                    <a:pt x="20694" y="20591"/>
                  </a:cubicBezTo>
                  <a:cubicBezTo>
                    <a:pt x="18006" y="20314"/>
                    <a:pt x="12630" y="20972"/>
                    <a:pt x="12630" y="1976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47" name="Freeform 211"/>
            <p:cNvSpPr/>
            <p:nvPr/>
          </p:nvSpPr>
          <p:spPr>
            <a:xfrm>
              <a:off x="83985" y="84661"/>
              <a:ext cx="267465" cy="312781"/>
            </a:xfrm>
            <a:custGeom>
              <a:avLst/>
              <a:gdLst/>
              <a:ahLst/>
              <a:cxnLst>
                <a:cxn ang="0">
                  <a:pos x="wd2" y="hd2"/>
                </a:cxn>
                <a:cxn ang="5400000">
                  <a:pos x="wd2" y="hd2"/>
                </a:cxn>
                <a:cxn ang="10800000">
                  <a:pos x="wd2" y="hd2"/>
                </a:cxn>
                <a:cxn ang="16200000">
                  <a:pos x="wd2" y="hd2"/>
                </a:cxn>
              </a:cxnLst>
              <a:rect l="0" t="0" r="r" b="b"/>
              <a:pathLst>
                <a:path w="18616" h="18918" extrusionOk="0">
                  <a:moveTo>
                    <a:pt x="17885" y="7290"/>
                  </a:moveTo>
                  <a:cubicBezTo>
                    <a:pt x="16908" y="5178"/>
                    <a:pt x="14302" y="2609"/>
                    <a:pt x="10493" y="1194"/>
                  </a:cubicBezTo>
                  <a:cubicBezTo>
                    <a:pt x="971" y="-2421"/>
                    <a:pt x="-2487" y="3066"/>
                    <a:pt x="1848" y="5831"/>
                  </a:cubicBezTo>
                  <a:cubicBezTo>
                    <a:pt x="6935" y="9098"/>
                    <a:pt x="6459" y="14302"/>
                    <a:pt x="8413" y="16457"/>
                  </a:cubicBezTo>
                  <a:cubicBezTo>
                    <a:pt x="6358" y="16914"/>
                    <a:pt x="4855" y="17873"/>
                    <a:pt x="4855" y="18417"/>
                  </a:cubicBezTo>
                  <a:cubicBezTo>
                    <a:pt x="4855" y="19179"/>
                    <a:pt x="8990" y="18765"/>
                    <a:pt x="11069" y="18918"/>
                  </a:cubicBezTo>
                  <a:cubicBezTo>
                    <a:pt x="14527" y="18918"/>
                    <a:pt x="17309" y="18308"/>
                    <a:pt x="17309" y="17568"/>
                  </a:cubicBezTo>
                  <a:cubicBezTo>
                    <a:pt x="17359" y="17002"/>
                    <a:pt x="17259" y="16653"/>
                    <a:pt x="17083" y="16348"/>
                  </a:cubicBezTo>
                  <a:cubicBezTo>
                    <a:pt x="18762" y="14193"/>
                    <a:pt x="19113" y="9903"/>
                    <a:pt x="17885" y="729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48" name="Freeform 212"/>
            <p:cNvSpPr/>
            <p:nvPr/>
          </p:nvSpPr>
          <p:spPr>
            <a:xfrm>
              <a:off x="187309" y="190439"/>
              <a:ext cx="100008" cy="183886"/>
            </a:xfrm>
            <a:custGeom>
              <a:avLst/>
              <a:gdLst/>
              <a:ahLst/>
              <a:cxnLst>
                <a:cxn ang="0">
                  <a:pos x="wd2" y="hd2"/>
                </a:cxn>
                <a:cxn ang="5400000">
                  <a:pos x="wd2" y="hd2"/>
                </a:cxn>
                <a:cxn ang="10800000">
                  <a:pos x="wd2" y="hd2"/>
                </a:cxn>
                <a:cxn ang="16200000">
                  <a:pos x="wd2" y="hd2"/>
                </a:cxn>
              </a:cxnLst>
              <a:rect l="0" t="0" r="r" b="b"/>
              <a:pathLst>
                <a:path w="13575" h="21055" extrusionOk="0">
                  <a:moveTo>
                    <a:pt x="12446" y="0"/>
                  </a:moveTo>
                  <a:cubicBezTo>
                    <a:pt x="6582" y="412"/>
                    <a:pt x="1304" y="4947"/>
                    <a:pt x="1304" y="10594"/>
                  </a:cubicBezTo>
                  <a:cubicBezTo>
                    <a:pt x="1402" y="15623"/>
                    <a:pt x="5116" y="18179"/>
                    <a:pt x="3894" y="18550"/>
                  </a:cubicBezTo>
                  <a:cubicBezTo>
                    <a:pt x="-6026" y="21518"/>
                    <a:pt x="5214" y="19333"/>
                    <a:pt x="13082" y="21023"/>
                  </a:cubicBezTo>
                  <a:cubicBezTo>
                    <a:pt x="15574" y="21600"/>
                    <a:pt x="7804" y="14304"/>
                    <a:pt x="7804" y="8492"/>
                  </a:cubicBezTo>
                  <a:cubicBezTo>
                    <a:pt x="7804" y="4947"/>
                    <a:pt x="9612" y="1937"/>
                    <a:pt x="12446"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49" name="Freeform 213"/>
            <p:cNvSpPr/>
            <p:nvPr/>
          </p:nvSpPr>
          <p:spPr>
            <a:xfrm>
              <a:off x="186125" y="73079"/>
              <a:ext cx="180002" cy="281883"/>
            </a:xfrm>
            <a:custGeom>
              <a:avLst/>
              <a:gdLst/>
              <a:ahLst/>
              <a:cxnLst>
                <a:cxn ang="0">
                  <a:pos x="wd2" y="hd2"/>
                </a:cxn>
                <a:cxn ang="5400000">
                  <a:pos x="wd2" y="hd2"/>
                </a:cxn>
                <a:cxn ang="10800000">
                  <a:pos x="wd2" y="hd2"/>
                </a:cxn>
                <a:cxn ang="16200000">
                  <a:pos x="wd2" y="hd2"/>
                </a:cxn>
              </a:cxnLst>
              <a:rect l="0" t="0" r="r" b="b"/>
              <a:pathLst>
                <a:path w="19048" h="21600" extrusionOk="0">
                  <a:moveTo>
                    <a:pt x="5257" y="938"/>
                  </a:moveTo>
                  <a:cubicBezTo>
                    <a:pt x="3314" y="497"/>
                    <a:pt x="1562" y="193"/>
                    <a:pt x="0" y="0"/>
                  </a:cubicBezTo>
                  <a:cubicBezTo>
                    <a:pt x="152" y="497"/>
                    <a:pt x="267" y="1076"/>
                    <a:pt x="343" y="1572"/>
                  </a:cubicBezTo>
                  <a:cubicBezTo>
                    <a:pt x="11162" y="3559"/>
                    <a:pt x="21600" y="11503"/>
                    <a:pt x="15200" y="21600"/>
                  </a:cubicBezTo>
                  <a:cubicBezTo>
                    <a:pt x="18286" y="18455"/>
                    <a:pt x="19048" y="15779"/>
                    <a:pt x="19048" y="11697"/>
                  </a:cubicBezTo>
                  <a:cubicBezTo>
                    <a:pt x="19048" y="7310"/>
                    <a:pt x="10629" y="2152"/>
                    <a:pt x="5257" y="93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50" name="Freeform 214"/>
            <p:cNvSpPr/>
            <p:nvPr/>
          </p:nvSpPr>
          <p:spPr>
            <a:xfrm>
              <a:off x="182525" y="65519"/>
              <a:ext cx="196931" cy="290523"/>
            </a:xfrm>
            <a:custGeom>
              <a:avLst/>
              <a:gdLst/>
              <a:ahLst/>
              <a:cxnLst>
                <a:cxn ang="0">
                  <a:pos x="wd2" y="hd2"/>
                </a:cxn>
                <a:cxn ang="5400000">
                  <a:pos x="wd2" y="hd2"/>
                </a:cxn>
                <a:cxn ang="10800000">
                  <a:pos x="wd2" y="hd2"/>
                </a:cxn>
                <a:cxn ang="16200000">
                  <a:pos x="wd2" y="hd2"/>
                </a:cxn>
              </a:cxnLst>
              <a:rect l="0" t="0" r="r" b="b"/>
              <a:pathLst>
                <a:path w="21484" h="21600" extrusionOk="0">
                  <a:moveTo>
                    <a:pt x="0" y="0"/>
                  </a:moveTo>
                  <a:cubicBezTo>
                    <a:pt x="393" y="375"/>
                    <a:pt x="550" y="857"/>
                    <a:pt x="668" y="1365"/>
                  </a:cubicBezTo>
                  <a:cubicBezTo>
                    <a:pt x="10172" y="3158"/>
                    <a:pt x="19244" y="7280"/>
                    <a:pt x="19244" y="14641"/>
                  </a:cubicBezTo>
                  <a:cubicBezTo>
                    <a:pt x="19244" y="16300"/>
                    <a:pt x="17791" y="20021"/>
                    <a:pt x="15984" y="21600"/>
                  </a:cubicBezTo>
                  <a:cubicBezTo>
                    <a:pt x="19519" y="19887"/>
                    <a:pt x="21482" y="15819"/>
                    <a:pt x="21482" y="11911"/>
                  </a:cubicBezTo>
                  <a:cubicBezTo>
                    <a:pt x="21600" y="5755"/>
                    <a:pt x="14806" y="2088"/>
                    <a:pt x="6716" y="616"/>
                  </a:cubicBezTo>
                  <a:cubicBezTo>
                    <a:pt x="4281" y="187"/>
                    <a:pt x="2081" y="0"/>
                    <a:pt x="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51" name="Freeform 215"/>
            <p:cNvSpPr/>
            <p:nvPr/>
          </p:nvSpPr>
          <p:spPr>
            <a:xfrm>
              <a:off x="101964" y="3240"/>
              <a:ext cx="46723" cy="48962"/>
            </a:xfrm>
            <a:custGeom>
              <a:avLst/>
              <a:gdLst/>
              <a:ahLst/>
              <a:cxnLst>
                <a:cxn ang="0">
                  <a:pos x="wd2" y="hd2"/>
                </a:cxn>
                <a:cxn ang="5400000">
                  <a:pos x="wd2" y="hd2"/>
                </a:cxn>
                <a:cxn ang="10800000">
                  <a:pos x="wd2" y="hd2"/>
                </a:cxn>
                <a:cxn ang="16200000">
                  <a:pos x="wd2" y="hd2"/>
                </a:cxn>
              </a:cxnLst>
              <a:rect l="0" t="0" r="r" b="b"/>
              <a:pathLst>
                <a:path w="20612" h="21600" extrusionOk="0">
                  <a:moveTo>
                    <a:pt x="124" y="21600"/>
                  </a:moveTo>
                  <a:cubicBezTo>
                    <a:pt x="-988" y="10165"/>
                    <a:pt x="5683" y="7147"/>
                    <a:pt x="8541" y="0"/>
                  </a:cubicBezTo>
                  <a:cubicBezTo>
                    <a:pt x="12512" y="6512"/>
                    <a:pt x="19500" y="8100"/>
                    <a:pt x="20612" y="19376"/>
                  </a:cubicBezTo>
                  <a:cubicBezTo>
                    <a:pt x="13783" y="20171"/>
                    <a:pt x="6953" y="20806"/>
                    <a:pt x="124"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52" name="Freeform 216"/>
            <p:cNvSpPr/>
            <p:nvPr/>
          </p:nvSpPr>
          <p:spPr>
            <a:xfrm>
              <a:off x="30384" y="-2"/>
              <a:ext cx="162673" cy="192604"/>
            </a:xfrm>
            <a:custGeom>
              <a:avLst/>
              <a:gdLst/>
              <a:ahLst/>
              <a:cxnLst>
                <a:cxn ang="0">
                  <a:pos x="wd2" y="hd2"/>
                </a:cxn>
                <a:cxn ang="5400000">
                  <a:pos x="wd2" y="hd2"/>
                </a:cxn>
                <a:cxn ang="10800000">
                  <a:pos x="wd2" y="hd2"/>
                </a:cxn>
                <a:cxn ang="16200000">
                  <a:pos x="wd2" y="hd2"/>
                </a:cxn>
              </a:cxnLst>
              <a:rect l="0" t="0" r="r" b="b"/>
              <a:pathLst>
                <a:path w="20990" h="21600" extrusionOk="0">
                  <a:moveTo>
                    <a:pt x="15544" y="0"/>
                  </a:moveTo>
                  <a:cubicBezTo>
                    <a:pt x="14290" y="1655"/>
                    <a:pt x="12106" y="2019"/>
                    <a:pt x="11688" y="4926"/>
                  </a:cubicBezTo>
                  <a:cubicBezTo>
                    <a:pt x="5928" y="5127"/>
                    <a:pt x="-482" y="11910"/>
                    <a:pt x="29" y="17320"/>
                  </a:cubicBezTo>
                  <a:cubicBezTo>
                    <a:pt x="122" y="18814"/>
                    <a:pt x="4721" y="21600"/>
                    <a:pt x="10481" y="21600"/>
                  </a:cubicBezTo>
                  <a:cubicBezTo>
                    <a:pt x="16287" y="21600"/>
                    <a:pt x="20979" y="17119"/>
                    <a:pt x="20979" y="11628"/>
                  </a:cubicBezTo>
                  <a:cubicBezTo>
                    <a:pt x="21118" y="8357"/>
                    <a:pt x="19910" y="6581"/>
                    <a:pt x="17866" y="5773"/>
                  </a:cubicBezTo>
                  <a:cubicBezTo>
                    <a:pt x="18192" y="2867"/>
                    <a:pt x="16333" y="1938"/>
                    <a:pt x="15544"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53" name="Freeform 217"/>
            <p:cNvSpPr/>
            <p:nvPr/>
          </p:nvSpPr>
          <p:spPr>
            <a:xfrm>
              <a:off x="125516" y="23040"/>
              <a:ext cx="36270" cy="70587"/>
            </a:xfrm>
            <a:custGeom>
              <a:avLst/>
              <a:gdLst/>
              <a:ahLst/>
              <a:cxnLst>
                <a:cxn ang="0">
                  <a:pos x="wd2" y="hd2"/>
                </a:cxn>
                <a:cxn ang="5400000">
                  <a:pos x="wd2" y="hd2"/>
                </a:cxn>
                <a:cxn ang="10800000">
                  <a:pos x="wd2" y="hd2"/>
                </a:cxn>
                <a:cxn ang="16200000">
                  <a:pos x="wd2" y="hd2"/>
                </a:cxn>
              </a:cxnLst>
              <a:rect l="0" t="0" r="r" b="b"/>
              <a:pathLst>
                <a:path w="19257" h="20863" extrusionOk="0">
                  <a:moveTo>
                    <a:pt x="7714" y="20642"/>
                  </a:moveTo>
                  <a:cubicBezTo>
                    <a:pt x="2553" y="20110"/>
                    <a:pt x="-1652" y="20110"/>
                    <a:pt x="642" y="9576"/>
                  </a:cubicBezTo>
                  <a:cubicBezTo>
                    <a:pt x="1980" y="3937"/>
                    <a:pt x="8288" y="3192"/>
                    <a:pt x="12111" y="0"/>
                  </a:cubicBezTo>
                  <a:cubicBezTo>
                    <a:pt x="14596" y="3724"/>
                    <a:pt x="19948" y="5427"/>
                    <a:pt x="19183" y="11066"/>
                  </a:cubicBezTo>
                  <a:cubicBezTo>
                    <a:pt x="16890" y="21600"/>
                    <a:pt x="13067" y="21174"/>
                    <a:pt x="7714" y="2064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54" name="Freeform 218"/>
            <p:cNvSpPr/>
            <p:nvPr/>
          </p:nvSpPr>
          <p:spPr>
            <a:xfrm>
              <a:off x="67325" y="82080"/>
              <a:ext cx="48962" cy="45002"/>
            </a:xfrm>
            <a:custGeom>
              <a:avLst/>
              <a:gdLst/>
              <a:ahLst/>
              <a:cxnLst>
                <a:cxn ang="0">
                  <a:pos x="wd2" y="hd2"/>
                </a:cxn>
                <a:cxn ang="5400000">
                  <a:pos x="wd2" y="hd2"/>
                </a:cxn>
                <a:cxn ang="10800000">
                  <a:pos x="wd2" y="hd2"/>
                </a:cxn>
                <a:cxn ang="16200000">
                  <a:pos x="wd2" y="hd2"/>
                </a:cxn>
              </a:cxnLst>
              <a:rect l="0" t="0" r="r" b="b"/>
              <a:pathLst>
                <a:path w="21600" h="21600" extrusionOk="0">
                  <a:moveTo>
                    <a:pt x="9529" y="21600"/>
                  </a:moveTo>
                  <a:cubicBezTo>
                    <a:pt x="2859" y="21600"/>
                    <a:pt x="3176" y="16589"/>
                    <a:pt x="0" y="13997"/>
                  </a:cubicBezTo>
                  <a:cubicBezTo>
                    <a:pt x="3176" y="9331"/>
                    <a:pt x="2859" y="0"/>
                    <a:pt x="9529" y="0"/>
                  </a:cubicBezTo>
                  <a:cubicBezTo>
                    <a:pt x="16041" y="0"/>
                    <a:pt x="17629" y="9331"/>
                    <a:pt x="21600" y="13997"/>
                  </a:cubicBezTo>
                  <a:cubicBezTo>
                    <a:pt x="17629" y="16589"/>
                    <a:pt x="16041" y="21600"/>
                    <a:pt x="9529"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55" name="Freeform 219"/>
            <p:cNvSpPr/>
            <p:nvPr/>
          </p:nvSpPr>
          <p:spPr>
            <a:xfrm>
              <a:off x="74525" y="92160"/>
              <a:ext cx="29882" cy="27362"/>
            </a:xfrm>
            <a:custGeom>
              <a:avLst/>
              <a:gdLst/>
              <a:ahLst/>
              <a:cxnLst>
                <a:cxn ang="0">
                  <a:pos x="wd2" y="hd2"/>
                </a:cxn>
                <a:cxn ang="5400000">
                  <a:pos x="wd2" y="hd2"/>
                </a:cxn>
                <a:cxn ang="10800000">
                  <a:pos x="wd2" y="hd2"/>
                </a:cxn>
                <a:cxn ang="16200000">
                  <a:pos x="wd2" y="hd2"/>
                </a:cxn>
              </a:cxnLst>
              <a:rect l="0" t="0" r="r" b="b"/>
              <a:pathLst>
                <a:path w="21600" h="21600" extrusionOk="0">
                  <a:moveTo>
                    <a:pt x="9629" y="21600"/>
                  </a:moveTo>
                  <a:cubicBezTo>
                    <a:pt x="2863" y="21600"/>
                    <a:pt x="3123" y="16200"/>
                    <a:pt x="0" y="13642"/>
                  </a:cubicBezTo>
                  <a:cubicBezTo>
                    <a:pt x="3123" y="9095"/>
                    <a:pt x="2863" y="0"/>
                    <a:pt x="9629" y="0"/>
                  </a:cubicBezTo>
                  <a:cubicBezTo>
                    <a:pt x="16135" y="0"/>
                    <a:pt x="17696" y="9095"/>
                    <a:pt x="21600" y="13642"/>
                  </a:cubicBezTo>
                  <a:cubicBezTo>
                    <a:pt x="17696" y="16200"/>
                    <a:pt x="16135" y="21600"/>
                    <a:pt x="9629"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56" name="Freeform 220"/>
            <p:cNvSpPr/>
            <p:nvPr/>
          </p:nvSpPr>
          <p:spPr>
            <a:xfrm>
              <a:off x="60485" y="97818"/>
              <a:ext cx="141305" cy="121064"/>
            </a:xfrm>
            <a:custGeom>
              <a:avLst/>
              <a:gdLst/>
              <a:ahLst/>
              <a:cxnLst>
                <a:cxn ang="0">
                  <a:pos x="wd2" y="hd2"/>
                </a:cxn>
                <a:cxn ang="5400000">
                  <a:pos x="wd2" y="hd2"/>
                </a:cxn>
                <a:cxn ang="10800000">
                  <a:pos x="wd2" y="hd2"/>
                </a:cxn>
                <a:cxn ang="16200000">
                  <a:pos x="wd2" y="hd2"/>
                </a:cxn>
              </a:cxnLst>
              <a:rect l="0" t="0" r="r" b="b"/>
              <a:pathLst>
                <a:path w="20139" h="19165" extrusionOk="0">
                  <a:moveTo>
                    <a:pt x="14109" y="1554"/>
                  </a:moveTo>
                  <a:cubicBezTo>
                    <a:pt x="11236" y="-2435"/>
                    <a:pt x="11185" y="2466"/>
                    <a:pt x="9697" y="2865"/>
                  </a:cubicBezTo>
                  <a:cubicBezTo>
                    <a:pt x="10159" y="3036"/>
                    <a:pt x="10569" y="3207"/>
                    <a:pt x="11031" y="3378"/>
                  </a:cubicBezTo>
                  <a:cubicBezTo>
                    <a:pt x="10261" y="3777"/>
                    <a:pt x="9440" y="4176"/>
                    <a:pt x="8671" y="4575"/>
                  </a:cubicBezTo>
                  <a:cubicBezTo>
                    <a:pt x="8876" y="4803"/>
                    <a:pt x="9030" y="5031"/>
                    <a:pt x="9235" y="5202"/>
                  </a:cubicBezTo>
                  <a:cubicBezTo>
                    <a:pt x="8825" y="5202"/>
                    <a:pt x="8466" y="5202"/>
                    <a:pt x="8055" y="5202"/>
                  </a:cubicBezTo>
                  <a:cubicBezTo>
                    <a:pt x="8312" y="5430"/>
                    <a:pt x="8517" y="5658"/>
                    <a:pt x="8773" y="5886"/>
                  </a:cubicBezTo>
                  <a:cubicBezTo>
                    <a:pt x="8619" y="6057"/>
                    <a:pt x="8466" y="6171"/>
                    <a:pt x="8312" y="6285"/>
                  </a:cubicBezTo>
                  <a:cubicBezTo>
                    <a:pt x="7491" y="5715"/>
                    <a:pt x="6619" y="5487"/>
                    <a:pt x="5695" y="5487"/>
                  </a:cubicBezTo>
                  <a:cubicBezTo>
                    <a:pt x="2617" y="5487"/>
                    <a:pt x="0" y="8507"/>
                    <a:pt x="0" y="12326"/>
                  </a:cubicBezTo>
                  <a:cubicBezTo>
                    <a:pt x="0" y="16144"/>
                    <a:pt x="2514" y="19165"/>
                    <a:pt x="5695" y="19165"/>
                  </a:cubicBezTo>
                  <a:cubicBezTo>
                    <a:pt x="8773" y="19165"/>
                    <a:pt x="11390" y="16144"/>
                    <a:pt x="11390" y="12326"/>
                  </a:cubicBezTo>
                  <a:cubicBezTo>
                    <a:pt x="11390" y="12212"/>
                    <a:pt x="11390" y="12098"/>
                    <a:pt x="11390" y="11927"/>
                  </a:cubicBezTo>
                  <a:cubicBezTo>
                    <a:pt x="12108" y="12155"/>
                    <a:pt x="12775" y="12383"/>
                    <a:pt x="13494" y="12554"/>
                  </a:cubicBezTo>
                  <a:cubicBezTo>
                    <a:pt x="13340" y="11984"/>
                    <a:pt x="13186" y="11357"/>
                    <a:pt x="13032" y="10730"/>
                  </a:cubicBezTo>
                  <a:cubicBezTo>
                    <a:pt x="13853" y="10730"/>
                    <a:pt x="14674" y="10730"/>
                    <a:pt x="15495" y="10730"/>
                  </a:cubicBezTo>
                  <a:cubicBezTo>
                    <a:pt x="15135" y="10388"/>
                    <a:pt x="14776" y="10046"/>
                    <a:pt x="14468" y="9704"/>
                  </a:cubicBezTo>
                  <a:cubicBezTo>
                    <a:pt x="15648" y="8735"/>
                    <a:pt x="16829" y="7710"/>
                    <a:pt x="18009" y="6684"/>
                  </a:cubicBezTo>
                  <a:cubicBezTo>
                    <a:pt x="17290" y="6684"/>
                    <a:pt x="16572" y="6684"/>
                    <a:pt x="15854" y="6684"/>
                  </a:cubicBezTo>
                  <a:cubicBezTo>
                    <a:pt x="16931" y="5943"/>
                    <a:pt x="18060" y="5202"/>
                    <a:pt x="19189" y="4404"/>
                  </a:cubicBezTo>
                  <a:cubicBezTo>
                    <a:pt x="18419" y="4404"/>
                    <a:pt x="17649" y="4404"/>
                    <a:pt x="16880" y="4404"/>
                  </a:cubicBezTo>
                  <a:cubicBezTo>
                    <a:pt x="18162" y="4290"/>
                    <a:pt x="21600" y="1326"/>
                    <a:pt x="19445" y="2181"/>
                  </a:cubicBezTo>
                  <a:cubicBezTo>
                    <a:pt x="17290" y="2979"/>
                    <a:pt x="15854" y="1782"/>
                    <a:pt x="14109" y="155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57" name="Freeform 221"/>
            <p:cNvSpPr/>
            <p:nvPr/>
          </p:nvSpPr>
          <p:spPr>
            <a:xfrm>
              <a:off x="15290" y="179113"/>
              <a:ext cx="181284" cy="91850"/>
            </a:xfrm>
            <a:custGeom>
              <a:avLst/>
              <a:gdLst/>
              <a:ahLst/>
              <a:cxnLst>
                <a:cxn ang="0">
                  <a:pos x="wd2" y="hd2"/>
                </a:cxn>
                <a:cxn ang="5400000">
                  <a:pos x="wd2" y="hd2"/>
                </a:cxn>
                <a:cxn ang="10800000">
                  <a:pos x="wd2" y="hd2"/>
                </a:cxn>
                <a:cxn ang="16200000">
                  <a:pos x="wd2" y="hd2"/>
                </a:cxn>
              </a:cxnLst>
              <a:rect l="0" t="0" r="r" b="b"/>
              <a:pathLst>
                <a:path w="20368" h="13059" extrusionOk="0">
                  <a:moveTo>
                    <a:pt x="7950" y="6473"/>
                  </a:moveTo>
                  <a:cubicBezTo>
                    <a:pt x="5361" y="5859"/>
                    <a:pt x="1033" y="7087"/>
                    <a:pt x="143" y="4579"/>
                  </a:cubicBezTo>
                  <a:cubicBezTo>
                    <a:pt x="-1151" y="1047"/>
                    <a:pt x="6737" y="-1102"/>
                    <a:pt x="8759" y="587"/>
                  </a:cubicBezTo>
                  <a:cubicBezTo>
                    <a:pt x="13613" y="4323"/>
                    <a:pt x="20166" y="-2945"/>
                    <a:pt x="20368" y="8009"/>
                  </a:cubicBezTo>
                  <a:cubicBezTo>
                    <a:pt x="20449" y="10721"/>
                    <a:pt x="15312" y="18655"/>
                    <a:pt x="7950" y="647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grpSp>
        <p:nvGrpSpPr>
          <p:cNvPr id="1182" name="Group 222"/>
          <p:cNvGrpSpPr/>
          <p:nvPr/>
        </p:nvGrpSpPr>
        <p:grpSpPr>
          <a:xfrm>
            <a:off x="8189999" y="4769915"/>
            <a:ext cx="449969" cy="540316"/>
            <a:chOff x="-1" y="-3"/>
            <a:chExt cx="449967" cy="540314"/>
          </a:xfrm>
        </p:grpSpPr>
        <p:sp>
          <p:nvSpPr>
            <p:cNvPr id="1159" name="Freeform 223"/>
            <p:cNvSpPr/>
            <p:nvPr/>
          </p:nvSpPr>
          <p:spPr>
            <a:xfrm>
              <a:off x="-2" y="369800"/>
              <a:ext cx="78483" cy="7920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665"/>
                    <a:pt x="495" y="14629"/>
                    <a:pt x="1387" y="16200"/>
                  </a:cubicBezTo>
                  <a:cubicBezTo>
                    <a:pt x="2378" y="17869"/>
                    <a:pt x="3765" y="19244"/>
                    <a:pt x="5450" y="20127"/>
                  </a:cubicBezTo>
                  <a:cubicBezTo>
                    <a:pt x="7035" y="21109"/>
                    <a:pt x="8917" y="21600"/>
                    <a:pt x="10800" y="21600"/>
                  </a:cubicBezTo>
                  <a:cubicBezTo>
                    <a:pt x="12782" y="21600"/>
                    <a:pt x="14565" y="21109"/>
                    <a:pt x="16250" y="20127"/>
                  </a:cubicBezTo>
                  <a:cubicBezTo>
                    <a:pt x="17934" y="19244"/>
                    <a:pt x="19222" y="17869"/>
                    <a:pt x="20114" y="16200"/>
                  </a:cubicBezTo>
                  <a:cubicBezTo>
                    <a:pt x="21105" y="14629"/>
                    <a:pt x="21600" y="12665"/>
                    <a:pt x="21600" y="10800"/>
                  </a:cubicBezTo>
                  <a:cubicBezTo>
                    <a:pt x="21600" y="8935"/>
                    <a:pt x="21204" y="7069"/>
                    <a:pt x="20114" y="5400"/>
                  </a:cubicBezTo>
                  <a:cubicBezTo>
                    <a:pt x="19222" y="3829"/>
                    <a:pt x="17934" y="2455"/>
                    <a:pt x="16250" y="1473"/>
                  </a:cubicBezTo>
                  <a:cubicBezTo>
                    <a:pt x="14565" y="491"/>
                    <a:pt x="12683" y="0"/>
                    <a:pt x="10800" y="0"/>
                  </a:cubicBezTo>
                  <a:cubicBezTo>
                    <a:pt x="8917" y="0"/>
                    <a:pt x="7035" y="491"/>
                    <a:pt x="5450" y="1473"/>
                  </a:cubicBezTo>
                  <a:cubicBezTo>
                    <a:pt x="3765" y="2455"/>
                    <a:pt x="2378" y="3829"/>
                    <a:pt x="1387" y="5400"/>
                  </a:cubicBezTo>
                  <a:cubicBezTo>
                    <a:pt x="495" y="7069"/>
                    <a:pt x="0" y="8935"/>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60" name="Freeform 224"/>
            <p:cNvSpPr/>
            <p:nvPr/>
          </p:nvSpPr>
          <p:spPr>
            <a:xfrm>
              <a:off x="28391" y="361160"/>
              <a:ext cx="136588" cy="157262"/>
            </a:xfrm>
            <a:custGeom>
              <a:avLst/>
              <a:gdLst/>
              <a:ahLst/>
              <a:cxnLst>
                <a:cxn ang="0">
                  <a:pos x="wd2" y="hd2"/>
                </a:cxn>
                <a:cxn ang="5400000">
                  <a:pos x="wd2" y="hd2"/>
                </a:cxn>
                <a:cxn ang="10800000">
                  <a:pos x="wd2" y="hd2"/>
                </a:cxn>
                <a:cxn ang="16200000">
                  <a:pos x="wd2" y="hd2"/>
                </a:cxn>
              </a:cxnLst>
              <a:rect l="0" t="0" r="r" b="b"/>
              <a:pathLst>
                <a:path w="17325" h="20423" extrusionOk="0">
                  <a:moveTo>
                    <a:pt x="1010" y="17158"/>
                  </a:moveTo>
                  <a:cubicBezTo>
                    <a:pt x="-2780" y="3974"/>
                    <a:pt x="5166" y="5704"/>
                    <a:pt x="7221" y="0"/>
                  </a:cubicBezTo>
                  <a:cubicBezTo>
                    <a:pt x="10189" y="1356"/>
                    <a:pt x="13157" y="2712"/>
                    <a:pt x="16080" y="4068"/>
                  </a:cubicBezTo>
                  <a:cubicBezTo>
                    <a:pt x="16080" y="3974"/>
                    <a:pt x="18820" y="16691"/>
                    <a:pt x="16171" y="19496"/>
                  </a:cubicBezTo>
                  <a:cubicBezTo>
                    <a:pt x="14208" y="21600"/>
                    <a:pt x="1787" y="19823"/>
                    <a:pt x="1010" y="1715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61" name="Freeform 225"/>
            <p:cNvSpPr/>
            <p:nvPr/>
          </p:nvSpPr>
          <p:spPr>
            <a:xfrm>
              <a:off x="74519" y="448676"/>
              <a:ext cx="80642" cy="38126"/>
            </a:xfrm>
            <a:custGeom>
              <a:avLst/>
              <a:gdLst/>
              <a:ahLst/>
              <a:cxnLst>
                <a:cxn ang="0">
                  <a:pos x="wd2" y="hd2"/>
                </a:cxn>
                <a:cxn ang="5400000">
                  <a:pos x="wd2" y="hd2"/>
                </a:cxn>
                <a:cxn ang="10800000">
                  <a:pos x="wd2" y="hd2"/>
                </a:cxn>
                <a:cxn ang="16200000">
                  <a:pos x="wd2" y="hd2"/>
                </a:cxn>
              </a:cxnLst>
              <a:rect l="0" t="0" r="r" b="b"/>
              <a:pathLst>
                <a:path w="21600" h="20795" extrusionOk="0">
                  <a:moveTo>
                    <a:pt x="18707" y="10191"/>
                  </a:moveTo>
                  <a:cubicBezTo>
                    <a:pt x="17164" y="7246"/>
                    <a:pt x="15236" y="4104"/>
                    <a:pt x="13114" y="2730"/>
                  </a:cubicBezTo>
                  <a:cubicBezTo>
                    <a:pt x="8968" y="-805"/>
                    <a:pt x="4146" y="-805"/>
                    <a:pt x="0" y="2140"/>
                  </a:cubicBezTo>
                  <a:cubicBezTo>
                    <a:pt x="4436" y="2140"/>
                    <a:pt x="8486" y="2730"/>
                    <a:pt x="12343" y="6264"/>
                  </a:cubicBezTo>
                  <a:cubicBezTo>
                    <a:pt x="14271" y="7442"/>
                    <a:pt x="16007" y="9602"/>
                    <a:pt x="17646" y="11959"/>
                  </a:cubicBezTo>
                  <a:cubicBezTo>
                    <a:pt x="18900" y="14315"/>
                    <a:pt x="20539" y="17457"/>
                    <a:pt x="21600" y="20795"/>
                  </a:cubicBezTo>
                  <a:cubicBezTo>
                    <a:pt x="21311" y="17064"/>
                    <a:pt x="20346" y="13137"/>
                    <a:pt x="18707" y="10191"/>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62" name="Freeform 226"/>
            <p:cNvSpPr/>
            <p:nvPr/>
          </p:nvSpPr>
          <p:spPr>
            <a:xfrm>
              <a:off x="138599" y="348561"/>
              <a:ext cx="116047" cy="191612"/>
            </a:xfrm>
            <a:custGeom>
              <a:avLst/>
              <a:gdLst/>
              <a:ahLst/>
              <a:cxnLst>
                <a:cxn ang="0">
                  <a:pos x="wd2" y="hd2"/>
                </a:cxn>
                <a:cxn ang="5400000">
                  <a:pos x="wd2" y="hd2"/>
                </a:cxn>
                <a:cxn ang="10800000">
                  <a:pos x="wd2" y="hd2"/>
                </a:cxn>
                <a:cxn ang="16200000">
                  <a:pos x="wd2" y="hd2"/>
                </a:cxn>
              </a:cxnLst>
              <a:rect l="0" t="0" r="r" b="b"/>
              <a:pathLst>
                <a:path w="19503" h="21134" extrusionOk="0">
                  <a:moveTo>
                    <a:pt x="3933" y="19853"/>
                  </a:moveTo>
                  <a:cubicBezTo>
                    <a:pt x="0" y="17351"/>
                    <a:pt x="121" y="6353"/>
                    <a:pt x="0" y="874"/>
                  </a:cubicBezTo>
                  <a:cubicBezTo>
                    <a:pt x="5627" y="556"/>
                    <a:pt x="11254" y="278"/>
                    <a:pt x="16881" y="0"/>
                  </a:cubicBezTo>
                  <a:cubicBezTo>
                    <a:pt x="17002" y="0"/>
                    <a:pt x="21600" y="17471"/>
                    <a:pt x="18333" y="19853"/>
                  </a:cubicBezTo>
                  <a:cubicBezTo>
                    <a:pt x="15852" y="21600"/>
                    <a:pt x="6776" y="21521"/>
                    <a:pt x="3933" y="1985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63" name="Freeform 227"/>
            <p:cNvSpPr/>
            <p:nvPr/>
          </p:nvSpPr>
          <p:spPr>
            <a:xfrm>
              <a:off x="240222" y="348560"/>
              <a:ext cx="116539" cy="191752"/>
            </a:xfrm>
            <a:custGeom>
              <a:avLst/>
              <a:gdLst/>
              <a:ahLst/>
              <a:cxnLst>
                <a:cxn ang="0">
                  <a:pos x="wd2" y="hd2"/>
                </a:cxn>
                <a:cxn ang="5400000">
                  <a:pos x="wd2" y="hd2"/>
                </a:cxn>
                <a:cxn ang="10800000">
                  <a:pos x="wd2" y="hd2"/>
                </a:cxn>
                <a:cxn ang="16200000">
                  <a:pos x="wd2" y="hd2"/>
                </a:cxn>
              </a:cxnLst>
              <a:rect l="0" t="0" r="r" b="b"/>
              <a:pathLst>
                <a:path w="19532" h="21110" extrusionOk="0">
                  <a:moveTo>
                    <a:pt x="15550" y="19817"/>
                  </a:moveTo>
                  <a:cubicBezTo>
                    <a:pt x="19532" y="17320"/>
                    <a:pt x="19351" y="6341"/>
                    <a:pt x="19532" y="872"/>
                  </a:cubicBezTo>
                  <a:cubicBezTo>
                    <a:pt x="13921" y="555"/>
                    <a:pt x="8310" y="277"/>
                    <a:pt x="2698" y="0"/>
                  </a:cubicBezTo>
                  <a:cubicBezTo>
                    <a:pt x="2216" y="6619"/>
                    <a:pt x="-2068" y="17439"/>
                    <a:pt x="1250" y="19817"/>
                  </a:cubicBezTo>
                  <a:cubicBezTo>
                    <a:pt x="3724" y="21600"/>
                    <a:pt x="12774" y="21481"/>
                    <a:pt x="15550" y="1981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64" name="Freeform 228"/>
            <p:cNvSpPr/>
            <p:nvPr/>
          </p:nvSpPr>
          <p:spPr>
            <a:xfrm>
              <a:off x="241330" y="450801"/>
              <a:ext cx="12702" cy="777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7300"/>
                    <a:pt x="18655" y="3500"/>
                    <a:pt x="9818" y="0"/>
                  </a:cubicBezTo>
                  <a:cubicBezTo>
                    <a:pt x="1964" y="3500"/>
                    <a:pt x="0" y="7300"/>
                    <a:pt x="0" y="10800"/>
                  </a:cubicBezTo>
                  <a:cubicBezTo>
                    <a:pt x="1964" y="14500"/>
                    <a:pt x="1964" y="18000"/>
                    <a:pt x="9818" y="21600"/>
                  </a:cubicBezTo>
                  <a:cubicBezTo>
                    <a:pt x="18655" y="18000"/>
                    <a:pt x="21600" y="14300"/>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65" name="Freeform 229"/>
            <p:cNvSpPr/>
            <p:nvPr/>
          </p:nvSpPr>
          <p:spPr>
            <a:xfrm>
              <a:off x="159119" y="341000"/>
              <a:ext cx="176763" cy="156962"/>
            </a:xfrm>
            <a:custGeom>
              <a:avLst/>
              <a:gdLst/>
              <a:ahLst/>
              <a:cxnLst>
                <a:cxn ang="0">
                  <a:pos x="wd2" y="hd2"/>
                </a:cxn>
                <a:cxn ang="5400000">
                  <a:pos x="wd2" y="hd2"/>
                </a:cxn>
                <a:cxn ang="10800000">
                  <a:pos x="wd2" y="hd2"/>
                </a:cxn>
                <a:cxn ang="16200000">
                  <a:pos x="wd2" y="hd2"/>
                </a:cxn>
              </a:cxnLst>
              <a:rect l="0" t="0" r="r" b="b"/>
              <a:pathLst>
                <a:path w="21600" h="21600" extrusionOk="0">
                  <a:moveTo>
                    <a:pt x="10822" y="21600"/>
                  </a:moveTo>
                  <a:cubicBezTo>
                    <a:pt x="14429" y="17785"/>
                    <a:pt x="21600" y="15754"/>
                    <a:pt x="21600" y="10156"/>
                  </a:cubicBezTo>
                  <a:cubicBezTo>
                    <a:pt x="21600" y="4607"/>
                    <a:pt x="16849" y="0"/>
                    <a:pt x="10822" y="0"/>
                  </a:cubicBezTo>
                  <a:cubicBezTo>
                    <a:pt x="4795" y="0"/>
                    <a:pt x="0" y="4607"/>
                    <a:pt x="0" y="10156"/>
                  </a:cubicBezTo>
                  <a:cubicBezTo>
                    <a:pt x="0" y="15754"/>
                    <a:pt x="7215" y="17785"/>
                    <a:pt x="10822"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66" name="Freeform 230"/>
            <p:cNvSpPr/>
            <p:nvPr/>
          </p:nvSpPr>
          <p:spPr>
            <a:xfrm>
              <a:off x="45700" y="-4"/>
              <a:ext cx="133222" cy="236965"/>
            </a:xfrm>
            <a:custGeom>
              <a:avLst/>
              <a:gdLst/>
              <a:ahLst/>
              <a:cxnLst>
                <a:cxn ang="0">
                  <a:pos x="wd2" y="hd2"/>
                </a:cxn>
                <a:cxn ang="5400000">
                  <a:pos x="wd2" y="hd2"/>
                </a:cxn>
                <a:cxn ang="10800000">
                  <a:pos x="wd2" y="hd2"/>
                </a:cxn>
                <a:cxn ang="16200000">
                  <a:pos x="wd2" y="hd2"/>
                </a:cxn>
              </a:cxnLst>
              <a:rect l="0" t="0" r="r" b="b"/>
              <a:pathLst>
                <a:path w="19401" h="21380" extrusionOk="0">
                  <a:moveTo>
                    <a:pt x="17671" y="9362"/>
                  </a:moveTo>
                  <a:cubicBezTo>
                    <a:pt x="18405" y="17872"/>
                    <a:pt x="18824" y="16605"/>
                    <a:pt x="19401" y="20243"/>
                  </a:cubicBezTo>
                  <a:cubicBezTo>
                    <a:pt x="16727" y="20633"/>
                    <a:pt x="14053" y="20990"/>
                    <a:pt x="11380" y="21380"/>
                  </a:cubicBezTo>
                  <a:cubicBezTo>
                    <a:pt x="8077" y="18132"/>
                    <a:pt x="11799" y="20568"/>
                    <a:pt x="1523" y="11636"/>
                  </a:cubicBezTo>
                  <a:cubicBezTo>
                    <a:pt x="-2199" y="8290"/>
                    <a:pt x="1785" y="495"/>
                    <a:pt x="4092" y="7"/>
                  </a:cubicBezTo>
                  <a:cubicBezTo>
                    <a:pt x="5560" y="-220"/>
                    <a:pt x="17409" y="4945"/>
                    <a:pt x="17671" y="936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67" name="Freeform 231"/>
            <p:cNvSpPr/>
            <p:nvPr/>
          </p:nvSpPr>
          <p:spPr>
            <a:xfrm>
              <a:off x="71239" y="47748"/>
              <a:ext cx="96522" cy="187053"/>
            </a:xfrm>
            <a:custGeom>
              <a:avLst/>
              <a:gdLst/>
              <a:ahLst/>
              <a:cxnLst>
                <a:cxn ang="0">
                  <a:pos x="wd2" y="hd2"/>
                </a:cxn>
                <a:cxn ang="5400000">
                  <a:pos x="wd2" y="hd2"/>
                </a:cxn>
                <a:cxn ang="10800000">
                  <a:pos x="wd2" y="hd2"/>
                </a:cxn>
                <a:cxn ang="16200000">
                  <a:pos x="wd2" y="hd2"/>
                </a:cxn>
              </a:cxnLst>
              <a:rect l="0" t="0" r="r" b="b"/>
              <a:pathLst>
                <a:path w="20179" h="21297" extrusionOk="0">
                  <a:moveTo>
                    <a:pt x="15061" y="6993"/>
                  </a:moveTo>
                  <a:cubicBezTo>
                    <a:pt x="18975" y="17444"/>
                    <a:pt x="18523" y="15928"/>
                    <a:pt x="20179" y="20436"/>
                  </a:cubicBezTo>
                  <a:cubicBezTo>
                    <a:pt x="17695" y="20723"/>
                    <a:pt x="15136" y="21010"/>
                    <a:pt x="12578" y="21297"/>
                  </a:cubicBezTo>
                  <a:cubicBezTo>
                    <a:pt x="8890" y="17075"/>
                    <a:pt x="12578" y="20600"/>
                    <a:pt x="1514" y="8591"/>
                  </a:cubicBezTo>
                  <a:cubicBezTo>
                    <a:pt x="-1421" y="5558"/>
                    <a:pt x="310" y="558"/>
                    <a:pt x="3320" y="25"/>
                  </a:cubicBezTo>
                  <a:cubicBezTo>
                    <a:pt x="5428" y="-303"/>
                    <a:pt x="13481" y="2689"/>
                    <a:pt x="15061" y="699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68" name="Freeform 232"/>
            <p:cNvSpPr/>
            <p:nvPr/>
          </p:nvSpPr>
          <p:spPr>
            <a:xfrm>
              <a:off x="316080" y="-4"/>
              <a:ext cx="133887" cy="236965"/>
            </a:xfrm>
            <a:custGeom>
              <a:avLst/>
              <a:gdLst/>
              <a:ahLst/>
              <a:cxnLst>
                <a:cxn ang="0">
                  <a:pos x="wd2" y="hd2"/>
                </a:cxn>
                <a:cxn ang="5400000">
                  <a:pos x="wd2" y="hd2"/>
                </a:cxn>
                <a:cxn ang="10800000">
                  <a:pos x="wd2" y="hd2"/>
                </a:cxn>
                <a:cxn ang="16200000">
                  <a:pos x="wd2" y="hd2"/>
                </a:cxn>
              </a:cxnLst>
              <a:rect l="0" t="0" r="r" b="b"/>
              <a:pathLst>
                <a:path w="19357" h="21380" extrusionOk="0">
                  <a:moveTo>
                    <a:pt x="1718" y="9362"/>
                  </a:moveTo>
                  <a:cubicBezTo>
                    <a:pt x="1041" y="17872"/>
                    <a:pt x="573" y="16605"/>
                    <a:pt x="0" y="20243"/>
                  </a:cubicBezTo>
                  <a:cubicBezTo>
                    <a:pt x="2654" y="20633"/>
                    <a:pt x="5361" y="20990"/>
                    <a:pt x="8015" y="21380"/>
                  </a:cubicBezTo>
                  <a:cubicBezTo>
                    <a:pt x="11242" y="18132"/>
                    <a:pt x="7599" y="20568"/>
                    <a:pt x="17800" y="11636"/>
                  </a:cubicBezTo>
                  <a:cubicBezTo>
                    <a:pt x="21600" y="8290"/>
                    <a:pt x="17540" y="495"/>
                    <a:pt x="15198" y="7"/>
                  </a:cubicBezTo>
                  <a:cubicBezTo>
                    <a:pt x="13793" y="-220"/>
                    <a:pt x="1978" y="4945"/>
                    <a:pt x="1718" y="936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69" name="Freeform 233"/>
            <p:cNvSpPr/>
            <p:nvPr/>
          </p:nvSpPr>
          <p:spPr>
            <a:xfrm>
              <a:off x="327240" y="47740"/>
              <a:ext cx="96624" cy="188141"/>
            </a:xfrm>
            <a:custGeom>
              <a:avLst/>
              <a:gdLst/>
              <a:ahLst/>
              <a:cxnLst>
                <a:cxn ang="0">
                  <a:pos x="wd2" y="hd2"/>
                </a:cxn>
                <a:cxn ang="5400000">
                  <a:pos x="wd2" y="hd2"/>
                </a:cxn>
                <a:cxn ang="10800000">
                  <a:pos x="wd2" y="hd2"/>
                </a:cxn>
                <a:cxn ang="16200000">
                  <a:pos x="wd2" y="hd2"/>
                </a:cxn>
              </a:cxnLst>
              <a:rect l="0" t="0" r="r" b="b"/>
              <a:pathLst>
                <a:path w="20270" h="21298" extrusionOk="0">
                  <a:moveTo>
                    <a:pt x="5136" y="6952"/>
                  </a:moveTo>
                  <a:cubicBezTo>
                    <a:pt x="1133" y="17345"/>
                    <a:pt x="1737" y="15837"/>
                    <a:pt x="0" y="20320"/>
                  </a:cubicBezTo>
                  <a:cubicBezTo>
                    <a:pt x="2492" y="20646"/>
                    <a:pt x="4909" y="20972"/>
                    <a:pt x="7401" y="21298"/>
                  </a:cubicBezTo>
                  <a:cubicBezTo>
                    <a:pt x="11178" y="17100"/>
                    <a:pt x="7401" y="20564"/>
                    <a:pt x="18730" y="8664"/>
                  </a:cubicBezTo>
                  <a:cubicBezTo>
                    <a:pt x="21600" y="5526"/>
                    <a:pt x="20165" y="554"/>
                    <a:pt x="16842" y="24"/>
                  </a:cubicBezTo>
                  <a:cubicBezTo>
                    <a:pt x="14803" y="-302"/>
                    <a:pt x="6797" y="2673"/>
                    <a:pt x="5136" y="695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70" name="Freeform 234"/>
            <p:cNvSpPr/>
            <p:nvPr/>
          </p:nvSpPr>
          <p:spPr>
            <a:xfrm>
              <a:off x="67717" y="144080"/>
              <a:ext cx="360169" cy="288723"/>
            </a:xfrm>
            <a:custGeom>
              <a:avLst/>
              <a:gdLst/>
              <a:ahLst/>
              <a:cxnLst>
                <a:cxn ang="0">
                  <a:pos x="wd2" y="hd2"/>
                </a:cxn>
                <a:cxn ang="5400000">
                  <a:pos x="wd2" y="hd2"/>
                </a:cxn>
                <a:cxn ang="10800000">
                  <a:pos x="wd2" y="hd2"/>
                </a:cxn>
                <a:cxn ang="16200000">
                  <a:pos x="wd2" y="hd2"/>
                </a:cxn>
              </a:cxnLst>
              <a:rect l="0" t="0" r="r" b="b"/>
              <a:pathLst>
                <a:path w="17756" h="21600" extrusionOk="0">
                  <a:moveTo>
                    <a:pt x="8872" y="0"/>
                  </a:moveTo>
                  <a:cubicBezTo>
                    <a:pt x="3974" y="0"/>
                    <a:pt x="1755" y="2909"/>
                    <a:pt x="1755" y="6949"/>
                  </a:cubicBezTo>
                  <a:cubicBezTo>
                    <a:pt x="1755" y="10315"/>
                    <a:pt x="-1919" y="15298"/>
                    <a:pt x="1364" y="18584"/>
                  </a:cubicBezTo>
                  <a:cubicBezTo>
                    <a:pt x="2962" y="20226"/>
                    <a:pt x="5677" y="21600"/>
                    <a:pt x="8872" y="21600"/>
                  </a:cubicBezTo>
                  <a:cubicBezTo>
                    <a:pt x="12067" y="21600"/>
                    <a:pt x="14782" y="20226"/>
                    <a:pt x="16380" y="18584"/>
                  </a:cubicBezTo>
                  <a:cubicBezTo>
                    <a:pt x="19681" y="15217"/>
                    <a:pt x="16007" y="10315"/>
                    <a:pt x="16007" y="6949"/>
                  </a:cubicBezTo>
                  <a:cubicBezTo>
                    <a:pt x="16007" y="2909"/>
                    <a:pt x="13824" y="0"/>
                    <a:pt x="8872"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71" name="Freeform 235"/>
            <p:cNvSpPr/>
            <p:nvPr/>
          </p:nvSpPr>
          <p:spPr>
            <a:xfrm>
              <a:off x="90998" y="183769"/>
              <a:ext cx="315217" cy="239314"/>
            </a:xfrm>
            <a:custGeom>
              <a:avLst/>
              <a:gdLst/>
              <a:ahLst/>
              <a:cxnLst>
                <a:cxn ang="0">
                  <a:pos x="wd2" y="hd2"/>
                </a:cxn>
                <a:cxn ang="5400000">
                  <a:pos x="wd2" y="hd2"/>
                </a:cxn>
                <a:cxn ang="10800000">
                  <a:pos x="wd2" y="hd2"/>
                </a:cxn>
                <a:cxn ang="16200000">
                  <a:pos x="wd2" y="hd2"/>
                </a:cxn>
              </a:cxnLst>
              <a:rect l="0" t="0" r="r" b="b"/>
              <a:pathLst>
                <a:path w="19784" h="21367" extrusionOk="0">
                  <a:moveTo>
                    <a:pt x="9042" y="699"/>
                  </a:moveTo>
                  <a:cubicBezTo>
                    <a:pt x="9585" y="-233"/>
                    <a:pt x="10082" y="-233"/>
                    <a:pt x="10647" y="699"/>
                  </a:cubicBezTo>
                  <a:cubicBezTo>
                    <a:pt x="11934" y="2885"/>
                    <a:pt x="13991" y="7546"/>
                    <a:pt x="14104" y="11403"/>
                  </a:cubicBezTo>
                  <a:cubicBezTo>
                    <a:pt x="16431" y="10985"/>
                    <a:pt x="19097" y="11146"/>
                    <a:pt x="19639" y="12753"/>
                  </a:cubicBezTo>
                  <a:cubicBezTo>
                    <a:pt x="20701" y="15967"/>
                    <a:pt x="15753" y="21367"/>
                    <a:pt x="9901" y="21367"/>
                  </a:cubicBezTo>
                  <a:cubicBezTo>
                    <a:pt x="3981" y="21367"/>
                    <a:pt x="-899" y="15967"/>
                    <a:pt x="140" y="12753"/>
                  </a:cubicBezTo>
                  <a:cubicBezTo>
                    <a:pt x="592" y="11146"/>
                    <a:pt x="3304" y="10985"/>
                    <a:pt x="5586" y="11403"/>
                  </a:cubicBezTo>
                  <a:cubicBezTo>
                    <a:pt x="5698" y="7546"/>
                    <a:pt x="7732" y="2885"/>
                    <a:pt x="9042" y="69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72" name="Freeform 236"/>
            <p:cNvSpPr/>
            <p:nvPr/>
          </p:nvSpPr>
          <p:spPr>
            <a:xfrm>
              <a:off x="173257" y="354680"/>
              <a:ext cx="148481" cy="49682"/>
            </a:xfrm>
            <a:custGeom>
              <a:avLst/>
              <a:gdLst/>
              <a:ahLst/>
              <a:cxnLst>
                <a:cxn ang="0">
                  <a:pos x="wd2" y="hd2"/>
                </a:cxn>
                <a:cxn ang="5400000">
                  <a:pos x="wd2" y="hd2"/>
                </a:cxn>
                <a:cxn ang="10800000">
                  <a:pos x="wd2" y="hd2"/>
                </a:cxn>
                <a:cxn ang="16200000">
                  <a:pos x="wd2" y="hd2"/>
                </a:cxn>
              </a:cxnLst>
              <a:rect l="0" t="0" r="r" b="b"/>
              <a:pathLst>
                <a:path w="20387" h="21600" extrusionOk="0">
                  <a:moveTo>
                    <a:pt x="4090" y="7826"/>
                  </a:moveTo>
                  <a:cubicBezTo>
                    <a:pt x="5572" y="8296"/>
                    <a:pt x="7204" y="7043"/>
                    <a:pt x="8439" y="4696"/>
                  </a:cubicBezTo>
                  <a:cubicBezTo>
                    <a:pt x="9082" y="3600"/>
                    <a:pt x="9675" y="1878"/>
                    <a:pt x="10169" y="0"/>
                  </a:cubicBezTo>
                  <a:cubicBezTo>
                    <a:pt x="10565" y="1878"/>
                    <a:pt x="11257" y="3600"/>
                    <a:pt x="11949" y="4696"/>
                  </a:cubicBezTo>
                  <a:cubicBezTo>
                    <a:pt x="13283" y="7043"/>
                    <a:pt x="14766" y="8296"/>
                    <a:pt x="16249" y="7826"/>
                  </a:cubicBezTo>
                  <a:cubicBezTo>
                    <a:pt x="17732" y="7826"/>
                    <a:pt x="19264" y="6261"/>
                    <a:pt x="20302" y="3600"/>
                  </a:cubicBezTo>
                  <a:cubicBezTo>
                    <a:pt x="20994" y="1878"/>
                    <a:pt x="17435" y="21600"/>
                    <a:pt x="10169" y="21600"/>
                  </a:cubicBezTo>
                  <a:cubicBezTo>
                    <a:pt x="2903" y="21600"/>
                    <a:pt x="-606" y="1878"/>
                    <a:pt x="86" y="3600"/>
                  </a:cubicBezTo>
                  <a:cubicBezTo>
                    <a:pt x="1124" y="5948"/>
                    <a:pt x="2607" y="7357"/>
                    <a:pt x="4090" y="782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73" name="Freeform 237"/>
            <p:cNvSpPr/>
            <p:nvPr/>
          </p:nvSpPr>
          <p:spPr>
            <a:xfrm>
              <a:off x="120603" y="218937"/>
              <a:ext cx="87001" cy="94923"/>
            </a:xfrm>
            <a:custGeom>
              <a:avLst/>
              <a:gdLst/>
              <a:ahLst/>
              <a:cxnLst>
                <a:cxn ang="0">
                  <a:pos x="wd2" y="hd2"/>
                </a:cxn>
                <a:cxn ang="5400000">
                  <a:pos x="wd2" y="hd2"/>
                </a:cxn>
                <a:cxn ang="10800000">
                  <a:pos x="wd2" y="hd2"/>
                </a:cxn>
                <a:cxn ang="16200000">
                  <a:pos x="wd2" y="hd2"/>
                </a:cxn>
              </a:cxnLst>
              <a:rect l="0" t="0" r="r" b="b"/>
              <a:pathLst>
                <a:path w="19551" h="18196" extrusionOk="0">
                  <a:moveTo>
                    <a:pt x="12863" y="487"/>
                  </a:moveTo>
                  <a:cubicBezTo>
                    <a:pt x="6148" y="-1583"/>
                    <a:pt x="1779" y="3455"/>
                    <a:pt x="647" y="6146"/>
                  </a:cubicBezTo>
                  <a:cubicBezTo>
                    <a:pt x="-1052" y="10287"/>
                    <a:pt x="1051" y="14979"/>
                    <a:pt x="1779" y="16014"/>
                  </a:cubicBezTo>
                  <a:cubicBezTo>
                    <a:pt x="2265" y="16705"/>
                    <a:pt x="7119" y="20017"/>
                    <a:pt x="17878" y="16843"/>
                  </a:cubicBezTo>
                  <a:cubicBezTo>
                    <a:pt x="17717" y="16843"/>
                    <a:pt x="20548" y="12219"/>
                    <a:pt x="19173" y="7871"/>
                  </a:cubicBezTo>
                  <a:cubicBezTo>
                    <a:pt x="17069" y="5387"/>
                    <a:pt x="18526" y="2213"/>
                    <a:pt x="12863" y="48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74" name="Freeform 238"/>
            <p:cNvSpPr/>
            <p:nvPr/>
          </p:nvSpPr>
          <p:spPr>
            <a:xfrm>
              <a:off x="115167" y="213931"/>
              <a:ext cx="91114" cy="102488"/>
            </a:xfrm>
            <a:custGeom>
              <a:avLst/>
              <a:gdLst/>
              <a:ahLst/>
              <a:cxnLst>
                <a:cxn ang="0">
                  <a:pos x="wd2" y="hd2"/>
                </a:cxn>
                <a:cxn ang="5400000">
                  <a:pos x="wd2" y="hd2"/>
                </a:cxn>
                <a:cxn ang="10800000">
                  <a:pos x="wd2" y="hd2"/>
                </a:cxn>
                <a:cxn ang="16200000">
                  <a:pos x="wd2" y="hd2"/>
                </a:cxn>
              </a:cxnLst>
              <a:rect l="0" t="0" r="r" b="b"/>
              <a:pathLst>
                <a:path w="21355" h="21204" extrusionOk="0">
                  <a:moveTo>
                    <a:pt x="18824" y="3424"/>
                  </a:moveTo>
                  <a:cubicBezTo>
                    <a:pt x="17980" y="2456"/>
                    <a:pt x="16968" y="1711"/>
                    <a:pt x="15871" y="1115"/>
                  </a:cubicBezTo>
                  <a:cubicBezTo>
                    <a:pt x="15364" y="817"/>
                    <a:pt x="14774" y="594"/>
                    <a:pt x="14014" y="445"/>
                  </a:cubicBezTo>
                  <a:cubicBezTo>
                    <a:pt x="13339" y="221"/>
                    <a:pt x="12664" y="72"/>
                    <a:pt x="11989" y="72"/>
                  </a:cubicBezTo>
                  <a:cubicBezTo>
                    <a:pt x="9205" y="-300"/>
                    <a:pt x="6336" y="817"/>
                    <a:pt x="4564" y="2307"/>
                  </a:cubicBezTo>
                  <a:cubicBezTo>
                    <a:pt x="2708" y="3722"/>
                    <a:pt x="1189" y="5808"/>
                    <a:pt x="430" y="8042"/>
                  </a:cubicBezTo>
                  <a:cubicBezTo>
                    <a:pt x="-245" y="10277"/>
                    <a:pt x="-76" y="12660"/>
                    <a:pt x="599" y="14969"/>
                  </a:cubicBezTo>
                  <a:cubicBezTo>
                    <a:pt x="852" y="16086"/>
                    <a:pt x="1358" y="17203"/>
                    <a:pt x="2033" y="18097"/>
                  </a:cubicBezTo>
                  <a:cubicBezTo>
                    <a:pt x="2117" y="18246"/>
                    <a:pt x="2202" y="18321"/>
                    <a:pt x="2286" y="18470"/>
                  </a:cubicBezTo>
                  <a:cubicBezTo>
                    <a:pt x="2286" y="18619"/>
                    <a:pt x="2286" y="18842"/>
                    <a:pt x="2286" y="18991"/>
                  </a:cubicBezTo>
                  <a:cubicBezTo>
                    <a:pt x="2371" y="19066"/>
                    <a:pt x="2371" y="19140"/>
                    <a:pt x="2455" y="19214"/>
                  </a:cubicBezTo>
                  <a:cubicBezTo>
                    <a:pt x="2708" y="19438"/>
                    <a:pt x="2961" y="19587"/>
                    <a:pt x="3383" y="19810"/>
                  </a:cubicBezTo>
                  <a:cubicBezTo>
                    <a:pt x="4142" y="20183"/>
                    <a:pt x="4564" y="20332"/>
                    <a:pt x="5239" y="20481"/>
                  </a:cubicBezTo>
                  <a:cubicBezTo>
                    <a:pt x="7771" y="21300"/>
                    <a:pt x="10302" y="21300"/>
                    <a:pt x="12833" y="21077"/>
                  </a:cubicBezTo>
                  <a:cubicBezTo>
                    <a:pt x="15364" y="20704"/>
                    <a:pt x="17727" y="20183"/>
                    <a:pt x="20005" y="19214"/>
                  </a:cubicBezTo>
                  <a:cubicBezTo>
                    <a:pt x="17727" y="19587"/>
                    <a:pt x="15111" y="20183"/>
                    <a:pt x="12833" y="20183"/>
                  </a:cubicBezTo>
                  <a:cubicBezTo>
                    <a:pt x="10555" y="20183"/>
                    <a:pt x="8024" y="20034"/>
                    <a:pt x="5914" y="19214"/>
                  </a:cubicBezTo>
                  <a:cubicBezTo>
                    <a:pt x="5492" y="18991"/>
                    <a:pt x="4986" y="18917"/>
                    <a:pt x="4564" y="18470"/>
                  </a:cubicBezTo>
                  <a:cubicBezTo>
                    <a:pt x="4396" y="18321"/>
                    <a:pt x="4142" y="18321"/>
                    <a:pt x="4142" y="18097"/>
                  </a:cubicBezTo>
                  <a:cubicBezTo>
                    <a:pt x="4058" y="18023"/>
                    <a:pt x="3974" y="17874"/>
                    <a:pt x="3889" y="17725"/>
                  </a:cubicBezTo>
                  <a:cubicBezTo>
                    <a:pt x="3383" y="16831"/>
                    <a:pt x="3130" y="15863"/>
                    <a:pt x="2708" y="14969"/>
                  </a:cubicBezTo>
                  <a:cubicBezTo>
                    <a:pt x="2286" y="12883"/>
                    <a:pt x="2033" y="10872"/>
                    <a:pt x="2708" y="8936"/>
                  </a:cubicBezTo>
                  <a:cubicBezTo>
                    <a:pt x="3130" y="7148"/>
                    <a:pt x="4564" y="5435"/>
                    <a:pt x="6168" y="4169"/>
                  </a:cubicBezTo>
                  <a:cubicBezTo>
                    <a:pt x="7771" y="2828"/>
                    <a:pt x="9880" y="1934"/>
                    <a:pt x="11989" y="2158"/>
                  </a:cubicBezTo>
                  <a:cubicBezTo>
                    <a:pt x="12411" y="2158"/>
                    <a:pt x="13002" y="2083"/>
                    <a:pt x="13508" y="2307"/>
                  </a:cubicBezTo>
                  <a:cubicBezTo>
                    <a:pt x="14014" y="2456"/>
                    <a:pt x="14774" y="2456"/>
                    <a:pt x="15196" y="2679"/>
                  </a:cubicBezTo>
                  <a:cubicBezTo>
                    <a:pt x="16292" y="3052"/>
                    <a:pt x="17305" y="3573"/>
                    <a:pt x="17980" y="4318"/>
                  </a:cubicBezTo>
                  <a:cubicBezTo>
                    <a:pt x="19499" y="5435"/>
                    <a:pt x="20680" y="7372"/>
                    <a:pt x="21355" y="9532"/>
                  </a:cubicBezTo>
                  <a:cubicBezTo>
                    <a:pt x="21355" y="7372"/>
                    <a:pt x="20511" y="5286"/>
                    <a:pt x="18824" y="342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75" name="Freeform 239"/>
            <p:cNvSpPr/>
            <p:nvPr/>
          </p:nvSpPr>
          <p:spPr>
            <a:xfrm>
              <a:off x="143280" y="241280"/>
              <a:ext cx="51122" cy="5760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690"/>
                    <a:pt x="456" y="14580"/>
                    <a:pt x="1369" y="16200"/>
                  </a:cubicBezTo>
                  <a:cubicBezTo>
                    <a:pt x="2282" y="17820"/>
                    <a:pt x="3651" y="19170"/>
                    <a:pt x="5324" y="20115"/>
                  </a:cubicBezTo>
                  <a:cubicBezTo>
                    <a:pt x="6997" y="21060"/>
                    <a:pt x="8975" y="21600"/>
                    <a:pt x="10800" y="21600"/>
                  </a:cubicBezTo>
                  <a:cubicBezTo>
                    <a:pt x="12777" y="21600"/>
                    <a:pt x="14603" y="21060"/>
                    <a:pt x="16124" y="20115"/>
                  </a:cubicBezTo>
                  <a:cubicBezTo>
                    <a:pt x="17797" y="19170"/>
                    <a:pt x="19166" y="17820"/>
                    <a:pt x="20079" y="16200"/>
                  </a:cubicBezTo>
                  <a:cubicBezTo>
                    <a:pt x="20992" y="14580"/>
                    <a:pt x="21600" y="12690"/>
                    <a:pt x="21600" y="10800"/>
                  </a:cubicBezTo>
                  <a:cubicBezTo>
                    <a:pt x="21600" y="8910"/>
                    <a:pt x="20992" y="7020"/>
                    <a:pt x="20079" y="5400"/>
                  </a:cubicBezTo>
                  <a:cubicBezTo>
                    <a:pt x="19166" y="3645"/>
                    <a:pt x="17797" y="2295"/>
                    <a:pt x="16124" y="1350"/>
                  </a:cubicBezTo>
                  <a:cubicBezTo>
                    <a:pt x="14603" y="405"/>
                    <a:pt x="12777" y="0"/>
                    <a:pt x="10800" y="0"/>
                  </a:cubicBezTo>
                  <a:cubicBezTo>
                    <a:pt x="8975" y="0"/>
                    <a:pt x="6997" y="405"/>
                    <a:pt x="5324" y="1350"/>
                  </a:cubicBezTo>
                  <a:cubicBezTo>
                    <a:pt x="3651" y="2295"/>
                    <a:pt x="2282" y="3645"/>
                    <a:pt x="1369" y="5400"/>
                  </a:cubicBezTo>
                  <a:cubicBezTo>
                    <a:pt x="456" y="7020"/>
                    <a:pt x="0" y="8910"/>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76" name="Freeform 240"/>
            <p:cNvSpPr/>
            <p:nvPr/>
          </p:nvSpPr>
          <p:spPr>
            <a:xfrm>
              <a:off x="287626" y="218937"/>
              <a:ext cx="86872" cy="94923"/>
            </a:xfrm>
            <a:custGeom>
              <a:avLst/>
              <a:gdLst/>
              <a:ahLst/>
              <a:cxnLst>
                <a:cxn ang="0">
                  <a:pos x="wd2" y="hd2"/>
                </a:cxn>
                <a:cxn ang="5400000">
                  <a:pos x="wd2" y="hd2"/>
                </a:cxn>
                <a:cxn ang="10800000">
                  <a:pos x="wd2" y="hd2"/>
                </a:cxn>
                <a:cxn ang="16200000">
                  <a:pos x="wd2" y="hd2"/>
                </a:cxn>
              </a:cxnLst>
              <a:rect l="0" t="0" r="r" b="b"/>
              <a:pathLst>
                <a:path w="19669" h="18196" extrusionOk="0">
                  <a:moveTo>
                    <a:pt x="6768" y="487"/>
                  </a:moveTo>
                  <a:cubicBezTo>
                    <a:pt x="13371" y="-1583"/>
                    <a:pt x="17854" y="3455"/>
                    <a:pt x="18995" y="6146"/>
                  </a:cubicBezTo>
                  <a:cubicBezTo>
                    <a:pt x="20788" y="10287"/>
                    <a:pt x="18506" y="14979"/>
                    <a:pt x="17854" y="16014"/>
                  </a:cubicBezTo>
                  <a:cubicBezTo>
                    <a:pt x="17446" y="16705"/>
                    <a:pt x="12556" y="20017"/>
                    <a:pt x="1633" y="16843"/>
                  </a:cubicBezTo>
                  <a:cubicBezTo>
                    <a:pt x="1878" y="16843"/>
                    <a:pt x="-812" y="12219"/>
                    <a:pt x="248" y="7871"/>
                  </a:cubicBezTo>
                  <a:cubicBezTo>
                    <a:pt x="2448" y="5387"/>
                    <a:pt x="900" y="2213"/>
                    <a:pt x="6768" y="48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77" name="Freeform 241"/>
            <p:cNvSpPr/>
            <p:nvPr/>
          </p:nvSpPr>
          <p:spPr>
            <a:xfrm>
              <a:off x="288719" y="214653"/>
              <a:ext cx="91961" cy="101285"/>
            </a:xfrm>
            <a:custGeom>
              <a:avLst/>
              <a:gdLst/>
              <a:ahLst/>
              <a:cxnLst>
                <a:cxn ang="0">
                  <a:pos x="wd2" y="hd2"/>
                </a:cxn>
                <a:cxn ang="5400000">
                  <a:pos x="wd2" y="hd2"/>
                </a:cxn>
                <a:cxn ang="10800000">
                  <a:pos x="wd2" y="hd2"/>
                </a:cxn>
                <a:cxn ang="16200000">
                  <a:pos x="wd2" y="hd2"/>
                </a:cxn>
              </a:cxnLst>
              <a:rect l="0" t="0" r="r" b="b"/>
              <a:pathLst>
                <a:path w="21469" h="21101" extrusionOk="0">
                  <a:moveTo>
                    <a:pt x="3446" y="4048"/>
                  </a:moveTo>
                  <a:cubicBezTo>
                    <a:pt x="4454" y="3223"/>
                    <a:pt x="5295" y="2698"/>
                    <a:pt x="6219" y="2323"/>
                  </a:cubicBezTo>
                  <a:cubicBezTo>
                    <a:pt x="6640" y="2098"/>
                    <a:pt x="7396" y="1948"/>
                    <a:pt x="7816" y="1948"/>
                  </a:cubicBezTo>
                  <a:cubicBezTo>
                    <a:pt x="8321" y="1798"/>
                    <a:pt x="8993" y="1798"/>
                    <a:pt x="9497" y="1798"/>
                  </a:cubicBezTo>
                  <a:cubicBezTo>
                    <a:pt x="11514" y="1798"/>
                    <a:pt x="13784" y="2548"/>
                    <a:pt x="15212" y="3823"/>
                  </a:cubicBezTo>
                  <a:cubicBezTo>
                    <a:pt x="16725" y="5173"/>
                    <a:pt x="18154" y="7048"/>
                    <a:pt x="18658" y="8698"/>
                  </a:cubicBezTo>
                  <a:cubicBezTo>
                    <a:pt x="19079" y="10573"/>
                    <a:pt x="19079" y="12598"/>
                    <a:pt x="18658" y="14698"/>
                  </a:cubicBezTo>
                  <a:cubicBezTo>
                    <a:pt x="18406" y="15673"/>
                    <a:pt x="17986" y="16798"/>
                    <a:pt x="17482" y="17473"/>
                  </a:cubicBezTo>
                  <a:cubicBezTo>
                    <a:pt x="17398" y="17623"/>
                    <a:pt x="17314" y="17773"/>
                    <a:pt x="17230" y="17848"/>
                  </a:cubicBezTo>
                  <a:cubicBezTo>
                    <a:pt x="16977" y="18073"/>
                    <a:pt x="16725" y="18073"/>
                    <a:pt x="16725" y="18298"/>
                  </a:cubicBezTo>
                  <a:cubicBezTo>
                    <a:pt x="16305" y="18448"/>
                    <a:pt x="15885" y="18823"/>
                    <a:pt x="15465" y="18973"/>
                  </a:cubicBezTo>
                  <a:cubicBezTo>
                    <a:pt x="13363" y="19798"/>
                    <a:pt x="11010" y="20098"/>
                    <a:pt x="8489" y="19948"/>
                  </a:cubicBezTo>
                  <a:cubicBezTo>
                    <a:pt x="6219" y="19948"/>
                    <a:pt x="3698" y="19573"/>
                    <a:pt x="1429" y="18973"/>
                  </a:cubicBezTo>
                  <a:cubicBezTo>
                    <a:pt x="3698" y="19948"/>
                    <a:pt x="5967" y="20548"/>
                    <a:pt x="8489" y="20923"/>
                  </a:cubicBezTo>
                  <a:cubicBezTo>
                    <a:pt x="11010" y="21298"/>
                    <a:pt x="13532" y="21073"/>
                    <a:pt x="16137" y="20323"/>
                  </a:cubicBezTo>
                  <a:cubicBezTo>
                    <a:pt x="16725" y="20098"/>
                    <a:pt x="17230" y="19948"/>
                    <a:pt x="17986" y="19573"/>
                  </a:cubicBezTo>
                  <a:cubicBezTo>
                    <a:pt x="18154" y="19423"/>
                    <a:pt x="18658" y="19198"/>
                    <a:pt x="18826" y="18973"/>
                  </a:cubicBezTo>
                  <a:cubicBezTo>
                    <a:pt x="18911" y="18973"/>
                    <a:pt x="18995" y="18898"/>
                    <a:pt x="19079" y="18823"/>
                  </a:cubicBezTo>
                  <a:cubicBezTo>
                    <a:pt x="19163" y="18748"/>
                    <a:pt x="19247" y="18673"/>
                    <a:pt x="19331" y="18673"/>
                  </a:cubicBezTo>
                  <a:cubicBezTo>
                    <a:pt x="19331" y="18598"/>
                    <a:pt x="19331" y="18523"/>
                    <a:pt x="19331" y="18448"/>
                  </a:cubicBezTo>
                  <a:cubicBezTo>
                    <a:pt x="19415" y="18373"/>
                    <a:pt x="19499" y="18298"/>
                    <a:pt x="19499" y="18298"/>
                  </a:cubicBezTo>
                  <a:cubicBezTo>
                    <a:pt x="19919" y="17173"/>
                    <a:pt x="20507" y="16198"/>
                    <a:pt x="20928" y="15073"/>
                  </a:cubicBezTo>
                  <a:cubicBezTo>
                    <a:pt x="21600" y="12823"/>
                    <a:pt x="21600" y="10573"/>
                    <a:pt x="21180" y="8173"/>
                  </a:cubicBezTo>
                  <a:cubicBezTo>
                    <a:pt x="20507" y="5848"/>
                    <a:pt x="18826" y="3823"/>
                    <a:pt x="16977" y="2323"/>
                  </a:cubicBezTo>
                  <a:cubicBezTo>
                    <a:pt x="14960" y="823"/>
                    <a:pt x="12439" y="-302"/>
                    <a:pt x="9665" y="73"/>
                  </a:cubicBezTo>
                  <a:cubicBezTo>
                    <a:pt x="8993" y="73"/>
                    <a:pt x="8321" y="298"/>
                    <a:pt x="7648" y="448"/>
                  </a:cubicBezTo>
                  <a:cubicBezTo>
                    <a:pt x="6976" y="598"/>
                    <a:pt x="6388" y="823"/>
                    <a:pt x="5799" y="1198"/>
                  </a:cubicBezTo>
                  <a:cubicBezTo>
                    <a:pt x="4623" y="1798"/>
                    <a:pt x="3698" y="2548"/>
                    <a:pt x="2774" y="3448"/>
                  </a:cubicBezTo>
                  <a:cubicBezTo>
                    <a:pt x="1177" y="4948"/>
                    <a:pt x="252" y="7198"/>
                    <a:pt x="0" y="9448"/>
                  </a:cubicBezTo>
                  <a:cubicBezTo>
                    <a:pt x="672" y="7348"/>
                    <a:pt x="1681" y="5323"/>
                    <a:pt x="3446" y="404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78" name="Freeform 242"/>
            <p:cNvSpPr/>
            <p:nvPr/>
          </p:nvSpPr>
          <p:spPr>
            <a:xfrm>
              <a:off x="301680" y="241280"/>
              <a:ext cx="50762" cy="5760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690"/>
                    <a:pt x="460" y="14580"/>
                    <a:pt x="1379" y="16200"/>
                  </a:cubicBezTo>
                  <a:cubicBezTo>
                    <a:pt x="2298" y="17820"/>
                    <a:pt x="3677" y="19170"/>
                    <a:pt x="5362" y="20115"/>
                  </a:cubicBezTo>
                  <a:cubicBezTo>
                    <a:pt x="7047" y="21060"/>
                    <a:pt x="8885" y="21600"/>
                    <a:pt x="10877" y="21600"/>
                  </a:cubicBezTo>
                  <a:cubicBezTo>
                    <a:pt x="12868" y="21600"/>
                    <a:pt x="14553" y="21060"/>
                    <a:pt x="16238" y="20115"/>
                  </a:cubicBezTo>
                  <a:cubicBezTo>
                    <a:pt x="17923" y="19170"/>
                    <a:pt x="19302" y="17820"/>
                    <a:pt x="20221" y="16200"/>
                  </a:cubicBezTo>
                  <a:cubicBezTo>
                    <a:pt x="21140" y="14580"/>
                    <a:pt x="21600" y="12690"/>
                    <a:pt x="21600" y="10800"/>
                  </a:cubicBezTo>
                  <a:cubicBezTo>
                    <a:pt x="21600" y="8910"/>
                    <a:pt x="21140" y="7020"/>
                    <a:pt x="20221" y="5400"/>
                  </a:cubicBezTo>
                  <a:cubicBezTo>
                    <a:pt x="19302" y="3645"/>
                    <a:pt x="17923" y="2295"/>
                    <a:pt x="16238" y="1350"/>
                  </a:cubicBezTo>
                  <a:cubicBezTo>
                    <a:pt x="14553" y="405"/>
                    <a:pt x="12868" y="0"/>
                    <a:pt x="10877" y="0"/>
                  </a:cubicBezTo>
                  <a:cubicBezTo>
                    <a:pt x="8885" y="0"/>
                    <a:pt x="7047" y="405"/>
                    <a:pt x="5362" y="1350"/>
                  </a:cubicBezTo>
                  <a:cubicBezTo>
                    <a:pt x="3677" y="2295"/>
                    <a:pt x="2298" y="3645"/>
                    <a:pt x="1379" y="5400"/>
                  </a:cubicBezTo>
                  <a:cubicBezTo>
                    <a:pt x="460" y="7020"/>
                    <a:pt x="0" y="8910"/>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79" name="Freeform 243"/>
            <p:cNvSpPr/>
            <p:nvPr/>
          </p:nvSpPr>
          <p:spPr>
            <a:xfrm>
              <a:off x="222119" y="343161"/>
              <a:ext cx="52202" cy="3960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301" y="0"/>
                    <a:pt x="7150" y="0"/>
                    <a:pt x="0" y="0"/>
                  </a:cubicBezTo>
                  <a:cubicBezTo>
                    <a:pt x="0" y="7265"/>
                    <a:pt x="0" y="14335"/>
                    <a:pt x="0" y="21600"/>
                  </a:cubicBezTo>
                  <a:cubicBezTo>
                    <a:pt x="7150" y="21600"/>
                    <a:pt x="14301" y="21600"/>
                    <a:pt x="21600" y="21600"/>
                  </a:cubicBezTo>
                  <a:cubicBezTo>
                    <a:pt x="21600" y="14335"/>
                    <a:pt x="21600" y="7265"/>
                    <a:pt x="2160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80" name="Freeform 244"/>
            <p:cNvSpPr/>
            <p:nvPr/>
          </p:nvSpPr>
          <p:spPr>
            <a:xfrm>
              <a:off x="150479" y="309680"/>
              <a:ext cx="196203" cy="64193"/>
            </a:xfrm>
            <a:custGeom>
              <a:avLst/>
              <a:gdLst/>
              <a:ahLst/>
              <a:cxnLst>
                <a:cxn ang="0">
                  <a:pos x="wd2" y="hd2"/>
                </a:cxn>
                <a:cxn ang="5400000">
                  <a:pos x="wd2" y="hd2"/>
                </a:cxn>
                <a:cxn ang="10800000">
                  <a:pos x="wd2" y="hd2"/>
                </a:cxn>
                <a:cxn ang="16200000">
                  <a:pos x="wd2" y="hd2"/>
                </a:cxn>
              </a:cxnLst>
              <a:rect l="0" t="0" r="r" b="b"/>
              <a:pathLst>
                <a:path w="21600" h="21396" extrusionOk="0">
                  <a:moveTo>
                    <a:pt x="5271" y="18240"/>
                  </a:moveTo>
                  <a:cubicBezTo>
                    <a:pt x="6381" y="18000"/>
                    <a:pt x="7451" y="17400"/>
                    <a:pt x="8323" y="15840"/>
                  </a:cubicBezTo>
                  <a:cubicBezTo>
                    <a:pt x="9155" y="14400"/>
                    <a:pt x="9829" y="12240"/>
                    <a:pt x="9948" y="10200"/>
                  </a:cubicBezTo>
                  <a:cubicBezTo>
                    <a:pt x="10186" y="6840"/>
                    <a:pt x="10423" y="3360"/>
                    <a:pt x="10661" y="0"/>
                  </a:cubicBezTo>
                  <a:cubicBezTo>
                    <a:pt x="10939" y="3360"/>
                    <a:pt x="11216" y="6840"/>
                    <a:pt x="11454" y="10200"/>
                  </a:cubicBezTo>
                  <a:cubicBezTo>
                    <a:pt x="11652" y="12600"/>
                    <a:pt x="12207" y="14400"/>
                    <a:pt x="13079" y="15840"/>
                  </a:cubicBezTo>
                  <a:cubicBezTo>
                    <a:pt x="13990" y="17400"/>
                    <a:pt x="15021" y="18240"/>
                    <a:pt x="16131" y="18240"/>
                  </a:cubicBezTo>
                  <a:cubicBezTo>
                    <a:pt x="17320" y="18240"/>
                    <a:pt x="18390" y="18000"/>
                    <a:pt x="19341" y="16440"/>
                  </a:cubicBezTo>
                  <a:cubicBezTo>
                    <a:pt x="20332" y="15360"/>
                    <a:pt x="21204" y="13200"/>
                    <a:pt x="21600" y="10440"/>
                  </a:cubicBezTo>
                  <a:cubicBezTo>
                    <a:pt x="21521" y="13440"/>
                    <a:pt x="20887" y="16200"/>
                    <a:pt x="19896" y="18000"/>
                  </a:cubicBezTo>
                  <a:cubicBezTo>
                    <a:pt x="18905" y="19680"/>
                    <a:pt x="17518" y="21000"/>
                    <a:pt x="16210" y="21360"/>
                  </a:cubicBezTo>
                  <a:cubicBezTo>
                    <a:pt x="14823" y="21600"/>
                    <a:pt x="13515" y="20640"/>
                    <a:pt x="12326" y="18840"/>
                  </a:cubicBezTo>
                  <a:cubicBezTo>
                    <a:pt x="11652" y="18000"/>
                    <a:pt x="11256" y="16800"/>
                    <a:pt x="10820" y="15360"/>
                  </a:cubicBezTo>
                  <a:cubicBezTo>
                    <a:pt x="10344" y="16800"/>
                    <a:pt x="9829" y="18000"/>
                    <a:pt x="9274" y="18840"/>
                  </a:cubicBezTo>
                  <a:cubicBezTo>
                    <a:pt x="8085" y="20640"/>
                    <a:pt x="6658" y="21600"/>
                    <a:pt x="5390" y="21360"/>
                  </a:cubicBezTo>
                  <a:cubicBezTo>
                    <a:pt x="4082" y="21360"/>
                    <a:pt x="2695" y="20040"/>
                    <a:pt x="1704" y="18000"/>
                  </a:cubicBezTo>
                  <a:cubicBezTo>
                    <a:pt x="753" y="16200"/>
                    <a:pt x="0" y="13200"/>
                    <a:pt x="0" y="10440"/>
                  </a:cubicBezTo>
                  <a:cubicBezTo>
                    <a:pt x="198" y="12960"/>
                    <a:pt x="1070" y="15000"/>
                    <a:pt x="2061" y="16440"/>
                  </a:cubicBezTo>
                  <a:cubicBezTo>
                    <a:pt x="3012" y="17640"/>
                    <a:pt x="4201" y="18240"/>
                    <a:pt x="5271" y="1824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81" name="Freeform 245"/>
            <p:cNvSpPr/>
            <p:nvPr/>
          </p:nvSpPr>
          <p:spPr>
            <a:xfrm>
              <a:off x="211012" y="297801"/>
              <a:ext cx="74785" cy="32762"/>
            </a:xfrm>
            <a:custGeom>
              <a:avLst/>
              <a:gdLst/>
              <a:ahLst/>
              <a:cxnLst>
                <a:cxn ang="0">
                  <a:pos x="wd2" y="hd2"/>
                </a:cxn>
                <a:cxn ang="5400000">
                  <a:pos x="wd2" y="hd2"/>
                </a:cxn>
                <a:cxn ang="10800000">
                  <a:pos x="wd2" y="hd2"/>
                </a:cxn>
                <a:cxn ang="16200000">
                  <a:pos x="wd2" y="hd2"/>
                </a:cxn>
              </a:cxnLst>
              <a:rect l="0" t="0" r="r" b="b"/>
              <a:pathLst>
                <a:path w="20121" h="21600" extrusionOk="0">
                  <a:moveTo>
                    <a:pt x="10059" y="0"/>
                  </a:moveTo>
                  <a:cubicBezTo>
                    <a:pt x="11899" y="0"/>
                    <a:pt x="17517" y="0"/>
                    <a:pt x="19551" y="3560"/>
                  </a:cubicBezTo>
                  <a:cubicBezTo>
                    <a:pt x="20907" y="6171"/>
                    <a:pt x="19842" y="11868"/>
                    <a:pt x="16355" y="17327"/>
                  </a:cubicBezTo>
                  <a:cubicBezTo>
                    <a:pt x="14030" y="20888"/>
                    <a:pt x="11899" y="21600"/>
                    <a:pt x="10349" y="21600"/>
                  </a:cubicBezTo>
                  <a:cubicBezTo>
                    <a:pt x="8509" y="21600"/>
                    <a:pt x="6378" y="20176"/>
                    <a:pt x="4247" y="17327"/>
                  </a:cubicBezTo>
                  <a:cubicBezTo>
                    <a:pt x="-15" y="11868"/>
                    <a:pt x="-693" y="6171"/>
                    <a:pt x="566" y="3560"/>
                  </a:cubicBezTo>
                  <a:cubicBezTo>
                    <a:pt x="2407" y="0"/>
                    <a:pt x="8218" y="0"/>
                    <a:pt x="10059"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sp>
        <p:nvSpPr>
          <p:cNvPr id="1183" name="Title Text"/>
          <p:cNvSpPr txBox="1">
            <a:spLocks noGrp="1"/>
          </p:cNvSpPr>
          <p:nvPr>
            <p:ph type="title"/>
          </p:nvPr>
        </p:nvSpPr>
        <p:spPr>
          <a:xfrm>
            <a:off x="539999" y="179999"/>
            <a:ext cx="9000002" cy="900003"/>
          </a:xfrm>
          <a:prstGeom prst="rect">
            <a:avLst/>
          </a:prstGeom>
        </p:spPr>
        <p:txBody>
          <a:bodyPr>
            <a:normAutofit/>
          </a:bodyPr>
          <a:lstStyle>
            <a:lvl1pPr algn="l">
              <a:defRPr sz="4400" spc="0"/>
            </a:lvl1pPr>
          </a:lstStyle>
          <a:p>
            <a:r>
              <a:t>Title Text</a:t>
            </a:r>
          </a:p>
        </p:txBody>
      </p:sp>
      <p:sp>
        <p:nvSpPr>
          <p:cNvPr id="1184" name="Body Level One…"/>
          <p:cNvSpPr txBox="1">
            <a:spLocks noGrp="1"/>
          </p:cNvSpPr>
          <p:nvPr>
            <p:ph type="body" sz="quarter" idx="1"/>
          </p:nvPr>
        </p:nvSpPr>
        <p:spPr>
          <a:xfrm>
            <a:off x="539999" y="1260000"/>
            <a:ext cx="4391643" cy="1545122"/>
          </a:xfrm>
          <a:prstGeom prst="rect">
            <a:avLst/>
          </a:prstGeom>
        </p:spPr>
        <p:txBody>
          <a:bodyPr anchor="t"/>
          <a:lstStyle>
            <a:lvl1pPr marL="228600" indent="-228600">
              <a:buClrTx/>
              <a:buSzPct val="100000"/>
              <a:buFont typeface="Arial"/>
              <a:buChar char="•"/>
              <a:defRPr sz="2800" spc="0"/>
            </a:lvl1pPr>
            <a:lvl2pPr marL="723900" indent="-266700">
              <a:buClrTx/>
              <a:buSzPct val="100000"/>
              <a:buFont typeface="Arial"/>
              <a:buChar char="•"/>
              <a:defRPr sz="2800" spc="0"/>
            </a:lvl2pPr>
            <a:lvl3pPr marL="1234438" indent="-320038">
              <a:buClrTx/>
              <a:buSzPct val="100000"/>
              <a:buFont typeface="Arial"/>
              <a:buChar char="•"/>
              <a:defRPr sz="2800" spc="0"/>
            </a:lvl3pPr>
            <a:lvl4pPr marL="1727200" indent="-355600">
              <a:buClrTx/>
              <a:buSzPct val="100000"/>
              <a:buFont typeface="Arial"/>
              <a:buChar char="•"/>
              <a:defRPr sz="2800" spc="0"/>
            </a:lvl4pPr>
            <a:lvl5pPr marL="2184400" indent="-355600">
              <a:buClrTx/>
              <a:buSzPct val="100000"/>
              <a:buFont typeface="Arial"/>
              <a:buChar char="•"/>
              <a:defRPr sz="2800" spc="0"/>
            </a:lvl5pPr>
          </a:lstStyle>
          <a:p>
            <a:r>
              <a:t>Body Level One</a:t>
            </a:r>
          </a:p>
          <a:p>
            <a:pPr lvl="1"/>
            <a:r>
              <a:t>Body Level Two</a:t>
            </a:r>
          </a:p>
          <a:p>
            <a:pPr lvl="2"/>
            <a:r>
              <a:t>Body Level Three</a:t>
            </a:r>
          </a:p>
          <a:p>
            <a:pPr lvl="3"/>
            <a:r>
              <a:t>Body Level Four</a:t>
            </a:r>
          </a:p>
          <a:p>
            <a:pPr lvl="4"/>
            <a:r>
              <a:t>Body Level Five</a:t>
            </a:r>
          </a:p>
        </p:txBody>
      </p:sp>
      <p:sp>
        <p:nvSpPr>
          <p:cNvPr id="118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x">
  <p:cSld name="Title, 6 Content">
    <p:spTree>
      <p:nvGrpSpPr>
        <p:cNvPr id="1" name=""/>
        <p:cNvGrpSpPr/>
        <p:nvPr/>
      </p:nvGrpSpPr>
      <p:grpSpPr>
        <a:xfrm>
          <a:off x="0" y="0"/>
          <a:ext cx="0" cy="0"/>
          <a:chOff x="0" y="0"/>
          <a:chExt cx="0" cy="0"/>
        </a:xfrm>
      </p:grpSpPr>
      <p:sp>
        <p:nvSpPr>
          <p:cNvPr id="1192" name="Rectangle 200"/>
          <p:cNvSpPr/>
          <p:nvPr/>
        </p:nvSpPr>
        <p:spPr>
          <a:xfrm>
            <a:off x="-1" y="5040000"/>
            <a:ext cx="10080002" cy="630002"/>
          </a:xfrm>
          <a:prstGeom prst="rect">
            <a:avLst/>
          </a:prstGeom>
          <a:solidFill>
            <a:srgbClr val="9ECF6C"/>
          </a:solidFill>
          <a:ln w="12700">
            <a:miter lim="400000"/>
          </a:ln>
        </p:spPr>
        <p:txBody>
          <a:bodyPr lIns="45718" tIns="45718" rIns="45718" bIns="45718" anchor="ctr"/>
          <a:lstStyle/>
          <a:p>
            <a:pPr>
              <a:defRPr spc="-1"/>
            </a:pPr>
            <a:endParaRPr/>
          </a:p>
        </p:txBody>
      </p:sp>
      <p:grpSp>
        <p:nvGrpSpPr>
          <p:cNvPr id="1208" name="Group 206"/>
          <p:cNvGrpSpPr/>
          <p:nvPr/>
        </p:nvGrpSpPr>
        <p:grpSpPr>
          <a:xfrm>
            <a:off x="8999993" y="4766399"/>
            <a:ext cx="497635" cy="397444"/>
            <a:chOff x="0" y="-1"/>
            <a:chExt cx="497634" cy="397442"/>
          </a:xfrm>
        </p:grpSpPr>
        <p:sp>
          <p:nvSpPr>
            <p:cNvPr id="1193" name="Freeform 207"/>
            <p:cNvSpPr/>
            <p:nvPr/>
          </p:nvSpPr>
          <p:spPr>
            <a:xfrm>
              <a:off x="345965" y="127910"/>
              <a:ext cx="151669" cy="229056"/>
            </a:xfrm>
            <a:custGeom>
              <a:avLst/>
              <a:gdLst/>
              <a:ahLst/>
              <a:cxnLst>
                <a:cxn ang="0">
                  <a:pos x="wd2" y="hd2"/>
                </a:cxn>
                <a:cxn ang="5400000">
                  <a:pos x="wd2" y="hd2"/>
                </a:cxn>
                <a:cxn ang="10800000">
                  <a:pos x="wd2" y="hd2"/>
                </a:cxn>
                <a:cxn ang="16200000">
                  <a:pos x="wd2" y="hd2"/>
                </a:cxn>
              </a:cxnLst>
              <a:rect l="0" t="0" r="r" b="b"/>
              <a:pathLst>
                <a:path w="21065" h="20792" extrusionOk="0">
                  <a:moveTo>
                    <a:pt x="12000" y="17767"/>
                  </a:moveTo>
                  <a:cubicBezTo>
                    <a:pt x="18000" y="14368"/>
                    <a:pt x="21600" y="10218"/>
                    <a:pt x="21000" y="4663"/>
                  </a:cubicBezTo>
                  <a:cubicBezTo>
                    <a:pt x="20750" y="2473"/>
                    <a:pt x="19500" y="1036"/>
                    <a:pt x="18000" y="153"/>
                  </a:cubicBezTo>
                  <a:cubicBezTo>
                    <a:pt x="16850" y="-533"/>
                    <a:pt x="9800" y="1036"/>
                    <a:pt x="9800" y="6035"/>
                  </a:cubicBezTo>
                  <a:cubicBezTo>
                    <a:pt x="9900" y="15479"/>
                    <a:pt x="3250" y="15806"/>
                    <a:pt x="0" y="20708"/>
                  </a:cubicBezTo>
                  <a:cubicBezTo>
                    <a:pt x="3450" y="21067"/>
                    <a:pt x="7600" y="20315"/>
                    <a:pt x="12000" y="1776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94" name="Freeform 208"/>
            <p:cNvSpPr/>
            <p:nvPr/>
          </p:nvSpPr>
          <p:spPr>
            <a:xfrm>
              <a:off x="331925" y="120980"/>
              <a:ext cx="143642" cy="233981"/>
            </a:xfrm>
            <a:custGeom>
              <a:avLst/>
              <a:gdLst/>
              <a:ahLst/>
              <a:cxnLst>
                <a:cxn ang="0">
                  <a:pos x="wd2" y="hd2"/>
                </a:cxn>
                <a:cxn ang="5400000">
                  <a:pos x="wd2" y="hd2"/>
                </a:cxn>
                <a:cxn ang="10800000">
                  <a:pos x="wd2" y="hd2"/>
                </a:cxn>
                <a:cxn ang="16200000">
                  <a:pos x="wd2" y="hd2"/>
                </a:cxn>
              </a:cxnLst>
              <a:rect l="0" t="0" r="r" b="b"/>
              <a:pathLst>
                <a:path w="21600" h="19913" extrusionOk="0">
                  <a:moveTo>
                    <a:pt x="21600" y="733"/>
                  </a:moveTo>
                  <a:cubicBezTo>
                    <a:pt x="17486" y="-1687"/>
                    <a:pt x="10123" y="2357"/>
                    <a:pt x="10123" y="6034"/>
                  </a:cubicBezTo>
                  <a:cubicBezTo>
                    <a:pt x="10123" y="14919"/>
                    <a:pt x="3627" y="15716"/>
                    <a:pt x="0" y="19699"/>
                  </a:cubicBezTo>
                  <a:cubicBezTo>
                    <a:pt x="650" y="19790"/>
                    <a:pt x="595" y="19913"/>
                    <a:pt x="2003" y="19913"/>
                  </a:cubicBezTo>
                  <a:cubicBezTo>
                    <a:pt x="6605" y="17830"/>
                    <a:pt x="13480" y="13877"/>
                    <a:pt x="13480" y="7076"/>
                  </a:cubicBezTo>
                  <a:cubicBezTo>
                    <a:pt x="13480" y="2847"/>
                    <a:pt x="17215" y="1070"/>
                    <a:pt x="21600" y="73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95" name="Freeform 209"/>
            <p:cNvSpPr/>
            <p:nvPr/>
          </p:nvSpPr>
          <p:spPr>
            <a:xfrm>
              <a:off x="331925" y="116688"/>
              <a:ext cx="135362" cy="235034"/>
            </a:xfrm>
            <a:custGeom>
              <a:avLst/>
              <a:gdLst/>
              <a:ahLst/>
              <a:cxnLst>
                <a:cxn ang="0">
                  <a:pos x="wd2" y="hd2"/>
                </a:cxn>
                <a:cxn ang="5400000">
                  <a:pos x="wd2" y="hd2"/>
                </a:cxn>
                <a:cxn ang="10800000">
                  <a:pos x="wd2" y="hd2"/>
                </a:cxn>
                <a:cxn ang="16200000">
                  <a:pos x="wd2" y="hd2"/>
                </a:cxn>
              </a:cxnLst>
              <a:rect l="0" t="0" r="r" b="b"/>
              <a:pathLst>
                <a:path w="21600" h="20467" extrusionOk="0">
                  <a:moveTo>
                    <a:pt x="21600" y="529"/>
                  </a:moveTo>
                  <a:cubicBezTo>
                    <a:pt x="16545" y="-1133"/>
                    <a:pt x="9134" y="1250"/>
                    <a:pt x="9134" y="5827"/>
                  </a:cubicBezTo>
                  <a:cubicBezTo>
                    <a:pt x="9134" y="13257"/>
                    <a:pt x="3045" y="12974"/>
                    <a:pt x="0" y="16580"/>
                  </a:cubicBezTo>
                  <a:cubicBezTo>
                    <a:pt x="0" y="17865"/>
                    <a:pt x="0" y="19182"/>
                    <a:pt x="0" y="20467"/>
                  </a:cubicBezTo>
                  <a:cubicBezTo>
                    <a:pt x="2126" y="19683"/>
                    <a:pt x="12179" y="15012"/>
                    <a:pt x="12179" y="6830"/>
                  </a:cubicBezTo>
                  <a:cubicBezTo>
                    <a:pt x="12179" y="2472"/>
                    <a:pt x="16832" y="591"/>
                    <a:pt x="21600" y="52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96" name="Freeform 210"/>
            <p:cNvSpPr/>
            <p:nvPr/>
          </p:nvSpPr>
          <p:spPr>
            <a:xfrm>
              <a:off x="-1" y="155204"/>
              <a:ext cx="230048" cy="214148"/>
            </a:xfrm>
            <a:custGeom>
              <a:avLst/>
              <a:gdLst/>
              <a:ahLst/>
              <a:cxnLst>
                <a:cxn ang="0">
                  <a:pos x="wd2" y="hd2"/>
                </a:cxn>
                <a:cxn ang="5400000">
                  <a:pos x="wd2" y="hd2"/>
                </a:cxn>
                <a:cxn ang="10800000">
                  <a:pos x="wd2" y="hd2"/>
                </a:cxn>
                <a:cxn ang="16200000">
                  <a:pos x="wd2" y="hd2"/>
                </a:cxn>
              </a:cxnLst>
              <a:rect l="0" t="0" r="r" b="b"/>
              <a:pathLst>
                <a:path w="20694" h="20591" extrusionOk="0">
                  <a:moveTo>
                    <a:pt x="130" y="3041"/>
                  </a:moveTo>
                  <a:cubicBezTo>
                    <a:pt x="-906" y="653"/>
                    <a:pt x="4534" y="-628"/>
                    <a:pt x="6413" y="307"/>
                  </a:cubicBezTo>
                  <a:cubicBezTo>
                    <a:pt x="6413" y="1657"/>
                    <a:pt x="6413" y="2972"/>
                    <a:pt x="6413" y="4322"/>
                  </a:cubicBezTo>
                  <a:cubicBezTo>
                    <a:pt x="4308" y="3872"/>
                    <a:pt x="875" y="4703"/>
                    <a:pt x="130" y="3041"/>
                  </a:cubicBezTo>
                  <a:moveTo>
                    <a:pt x="12630" y="19760"/>
                  </a:moveTo>
                  <a:cubicBezTo>
                    <a:pt x="12630" y="18584"/>
                    <a:pt x="16290" y="16230"/>
                    <a:pt x="20694" y="16230"/>
                  </a:cubicBezTo>
                  <a:cubicBezTo>
                    <a:pt x="20694" y="17684"/>
                    <a:pt x="20694" y="19137"/>
                    <a:pt x="20694" y="20591"/>
                  </a:cubicBezTo>
                  <a:cubicBezTo>
                    <a:pt x="18006" y="20314"/>
                    <a:pt x="12630" y="20972"/>
                    <a:pt x="12630" y="1976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97" name="Freeform 211"/>
            <p:cNvSpPr/>
            <p:nvPr/>
          </p:nvSpPr>
          <p:spPr>
            <a:xfrm>
              <a:off x="83985" y="84661"/>
              <a:ext cx="267465" cy="312781"/>
            </a:xfrm>
            <a:custGeom>
              <a:avLst/>
              <a:gdLst/>
              <a:ahLst/>
              <a:cxnLst>
                <a:cxn ang="0">
                  <a:pos x="wd2" y="hd2"/>
                </a:cxn>
                <a:cxn ang="5400000">
                  <a:pos x="wd2" y="hd2"/>
                </a:cxn>
                <a:cxn ang="10800000">
                  <a:pos x="wd2" y="hd2"/>
                </a:cxn>
                <a:cxn ang="16200000">
                  <a:pos x="wd2" y="hd2"/>
                </a:cxn>
              </a:cxnLst>
              <a:rect l="0" t="0" r="r" b="b"/>
              <a:pathLst>
                <a:path w="18616" h="18918" extrusionOk="0">
                  <a:moveTo>
                    <a:pt x="17885" y="7290"/>
                  </a:moveTo>
                  <a:cubicBezTo>
                    <a:pt x="16908" y="5178"/>
                    <a:pt x="14302" y="2609"/>
                    <a:pt x="10493" y="1194"/>
                  </a:cubicBezTo>
                  <a:cubicBezTo>
                    <a:pt x="971" y="-2421"/>
                    <a:pt x="-2487" y="3066"/>
                    <a:pt x="1848" y="5831"/>
                  </a:cubicBezTo>
                  <a:cubicBezTo>
                    <a:pt x="6935" y="9098"/>
                    <a:pt x="6459" y="14302"/>
                    <a:pt x="8413" y="16457"/>
                  </a:cubicBezTo>
                  <a:cubicBezTo>
                    <a:pt x="6358" y="16914"/>
                    <a:pt x="4855" y="17873"/>
                    <a:pt x="4855" y="18417"/>
                  </a:cubicBezTo>
                  <a:cubicBezTo>
                    <a:pt x="4855" y="19179"/>
                    <a:pt x="8990" y="18765"/>
                    <a:pt x="11069" y="18918"/>
                  </a:cubicBezTo>
                  <a:cubicBezTo>
                    <a:pt x="14527" y="18918"/>
                    <a:pt x="17309" y="18308"/>
                    <a:pt x="17309" y="17568"/>
                  </a:cubicBezTo>
                  <a:cubicBezTo>
                    <a:pt x="17359" y="17002"/>
                    <a:pt x="17259" y="16653"/>
                    <a:pt x="17083" y="16348"/>
                  </a:cubicBezTo>
                  <a:cubicBezTo>
                    <a:pt x="18762" y="14193"/>
                    <a:pt x="19113" y="9903"/>
                    <a:pt x="17885" y="729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98" name="Freeform 212"/>
            <p:cNvSpPr/>
            <p:nvPr/>
          </p:nvSpPr>
          <p:spPr>
            <a:xfrm>
              <a:off x="187309" y="190439"/>
              <a:ext cx="100008" cy="183886"/>
            </a:xfrm>
            <a:custGeom>
              <a:avLst/>
              <a:gdLst/>
              <a:ahLst/>
              <a:cxnLst>
                <a:cxn ang="0">
                  <a:pos x="wd2" y="hd2"/>
                </a:cxn>
                <a:cxn ang="5400000">
                  <a:pos x="wd2" y="hd2"/>
                </a:cxn>
                <a:cxn ang="10800000">
                  <a:pos x="wd2" y="hd2"/>
                </a:cxn>
                <a:cxn ang="16200000">
                  <a:pos x="wd2" y="hd2"/>
                </a:cxn>
              </a:cxnLst>
              <a:rect l="0" t="0" r="r" b="b"/>
              <a:pathLst>
                <a:path w="13575" h="21055" extrusionOk="0">
                  <a:moveTo>
                    <a:pt x="12446" y="0"/>
                  </a:moveTo>
                  <a:cubicBezTo>
                    <a:pt x="6582" y="412"/>
                    <a:pt x="1304" y="4947"/>
                    <a:pt x="1304" y="10594"/>
                  </a:cubicBezTo>
                  <a:cubicBezTo>
                    <a:pt x="1402" y="15623"/>
                    <a:pt x="5116" y="18179"/>
                    <a:pt x="3894" y="18550"/>
                  </a:cubicBezTo>
                  <a:cubicBezTo>
                    <a:pt x="-6026" y="21518"/>
                    <a:pt x="5214" y="19333"/>
                    <a:pt x="13082" y="21023"/>
                  </a:cubicBezTo>
                  <a:cubicBezTo>
                    <a:pt x="15574" y="21600"/>
                    <a:pt x="7804" y="14304"/>
                    <a:pt x="7804" y="8492"/>
                  </a:cubicBezTo>
                  <a:cubicBezTo>
                    <a:pt x="7804" y="4947"/>
                    <a:pt x="9612" y="1937"/>
                    <a:pt x="12446"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99" name="Freeform 213"/>
            <p:cNvSpPr/>
            <p:nvPr/>
          </p:nvSpPr>
          <p:spPr>
            <a:xfrm>
              <a:off x="186125" y="73079"/>
              <a:ext cx="180002" cy="281883"/>
            </a:xfrm>
            <a:custGeom>
              <a:avLst/>
              <a:gdLst/>
              <a:ahLst/>
              <a:cxnLst>
                <a:cxn ang="0">
                  <a:pos x="wd2" y="hd2"/>
                </a:cxn>
                <a:cxn ang="5400000">
                  <a:pos x="wd2" y="hd2"/>
                </a:cxn>
                <a:cxn ang="10800000">
                  <a:pos x="wd2" y="hd2"/>
                </a:cxn>
                <a:cxn ang="16200000">
                  <a:pos x="wd2" y="hd2"/>
                </a:cxn>
              </a:cxnLst>
              <a:rect l="0" t="0" r="r" b="b"/>
              <a:pathLst>
                <a:path w="19048" h="21600" extrusionOk="0">
                  <a:moveTo>
                    <a:pt x="5257" y="938"/>
                  </a:moveTo>
                  <a:cubicBezTo>
                    <a:pt x="3314" y="497"/>
                    <a:pt x="1562" y="193"/>
                    <a:pt x="0" y="0"/>
                  </a:cubicBezTo>
                  <a:cubicBezTo>
                    <a:pt x="152" y="497"/>
                    <a:pt x="267" y="1076"/>
                    <a:pt x="343" y="1572"/>
                  </a:cubicBezTo>
                  <a:cubicBezTo>
                    <a:pt x="11162" y="3559"/>
                    <a:pt x="21600" y="11503"/>
                    <a:pt x="15200" y="21600"/>
                  </a:cubicBezTo>
                  <a:cubicBezTo>
                    <a:pt x="18286" y="18455"/>
                    <a:pt x="19048" y="15779"/>
                    <a:pt x="19048" y="11697"/>
                  </a:cubicBezTo>
                  <a:cubicBezTo>
                    <a:pt x="19048" y="7310"/>
                    <a:pt x="10629" y="2152"/>
                    <a:pt x="5257" y="93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00" name="Freeform 214"/>
            <p:cNvSpPr/>
            <p:nvPr/>
          </p:nvSpPr>
          <p:spPr>
            <a:xfrm>
              <a:off x="182525" y="65519"/>
              <a:ext cx="196931" cy="290523"/>
            </a:xfrm>
            <a:custGeom>
              <a:avLst/>
              <a:gdLst/>
              <a:ahLst/>
              <a:cxnLst>
                <a:cxn ang="0">
                  <a:pos x="wd2" y="hd2"/>
                </a:cxn>
                <a:cxn ang="5400000">
                  <a:pos x="wd2" y="hd2"/>
                </a:cxn>
                <a:cxn ang="10800000">
                  <a:pos x="wd2" y="hd2"/>
                </a:cxn>
                <a:cxn ang="16200000">
                  <a:pos x="wd2" y="hd2"/>
                </a:cxn>
              </a:cxnLst>
              <a:rect l="0" t="0" r="r" b="b"/>
              <a:pathLst>
                <a:path w="21484" h="21600" extrusionOk="0">
                  <a:moveTo>
                    <a:pt x="0" y="0"/>
                  </a:moveTo>
                  <a:cubicBezTo>
                    <a:pt x="393" y="375"/>
                    <a:pt x="550" y="857"/>
                    <a:pt x="668" y="1365"/>
                  </a:cubicBezTo>
                  <a:cubicBezTo>
                    <a:pt x="10172" y="3158"/>
                    <a:pt x="19244" y="7280"/>
                    <a:pt x="19244" y="14641"/>
                  </a:cubicBezTo>
                  <a:cubicBezTo>
                    <a:pt x="19244" y="16300"/>
                    <a:pt x="17791" y="20021"/>
                    <a:pt x="15984" y="21600"/>
                  </a:cubicBezTo>
                  <a:cubicBezTo>
                    <a:pt x="19519" y="19887"/>
                    <a:pt x="21482" y="15819"/>
                    <a:pt x="21482" y="11911"/>
                  </a:cubicBezTo>
                  <a:cubicBezTo>
                    <a:pt x="21600" y="5755"/>
                    <a:pt x="14806" y="2088"/>
                    <a:pt x="6716" y="616"/>
                  </a:cubicBezTo>
                  <a:cubicBezTo>
                    <a:pt x="4281" y="187"/>
                    <a:pt x="2081" y="0"/>
                    <a:pt x="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01" name="Freeform 215"/>
            <p:cNvSpPr/>
            <p:nvPr/>
          </p:nvSpPr>
          <p:spPr>
            <a:xfrm>
              <a:off x="101964" y="3240"/>
              <a:ext cx="46723" cy="48962"/>
            </a:xfrm>
            <a:custGeom>
              <a:avLst/>
              <a:gdLst/>
              <a:ahLst/>
              <a:cxnLst>
                <a:cxn ang="0">
                  <a:pos x="wd2" y="hd2"/>
                </a:cxn>
                <a:cxn ang="5400000">
                  <a:pos x="wd2" y="hd2"/>
                </a:cxn>
                <a:cxn ang="10800000">
                  <a:pos x="wd2" y="hd2"/>
                </a:cxn>
                <a:cxn ang="16200000">
                  <a:pos x="wd2" y="hd2"/>
                </a:cxn>
              </a:cxnLst>
              <a:rect l="0" t="0" r="r" b="b"/>
              <a:pathLst>
                <a:path w="20612" h="21600" extrusionOk="0">
                  <a:moveTo>
                    <a:pt x="124" y="21600"/>
                  </a:moveTo>
                  <a:cubicBezTo>
                    <a:pt x="-988" y="10165"/>
                    <a:pt x="5683" y="7147"/>
                    <a:pt x="8541" y="0"/>
                  </a:cubicBezTo>
                  <a:cubicBezTo>
                    <a:pt x="12512" y="6512"/>
                    <a:pt x="19500" y="8100"/>
                    <a:pt x="20612" y="19376"/>
                  </a:cubicBezTo>
                  <a:cubicBezTo>
                    <a:pt x="13783" y="20171"/>
                    <a:pt x="6953" y="20806"/>
                    <a:pt x="124"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02" name="Freeform 216"/>
            <p:cNvSpPr/>
            <p:nvPr/>
          </p:nvSpPr>
          <p:spPr>
            <a:xfrm>
              <a:off x="30384" y="-2"/>
              <a:ext cx="162673" cy="192604"/>
            </a:xfrm>
            <a:custGeom>
              <a:avLst/>
              <a:gdLst/>
              <a:ahLst/>
              <a:cxnLst>
                <a:cxn ang="0">
                  <a:pos x="wd2" y="hd2"/>
                </a:cxn>
                <a:cxn ang="5400000">
                  <a:pos x="wd2" y="hd2"/>
                </a:cxn>
                <a:cxn ang="10800000">
                  <a:pos x="wd2" y="hd2"/>
                </a:cxn>
                <a:cxn ang="16200000">
                  <a:pos x="wd2" y="hd2"/>
                </a:cxn>
              </a:cxnLst>
              <a:rect l="0" t="0" r="r" b="b"/>
              <a:pathLst>
                <a:path w="20990" h="21600" extrusionOk="0">
                  <a:moveTo>
                    <a:pt x="15544" y="0"/>
                  </a:moveTo>
                  <a:cubicBezTo>
                    <a:pt x="14290" y="1655"/>
                    <a:pt x="12106" y="2019"/>
                    <a:pt x="11688" y="4926"/>
                  </a:cubicBezTo>
                  <a:cubicBezTo>
                    <a:pt x="5928" y="5127"/>
                    <a:pt x="-482" y="11910"/>
                    <a:pt x="29" y="17320"/>
                  </a:cubicBezTo>
                  <a:cubicBezTo>
                    <a:pt x="122" y="18814"/>
                    <a:pt x="4721" y="21600"/>
                    <a:pt x="10481" y="21600"/>
                  </a:cubicBezTo>
                  <a:cubicBezTo>
                    <a:pt x="16287" y="21600"/>
                    <a:pt x="20979" y="17119"/>
                    <a:pt x="20979" y="11628"/>
                  </a:cubicBezTo>
                  <a:cubicBezTo>
                    <a:pt x="21118" y="8357"/>
                    <a:pt x="19910" y="6581"/>
                    <a:pt x="17866" y="5773"/>
                  </a:cubicBezTo>
                  <a:cubicBezTo>
                    <a:pt x="18192" y="2867"/>
                    <a:pt x="16333" y="1938"/>
                    <a:pt x="15544"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03" name="Freeform 217"/>
            <p:cNvSpPr/>
            <p:nvPr/>
          </p:nvSpPr>
          <p:spPr>
            <a:xfrm>
              <a:off x="125516" y="23040"/>
              <a:ext cx="36270" cy="70587"/>
            </a:xfrm>
            <a:custGeom>
              <a:avLst/>
              <a:gdLst/>
              <a:ahLst/>
              <a:cxnLst>
                <a:cxn ang="0">
                  <a:pos x="wd2" y="hd2"/>
                </a:cxn>
                <a:cxn ang="5400000">
                  <a:pos x="wd2" y="hd2"/>
                </a:cxn>
                <a:cxn ang="10800000">
                  <a:pos x="wd2" y="hd2"/>
                </a:cxn>
                <a:cxn ang="16200000">
                  <a:pos x="wd2" y="hd2"/>
                </a:cxn>
              </a:cxnLst>
              <a:rect l="0" t="0" r="r" b="b"/>
              <a:pathLst>
                <a:path w="19257" h="20863" extrusionOk="0">
                  <a:moveTo>
                    <a:pt x="7714" y="20642"/>
                  </a:moveTo>
                  <a:cubicBezTo>
                    <a:pt x="2553" y="20110"/>
                    <a:pt x="-1652" y="20110"/>
                    <a:pt x="642" y="9576"/>
                  </a:cubicBezTo>
                  <a:cubicBezTo>
                    <a:pt x="1980" y="3937"/>
                    <a:pt x="8288" y="3192"/>
                    <a:pt x="12111" y="0"/>
                  </a:cubicBezTo>
                  <a:cubicBezTo>
                    <a:pt x="14596" y="3724"/>
                    <a:pt x="19948" y="5427"/>
                    <a:pt x="19183" y="11066"/>
                  </a:cubicBezTo>
                  <a:cubicBezTo>
                    <a:pt x="16890" y="21600"/>
                    <a:pt x="13067" y="21174"/>
                    <a:pt x="7714" y="2064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04" name="Freeform 218"/>
            <p:cNvSpPr/>
            <p:nvPr/>
          </p:nvSpPr>
          <p:spPr>
            <a:xfrm>
              <a:off x="67325" y="82080"/>
              <a:ext cx="48962" cy="45002"/>
            </a:xfrm>
            <a:custGeom>
              <a:avLst/>
              <a:gdLst/>
              <a:ahLst/>
              <a:cxnLst>
                <a:cxn ang="0">
                  <a:pos x="wd2" y="hd2"/>
                </a:cxn>
                <a:cxn ang="5400000">
                  <a:pos x="wd2" y="hd2"/>
                </a:cxn>
                <a:cxn ang="10800000">
                  <a:pos x="wd2" y="hd2"/>
                </a:cxn>
                <a:cxn ang="16200000">
                  <a:pos x="wd2" y="hd2"/>
                </a:cxn>
              </a:cxnLst>
              <a:rect l="0" t="0" r="r" b="b"/>
              <a:pathLst>
                <a:path w="21600" h="21600" extrusionOk="0">
                  <a:moveTo>
                    <a:pt x="9529" y="21600"/>
                  </a:moveTo>
                  <a:cubicBezTo>
                    <a:pt x="2859" y="21600"/>
                    <a:pt x="3176" y="16589"/>
                    <a:pt x="0" y="13997"/>
                  </a:cubicBezTo>
                  <a:cubicBezTo>
                    <a:pt x="3176" y="9331"/>
                    <a:pt x="2859" y="0"/>
                    <a:pt x="9529" y="0"/>
                  </a:cubicBezTo>
                  <a:cubicBezTo>
                    <a:pt x="16041" y="0"/>
                    <a:pt x="17629" y="9331"/>
                    <a:pt x="21600" y="13997"/>
                  </a:cubicBezTo>
                  <a:cubicBezTo>
                    <a:pt x="17629" y="16589"/>
                    <a:pt x="16041" y="21600"/>
                    <a:pt x="9529"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05" name="Freeform 219"/>
            <p:cNvSpPr/>
            <p:nvPr/>
          </p:nvSpPr>
          <p:spPr>
            <a:xfrm>
              <a:off x="74525" y="92160"/>
              <a:ext cx="29882" cy="27362"/>
            </a:xfrm>
            <a:custGeom>
              <a:avLst/>
              <a:gdLst/>
              <a:ahLst/>
              <a:cxnLst>
                <a:cxn ang="0">
                  <a:pos x="wd2" y="hd2"/>
                </a:cxn>
                <a:cxn ang="5400000">
                  <a:pos x="wd2" y="hd2"/>
                </a:cxn>
                <a:cxn ang="10800000">
                  <a:pos x="wd2" y="hd2"/>
                </a:cxn>
                <a:cxn ang="16200000">
                  <a:pos x="wd2" y="hd2"/>
                </a:cxn>
              </a:cxnLst>
              <a:rect l="0" t="0" r="r" b="b"/>
              <a:pathLst>
                <a:path w="21600" h="21600" extrusionOk="0">
                  <a:moveTo>
                    <a:pt x="9629" y="21600"/>
                  </a:moveTo>
                  <a:cubicBezTo>
                    <a:pt x="2863" y="21600"/>
                    <a:pt x="3123" y="16200"/>
                    <a:pt x="0" y="13642"/>
                  </a:cubicBezTo>
                  <a:cubicBezTo>
                    <a:pt x="3123" y="9095"/>
                    <a:pt x="2863" y="0"/>
                    <a:pt x="9629" y="0"/>
                  </a:cubicBezTo>
                  <a:cubicBezTo>
                    <a:pt x="16135" y="0"/>
                    <a:pt x="17696" y="9095"/>
                    <a:pt x="21600" y="13642"/>
                  </a:cubicBezTo>
                  <a:cubicBezTo>
                    <a:pt x="17696" y="16200"/>
                    <a:pt x="16135" y="21600"/>
                    <a:pt x="9629"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06" name="Freeform 220"/>
            <p:cNvSpPr/>
            <p:nvPr/>
          </p:nvSpPr>
          <p:spPr>
            <a:xfrm>
              <a:off x="60485" y="97818"/>
              <a:ext cx="141305" cy="121064"/>
            </a:xfrm>
            <a:custGeom>
              <a:avLst/>
              <a:gdLst/>
              <a:ahLst/>
              <a:cxnLst>
                <a:cxn ang="0">
                  <a:pos x="wd2" y="hd2"/>
                </a:cxn>
                <a:cxn ang="5400000">
                  <a:pos x="wd2" y="hd2"/>
                </a:cxn>
                <a:cxn ang="10800000">
                  <a:pos x="wd2" y="hd2"/>
                </a:cxn>
                <a:cxn ang="16200000">
                  <a:pos x="wd2" y="hd2"/>
                </a:cxn>
              </a:cxnLst>
              <a:rect l="0" t="0" r="r" b="b"/>
              <a:pathLst>
                <a:path w="20139" h="19165" extrusionOk="0">
                  <a:moveTo>
                    <a:pt x="14109" y="1554"/>
                  </a:moveTo>
                  <a:cubicBezTo>
                    <a:pt x="11236" y="-2435"/>
                    <a:pt x="11185" y="2466"/>
                    <a:pt x="9697" y="2865"/>
                  </a:cubicBezTo>
                  <a:cubicBezTo>
                    <a:pt x="10159" y="3036"/>
                    <a:pt x="10569" y="3207"/>
                    <a:pt x="11031" y="3378"/>
                  </a:cubicBezTo>
                  <a:cubicBezTo>
                    <a:pt x="10261" y="3777"/>
                    <a:pt x="9440" y="4176"/>
                    <a:pt x="8671" y="4575"/>
                  </a:cubicBezTo>
                  <a:cubicBezTo>
                    <a:pt x="8876" y="4803"/>
                    <a:pt x="9030" y="5031"/>
                    <a:pt x="9235" y="5202"/>
                  </a:cubicBezTo>
                  <a:cubicBezTo>
                    <a:pt x="8825" y="5202"/>
                    <a:pt x="8466" y="5202"/>
                    <a:pt x="8055" y="5202"/>
                  </a:cubicBezTo>
                  <a:cubicBezTo>
                    <a:pt x="8312" y="5430"/>
                    <a:pt x="8517" y="5658"/>
                    <a:pt x="8773" y="5886"/>
                  </a:cubicBezTo>
                  <a:cubicBezTo>
                    <a:pt x="8619" y="6057"/>
                    <a:pt x="8466" y="6171"/>
                    <a:pt x="8312" y="6285"/>
                  </a:cubicBezTo>
                  <a:cubicBezTo>
                    <a:pt x="7491" y="5715"/>
                    <a:pt x="6619" y="5487"/>
                    <a:pt x="5695" y="5487"/>
                  </a:cubicBezTo>
                  <a:cubicBezTo>
                    <a:pt x="2617" y="5487"/>
                    <a:pt x="0" y="8507"/>
                    <a:pt x="0" y="12326"/>
                  </a:cubicBezTo>
                  <a:cubicBezTo>
                    <a:pt x="0" y="16144"/>
                    <a:pt x="2514" y="19165"/>
                    <a:pt x="5695" y="19165"/>
                  </a:cubicBezTo>
                  <a:cubicBezTo>
                    <a:pt x="8773" y="19165"/>
                    <a:pt x="11390" y="16144"/>
                    <a:pt x="11390" y="12326"/>
                  </a:cubicBezTo>
                  <a:cubicBezTo>
                    <a:pt x="11390" y="12212"/>
                    <a:pt x="11390" y="12098"/>
                    <a:pt x="11390" y="11927"/>
                  </a:cubicBezTo>
                  <a:cubicBezTo>
                    <a:pt x="12108" y="12155"/>
                    <a:pt x="12775" y="12383"/>
                    <a:pt x="13494" y="12554"/>
                  </a:cubicBezTo>
                  <a:cubicBezTo>
                    <a:pt x="13340" y="11984"/>
                    <a:pt x="13186" y="11357"/>
                    <a:pt x="13032" y="10730"/>
                  </a:cubicBezTo>
                  <a:cubicBezTo>
                    <a:pt x="13853" y="10730"/>
                    <a:pt x="14674" y="10730"/>
                    <a:pt x="15495" y="10730"/>
                  </a:cubicBezTo>
                  <a:cubicBezTo>
                    <a:pt x="15135" y="10388"/>
                    <a:pt x="14776" y="10046"/>
                    <a:pt x="14468" y="9704"/>
                  </a:cubicBezTo>
                  <a:cubicBezTo>
                    <a:pt x="15648" y="8735"/>
                    <a:pt x="16829" y="7710"/>
                    <a:pt x="18009" y="6684"/>
                  </a:cubicBezTo>
                  <a:cubicBezTo>
                    <a:pt x="17290" y="6684"/>
                    <a:pt x="16572" y="6684"/>
                    <a:pt x="15854" y="6684"/>
                  </a:cubicBezTo>
                  <a:cubicBezTo>
                    <a:pt x="16931" y="5943"/>
                    <a:pt x="18060" y="5202"/>
                    <a:pt x="19189" y="4404"/>
                  </a:cubicBezTo>
                  <a:cubicBezTo>
                    <a:pt x="18419" y="4404"/>
                    <a:pt x="17649" y="4404"/>
                    <a:pt x="16880" y="4404"/>
                  </a:cubicBezTo>
                  <a:cubicBezTo>
                    <a:pt x="18162" y="4290"/>
                    <a:pt x="21600" y="1326"/>
                    <a:pt x="19445" y="2181"/>
                  </a:cubicBezTo>
                  <a:cubicBezTo>
                    <a:pt x="17290" y="2979"/>
                    <a:pt x="15854" y="1782"/>
                    <a:pt x="14109" y="155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07" name="Freeform 221"/>
            <p:cNvSpPr/>
            <p:nvPr/>
          </p:nvSpPr>
          <p:spPr>
            <a:xfrm>
              <a:off x="15290" y="179113"/>
              <a:ext cx="181284" cy="91850"/>
            </a:xfrm>
            <a:custGeom>
              <a:avLst/>
              <a:gdLst/>
              <a:ahLst/>
              <a:cxnLst>
                <a:cxn ang="0">
                  <a:pos x="wd2" y="hd2"/>
                </a:cxn>
                <a:cxn ang="5400000">
                  <a:pos x="wd2" y="hd2"/>
                </a:cxn>
                <a:cxn ang="10800000">
                  <a:pos x="wd2" y="hd2"/>
                </a:cxn>
                <a:cxn ang="16200000">
                  <a:pos x="wd2" y="hd2"/>
                </a:cxn>
              </a:cxnLst>
              <a:rect l="0" t="0" r="r" b="b"/>
              <a:pathLst>
                <a:path w="20368" h="13059" extrusionOk="0">
                  <a:moveTo>
                    <a:pt x="7950" y="6473"/>
                  </a:moveTo>
                  <a:cubicBezTo>
                    <a:pt x="5361" y="5859"/>
                    <a:pt x="1033" y="7087"/>
                    <a:pt x="143" y="4579"/>
                  </a:cubicBezTo>
                  <a:cubicBezTo>
                    <a:pt x="-1151" y="1047"/>
                    <a:pt x="6737" y="-1102"/>
                    <a:pt x="8759" y="587"/>
                  </a:cubicBezTo>
                  <a:cubicBezTo>
                    <a:pt x="13613" y="4323"/>
                    <a:pt x="20166" y="-2945"/>
                    <a:pt x="20368" y="8009"/>
                  </a:cubicBezTo>
                  <a:cubicBezTo>
                    <a:pt x="20449" y="10721"/>
                    <a:pt x="15312" y="18655"/>
                    <a:pt x="7950" y="647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grpSp>
        <p:nvGrpSpPr>
          <p:cNvPr id="1232" name="Group 222"/>
          <p:cNvGrpSpPr/>
          <p:nvPr/>
        </p:nvGrpSpPr>
        <p:grpSpPr>
          <a:xfrm>
            <a:off x="8189999" y="4769915"/>
            <a:ext cx="449969" cy="540316"/>
            <a:chOff x="-1" y="-3"/>
            <a:chExt cx="449967" cy="540314"/>
          </a:xfrm>
        </p:grpSpPr>
        <p:sp>
          <p:nvSpPr>
            <p:cNvPr id="1209" name="Freeform 223"/>
            <p:cNvSpPr/>
            <p:nvPr/>
          </p:nvSpPr>
          <p:spPr>
            <a:xfrm>
              <a:off x="-2" y="369800"/>
              <a:ext cx="78483" cy="7920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665"/>
                    <a:pt x="495" y="14629"/>
                    <a:pt x="1387" y="16200"/>
                  </a:cubicBezTo>
                  <a:cubicBezTo>
                    <a:pt x="2378" y="17869"/>
                    <a:pt x="3765" y="19244"/>
                    <a:pt x="5450" y="20127"/>
                  </a:cubicBezTo>
                  <a:cubicBezTo>
                    <a:pt x="7035" y="21109"/>
                    <a:pt x="8917" y="21600"/>
                    <a:pt x="10800" y="21600"/>
                  </a:cubicBezTo>
                  <a:cubicBezTo>
                    <a:pt x="12782" y="21600"/>
                    <a:pt x="14565" y="21109"/>
                    <a:pt x="16250" y="20127"/>
                  </a:cubicBezTo>
                  <a:cubicBezTo>
                    <a:pt x="17934" y="19244"/>
                    <a:pt x="19222" y="17869"/>
                    <a:pt x="20114" y="16200"/>
                  </a:cubicBezTo>
                  <a:cubicBezTo>
                    <a:pt x="21105" y="14629"/>
                    <a:pt x="21600" y="12665"/>
                    <a:pt x="21600" y="10800"/>
                  </a:cubicBezTo>
                  <a:cubicBezTo>
                    <a:pt x="21600" y="8935"/>
                    <a:pt x="21204" y="7069"/>
                    <a:pt x="20114" y="5400"/>
                  </a:cubicBezTo>
                  <a:cubicBezTo>
                    <a:pt x="19222" y="3829"/>
                    <a:pt x="17934" y="2455"/>
                    <a:pt x="16250" y="1473"/>
                  </a:cubicBezTo>
                  <a:cubicBezTo>
                    <a:pt x="14565" y="491"/>
                    <a:pt x="12683" y="0"/>
                    <a:pt x="10800" y="0"/>
                  </a:cubicBezTo>
                  <a:cubicBezTo>
                    <a:pt x="8917" y="0"/>
                    <a:pt x="7035" y="491"/>
                    <a:pt x="5450" y="1473"/>
                  </a:cubicBezTo>
                  <a:cubicBezTo>
                    <a:pt x="3765" y="2455"/>
                    <a:pt x="2378" y="3829"/>
                    <a:pt x="1387" y="5400"/>
                  </a:cubicBezTo>
                  <a:cubicBezTo>
                    <a:pt x="495" y="7069"/>
                    <a:pt x="0" y="8935"/>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10" name="Freeform 224"/>
            <p:cNvSpPr/>
            <p:nvPr/>
          </p:nvSpPr>
          <p:spPr>
            <a:xfrm>
              <a:off x="28391" y="361160"/>
              <a:ext cx="136588" cy="157262"/>
            </a:xfrm>
            <a:custGeom>
              <a:avLst/>
              <a:gdLst/>
              <a:ahLst/>
              <a:cxnLst>
                <a:cxn ang="0">
                  <a:pos x="wd2" y="hd2"/>
                </a:cxn>
                <a:cxn ang="5400000">
                  <a:pos x="wd2" y="hd2"/>
                </a:cxn>
                <a:cxn ang="10800000">
                  <a:pos x="wd2" y="hd2"/>
                </a:cxn>
                <a:cxn ang="16200000">
                  <a:pos x="wd2" y="hd2"/>
                </a:cxn>
              </a:cxnLst>
              <a:rect l="0" t="0" r="r" b="b"/>
              <a:pathLst>
                <a:path w="17325" h="20423" extrusionOk="0">
                  <a:moveTo>
                    <a:pt x="1010" y="17158"/>
                  </a:moveTo>
                  <a:cubicBezTo>
                    <a:pt x="-2780" y="3974"/>
                    <a:pt x="5166" y="5704"/>
                    <a:pt x="7221" y="0"/>
                  </a:cubicBezTo>
                  <a:cubicBezTo>
                    <a:pt x="10189" y="1356"/>
                    <a:pt x="13157" y="2712"/>
                    <a:pt x="16080" y="4068"/>
                  </a:cubicBezTo>
                  <a:cubicBezTo>
                    <a:pt x="16080" y="3974"/>
                    <a:pt x="18820" y="16691"/>
                    <a:pt x="16171" y="19496"/>
                  </a:cubicBezTo>
                  <a:cubicBezTo>
                    <a:pt x="14208" y="21600"/>
                    <a:pt x="1787" y="19823"/>
                    <a:pt x="1010" y="1715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11" name="Freeform 225"/>
            <p:cNvSpPr/>
            <p:nvPr/>
          </p:nvSpPr>
          <p:spPr>
            <a:xfrm>
              <a:off x="74519" y="448676"/>
              <a:ext cx="80642" cy="38126"/>
            </a:xfrm>
            <a:custGeom>
              <a:avLst/>
              <a:gdLst/>
              <a:ahLst/>
              <a:cxnLst>
                <a:cxn ang="0">
                  <a:pos x="wd2" y="hd2"/>
                </a:cxn>
                <a:cxn ang="5400000">
                  <a:pos x="wd2" y="hd2"/>
                </a:cxn>
                <a:cxn ang="10800000">
                  <a:pos x="wd2" y="hd2"/>
                </a:cxn>
                <a:cxn ang="16200000">
                  <a:pos x="wd2" y="hd2"/>
                </a:cxn>
              </a:cxnLst>
              <a:rect l="0" t="0" r="r" b="b"/>
              <a:pathLst>
                <a:path w="21600" h="20795" extrusionOk="0">
                  <a:moveTo>
                    <a:pt x="18707" y="10191"/>
                  </a:moveTo>
                  <a:cubicBezTo>
                    <a:pt x="17164" y="7246"/>
                    <a:pt x="15236" y="4104"/>
                    <a:pt x="13114" y="2730"/>
                  </a:cubicBezTo>
                  <a:cubicBezTo>
                    <a:pt x="8968" y="-805"/>
                    <a:pt x="4146" y="-805"/>
                    <a:pt x="0" y="2140"/>
                  </a:cubicBezTo>
                  <a:cubicBezTo>
                    <a:pt x="4436" y="2140"/>
                    <a:pt x="8486" y="2730"/>
                    <a:pt x="12343" y="6264"/>
                  </a:cubicBezTo>
                  <a:cubicBezTo>
                    <a:pt x="14271" y="7442"/>
                    <a:pt x="16007" y="9602"/>
                    <a:pt x="17646" y="11959"/>
                  </a:cubicBezTo>
                  <a:cubicBezTo>
                    <a:pt x="18900" y="14315"/>
                    <a:pt x="20539" y="17457"/>
                    <a:pt x="21600" y="20795"/>
                  </a:cubicBezTo>
                  <a:cubicBezTo>
                    <a:pt x="21311" y="17064"/>
                    <a:pt x="20346" y="13137"/>
                    <a:pt x="18707" y="10191"/>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12" name="Freeform 226"/>
            <p:cNvSpPr/>
            <p:nvPr/>
          </p:nvSpPr>
          <p:spPr>
            <a:xfrm>
              <a:off x="138599" y="348561"/>
              <a:ext cx="116047" cy="191612"/>
            </a:xfrm>
            <a:custGeom>
              <a:avLst/>
              <a:gdLst/>
              <a:ahLst/>
              <a:cxnLst>
                <a:cxn ang="0">
                  <a:pos x="wd2" y="hd2"/>
                </a:cxn>
                <a:cxn ang="5400000">
                  <a:pos x="wd2" y="hd2"/>
                </a:cxn>
                <a:cxn ang="10800000">
                  <a:pos x="wd2" y="hd2"/>
                </a:cxn>
                <a:cxn ang="16200000">
                  <a:pos x="wd2" y="hd2"/>
                </a:cxn>
              </a:cxnLst>
              <a:rect l="0" t="0" r="r" b="b"/>
              <a:pathLst>
                <a:path w="19503" h="21134" extrusionOk="0">
                  <a:moveTo>
                    <a:pt x="3933" y="19853"/>
                  </a:moveTo>
                  <a:cubicBezTo>
                    <a:pt x="0" y="17351"/>
                    <a:pt x="121" y="6353"/>
                    <a:pt x="0" y="874"/>
                  </a:cubicBezTo>
                  <a:cubicBezTo>
                    <a:pt x="5627" y="556"/>
                    <a:pt x="11254" y="278"/>
                    <a:pt x="16881" y="0"/>
                  </a:cubicBezTo>
                  <a:cubicBezTo>
                    <a:pt x="17002" y="0"/>
                    <a:pt x="21600" y="17471"/>
                    <a:pt x="18333" y="19853"/>
                  </a:cubicBezTo>
                  <a:cubicBezTo>
                    <a:pt x="15852" y="21600"/>
                    <a:pt x="6776" y="21521"/>
                    <a:pt x="3933" y="1985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13" name="Freeform 227"/>
            <p:cNvSpPr/>
            <p:nvPr/>
          </p:nvSpPr>
          <p:spPr>
            <a:xfrm>
              <a:off x="240222" y="348560"/>
              <a:ext cx="116539" cy="191752"/>
            </a:xfrm>
            <a:custGeom>
              <a:avLst/>
              <a:gdLst/>
              <a:ahLst/>
              <a:cxnLst>
                <a:cxn ang="0">
                  <a:pos x="wd2" y="hd2"/>
                </a:cxn>
                <a:cxn ang="5400000">
                  <a:pos x="wd2" y="hd2"/>
                </a:cxn>
                <a:cxn ang="10800000">
                  <a:pos x="wd2" y="hd2"/>
                </a:cxn>
                <a:cxn ang="16200000">
                  <a:pos x="wd2" y="hd2"/>
                </a:cxn>
              </a:cxnLst>
              <a:rect l="0" t="0" r="r" b="b"/>
              <a:pathLst>
                <a:path w="19532" h="21110" extrusionOk="0">
                  <a:moveTo>
                    <a:pt x="15550" y="19817"/>
                  </a:moveTo>
                  <a:cubicBezTo>
                    <a:pt x="19532" y="17320"/>
                    <a:pt x="19351" y="6341"/>
                    <a:pt x="19532" y="872"/>
                  </a:cubicBezTo>
                  <a:cubicBezTo>
                    <a:pt x="13921" y="555"/>
                    <a:pt x="8310" y="277"/>
                    <a:pt x="2698" y="0"/>
                  </a:cubicBezTo>
                  <a:cubicBezTo>
                    <a:pt x="2216" y="6619"/>
                    <a:pt x="-2068" y="17439"/>
                    <a:pt x="1250" y="19817"/>
                  </a:cubicBezTo>
                  <a:cubicBezTo>
                    <a:pt x="3724" y="21600"/>
                    <a:pt x="12774" y="21481"/>
                    <a:pt x="15550" y="1981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14" name="Freeform 228"/>
            <p:cNvSpPr/>
            <p:nvPr/>
          </p:nvSpPr>
          <p:spPr>
            <a:xfrm>
              <a:off x="241330" y="450801"/>
              <a:ext cx="12702" cy="777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7300"/>
                    <a:pt x="18655" y="3500"/>
                    <a:pt x="9818" y="0"/>
                  </a:cubicBezTo>
                  <a:cubicBezTo>
                    <a:pt x="1964" y="3500"/>
                    <a:pt x="0" y="7300"/>
                    <a:pt x="0" y="10800"/>
                  </a:cubicBezTo>
                  <a:cubicBezTo>
                    <a:pt x="1964" y="14500"/>
                    <a:pt x="1964" y="18000"/>
                    <a:pt x="9818" y="21600"/>
                  </a:cubicBezTo>
                  <a:cubicBezTo>
                    <a:pt x="18655" y="18000"/>
                    <a:pt x="21600" y="14300"/>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15" name="Freeform 229"/>
            <p:cNvSpPr/>
            <p:nvPr/>
          </p:nvSpPr>
          <p:spPr>
            <a:xfrm>
              <a:off x="159119" y="341000"/>
              <a:ext cx="176763" cy="156962"/>
            </a:xfrm>
            <a:custGeom>
              <a:avLst/>
              <a:gdLst/>
              <a:ahLst/>
              <a:cxnLst>
                <a:cxn ang="0">
                  <a:pos x="wd2" y="hd2"/>
                </a:cxn>
                <a:cxn ang="5400000">
                  <a:pos x="wd2" y="hd2"/>
                </a:cxn>
                <a:cxn ang="10800000">
                  <a:pos x="wd2" y="hd2"/>
                </a:cxn>
                <a:cxn ang="16200000">
                  <a:pos x="wd2" y="hd2"/>
                </a:cxn>
              </a:cxnLst>
              <a:rect l="0" t="0" r="r" b="b"/>
              <a:pathLst>
                <a:path w="21600" h="21600" extrusionOk="0">
                  <a:moveTo>
                    <a:pt x="10822" y="21600"/>
                  </a:moveTo>
                  <a:cubicBezTo>
                    <a:pt x="14429" y="17785"/>
                    <a:pt x="21600" y="15754"/>
                    <a:pt x="21600" y="10156"/>
                  </a:cubicBezTo>
                  <a:cubicBezTo>
                    <a:pt x="21600" y="4607"/>
                    <a:pt x="16849" y="0"/>
                    <a:pt x="10822" y="0"/>
                  </a:cubicBezTo>
                  <a:cubicBezTo>
                    <a:pt x="4795" y="0"/>
                    <a:pt x="0" y="4607"/>
                    <a:pt x="0" y="10156"/>
                  </a:cubicBezTo>
                  <a:cubicBezTo>
                    <a:pt x="0" y="15754"/>
                    <a:pt x="7215" y="17785"/>
                    <a:pt x="10822"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16" name="Freeform 230"/>
            <p:cNvSpPr/>
            <p:nvPr/>
          </p:nvSpPr>
          <p:spPr>
            <a:xfrm>
              <a:off x="45700" y="-4"/>
              <a:ext cx="133222" cy="236965"/>
            </a:xfrm>
            <a:custGeom>
              <a:avLst/>
              <a:gdLst/>
              <a:ahLst/>
              <a:cxnLst>
                <a:cxn ang="0">
                  <a:pos x="wd2" y="hd2"/>
                </a:cxn>
                <a:cxn ang="5400000">
                  <a:pos x="wd2" y="hd2"/>
                </a:cxn>
                <a:cxn ang="10800000">
                  <a:pos x="wd2" y="hd2"/>
                </a:cxn>
                <a:cxn ang="16200000">
                  <a:pos x="wd2" y="hd2"/>
                </a:cxn>
              </a:cxnLst>
              <a:rect l="0" t="0" r="r" b="b"/>
              <a:pathLst>
                <a:path w="19401" h="21380" extrusionOk="0">
                  <a:moveTo>
                    <a:pt x="17671" y="9362"/>
                  </a:moveTo>
                  <a:cubicBezTo>
                    <a:pt x="18405" y="17872"/>
                    <a:pt x="18824" y="16605"/>
                    <a:pt x="19401" y="20243"/>
                  </a:cubicBezTo>
                  <a:cubicBezTo>
                    <a:pt x="16727" y="20633"/>
                    <a:pt x="14053" y="20990"/>
                    <a:pt x="11380" y="21380"/>
                  </a:cubicBezTo>
                  <a:cubicBezTo>
                    <a:pt x="8077" y="18132"/>
                    <a:pt x="11799" y="20568"/>
                    <a:pt x="1523" y="11636"/>
                  </a:cubicBezTo>
                  <a:cubicBezTo>
                    <a:pt x="-2199" y="8290"/>
                    <a:pt x="1785" y="495"/>
                    <a:pt x="4092" y="7"/>
                  </a:cubicBezTo>
                  <a:cubicBezTo>
                    <a:pt x="5560" y="-220"/>
                    <a:pt x="17409" y="4945"/>
                    <a:pt x="17671" y="936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17" name="Freeform 231"/>
            <p:cNvSpPr/>
            <p:nvPr/>
          </p:nvSpPr>
          <p:spPr>
            <a:xfrm>
              <a:off x="71239" y="47748"/>
              <a:ext cx="96522" cy="187053"/>
            </a:xfrm>
            <a:custGeom>
              <a:avLst/>
              <a:gdLst/>
              <a:ahLst/>
              <a:cxnLst>
                <a:cxn ang="0">
                  <a:pos x="wd2" y="hd2"/>
                </a:cxn>
                <a:cxn ang="5400000">
                  <a:pos x="wd2" y="hd2"/>
                </a:cxn>
                <a:cxn ang="10800000">
                  <a:pos x="wd2" y="hd2"/>
                </a:cxn>
                <a:cxn ang="16200000">
                  <a:pos x="wd2" y="hd2"/>
                </a:cxn>
              </a:cxnLst>
              <a:rect l="0" t="0" r="r" b="b"/>
              <a:pathLst>
                <a:path w="20179" h="21297" extrusionOk="0">
                  <a:moveTo>
                    <a:pt x="15061" y="6993"/>
                  </a:moveTo>
                  <a:cubicBezTo>
                    <a:pt x="18975" y="17444"/>
                    <a:pt x="18523" y="15928"/>
                    <a:pt x="20179" y="20436"/>
                  </a:cubicBezTo>
                  <a:cubicBezTo>
                    <a:pt x="17695" y="20723"/>
                    <a:pt x="15136" y="21010"/>
                    <a:pt x="12578" y="21297"/>
                  </a:cubicBezTo>
                  <a:cubicBezTo>
                    <a:pt x="8890" y="17075"/>
                    <a:pt x="12578" y="20600"/>
                    <a:pt x="1514" y="8591"/>
                  </a:cubicBezTo>
                  <a:cubicBezTo>
                    <a:pt x="-1421" y="5558"/>
                    <a:pt x="310" y="558"/>
                    <a:pt x="3320" y="25"/>
                  </a:cubicBezTo>
                  <a:cubicBezTo>
                    <a:pt x="5428" y="-303"/>
                    <a:pt x="13481" y="2689"/>
                    <a:pt x="15061" y="699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18" name="Freeform 232"/>
            <p:cNvSpPr/>
            <p:nvPr/>
          </p:nvSpPr>
          <p:spPr>
            <a:xfrm>
              <a:off x="316080" y="-4"/>
              <a:ext cx="133887" cy="236965"/>
            </a:xfrm>
            <a:custGeom>
              <a:avLst/>
              <a:gdLst/>
              <a:ahLst/>
              <a:cxnLst>
                <a:cxn ang="0">
                  <a:pos x="wd2" y="hd2"/>
                </a:cxn>
                <a:cxn ang="5400000">
                  <a:pos x="wd2" y="hd2"/>
                </a:cxn>
                <a:cxn ang="10800000">
                  <a:pos x="wd2" y="hd2"/>
                </a:cxn>
                <a:cxn ang="16200000">
                  <a:pos x="wd2" y="hd2"/>
                </a:cxn>
              </a:cxnLst>
              <a:rect l="0" t="0" r="r" b="b"/>
              <a:pathLst>
                <a:path w="19357" h="21380" extrusionOk="0">
                  <a:moveTo>
                    <a:pt x="1718" y="9362"/>
                  </a:moveTo>
                  <a:cubicBezTo>
                    <a:pt x="1041" y="17872"/>
                    <a:pt x="573" y="16605"/>
                    <a:pt x="0" y="20243"/>
                  </a:cubicBezTo>
                  <a:cubicBezTo>
                    <a:pt x="2654" y="20633"/>
                    <a:pt x="5361" y="20990"/>
                    <a:pt x="8015" y="21380"/>
                  </a:cubicBezTo>
                  <a:cubicBezTo>
                    <a:pt x="11242" y="18132"/>
                    <a:pt x="7599" y="20568"/>
                    <a:pt x="17800" y="11636"/>
                  </a:cubicBezTo>
                  <a:cubicBezTo>
                    <a:pt x="21600" y="8290"/>
                    <a:pt x="17540" y="495"/>
                    <a:pt x="15198" y="7"/>
                  </a:cubicBezTo>
                  <a:cubicBezTo>
                    <a:pt x="13793" y="-220"/>
                    <a:pt x="1978" y="4945"/>
                    <a:pt x="1718" y="936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19" name="Freeform 233"/>
            <p:cNvSpPr/>
            <p:nvPr/>
          </p:nvSpPr>
          <p:spPr>
            <a:xfrm>
              <a:off x="327240" y="47740"/>
              <a:ext cx="96624" cy="188141"/>
            </a:xfrm>
            <a:custGeom>
              <a:avLst/>
              <a:gdLst/>
              <a:ahLst/>
              <a:cxnLst>
                <a:cxn ang="0">
                  <a:pos x="wd2" y="hd2"/>
                </a:cxn>
                <a:cxn ang="5400000">
                  <a:pos x="wd2" y="hd2"/>
                </a:cxn>
                <a:cxn ang="10800000">
                  <a:pos x="wd2" y="hd2"/>
                </a:cxn>
                <a:cxn ang="16200000">
                  <a:pos x="wd2" y="hd2"/>
                </a:cxn>
              </a:cxnLst>
              <a:rect l="0" t="0" r="r" b="b"/>
              <a:pathLst>
                <a:path w="20270" h="21298" extrusionOk="0">
                  <a:moveTo>
                    <a:pt x="5136" y="6952"/>
                  </a:moveTo>
                  <a:cubicBezTo>
                    <a:pt x="1133" y="17345"/>
                    <a:pt x="1737" y="15837"/>
                    <a:pt x="0" y="20320"/>
                  </a:cubicBezTo>
                  <a:cubicBezTo>
                    <a:pt x="2492" y="20646"/>
                    <a:pt x="4909" y="20972"/>
                    <a:pt x="7401" y="21298"/>
                  </a:cubicBezTo>
                  <a:cubicBezTo>
                    <a:pt x="11178" y="17100"/>
                    <a:pt x="7401" y="20564"/>
                    <a:pt x="18730" y="8664"/>
                  </a:cubicBezTo>
                  <a:cubicBezTo>
                    <a:pt x="21600" y="5526"/>
                    <a:pt x="20165" y="554"/>
                    <a:pt x="16842" y="24"/>
                  </a:cubicBezTo>
                  <a:cubicBezTo>
                    <a:pt x="14803" y="-302"/>
                    <a:pt x="6797" y="2673"/>
                    <a:pt x="5136" y="695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20" name="Freeform 234"/>
            <p:cNvSpPr/>
            <p:nvPr/>
          </p:nvSpPr>
          <p:spPr>
            <a:xfrm>
              <a:off x="67717" y="144080"/>
              <a:ext cx="360169" cy="288723"/>
            </a:xfrm>
            <a:custGeom>
              <a:avLst/>
              <a:gdLst/>
              <a:ahLst/>
              <a:cxnLst>
                <a:cxn ang="0">
                  <a:pos x="wd2" y="hd2"/>
                </a:cxn>
                <a:cxn ang="5400000">
                  <a:pos x="wd2" y="hd2"/>
                </a:cxn>
                <a:cxn ang="10800000">
                  <a:pos x="wd2" y="hd2"/>
                </a:cxn>
                <a:cxn ang="16200000">
                  <a:pos x="wd2" y="hd2"/>
                </a:cxn>
              </a:cxnLst>
              <a:rect l="0" t="0" r="r" b="b"/>
              <a:pathLst>
                <a:path w="17756" h="21600" extrusionOk="0">
                  <a:moveTo>
                    <a:pt x="8872" y="0"/>
                  </a:moveTo>
                  <a:cubicBezTo>
                    <a:pt x="3974" y="0"/>
                    <a:pt x="1755" y="2909"/>
                    <a:pt x="1755" y="6949"/>
                  </a:cubicBezTo>
                  <a:cubicBezTo>
                    <a:pt x="1755" y="10315"/>
                    <a:pt x="-1919" y="15298"/>
                    <a:pt x="1364" y="18584"/>
                  </a:cubicBezTo>
                  <a:cubicBezTo>
                    <a:pt x="2962" y="20226"/>
                    <a:pt x="5677" y="21600"/>
                    <a:pt x="8872" y="21600"/>
                  </a:cubicBezTo>
                  <a:cubicBezTo>
                    <a:pt x="12067" y="21600"/>
                    <a:pt x="14782" y="20226"/>
                    <a:pt x="16380" y="18584"/>
                  </a:cubicBezTo>
                  <a:cubicBezTo>
                    <a:pt x="19681" y="15217"/>
                    <a:pt x="16007" y="10315"/>
                    <a:pt x="16007" y="6949"/>
                  </a:cubicBezTo>
                  <a:cubicBezTo>
                    <a:pt x="16007" y="2909"/>
                    <a:pt x="13824" y="0"/>
                    <a:pt x="8872"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21" name="Freeform 235"/>
            <p:cNvSpPr/>
            <p:nvPr/>
          </p:nvSpPr>
          <p:spPr>
            <a:xfrm>
              <a:off x="90998" y="183769"/>
              <a:ext cx="315217" cy="239314"/>
            </a:xfrm>
            <a:custGeom>
              <a:avLst/>
              <a:gdLst/>
              <a:ahLst/>
              <a:cxnLst>
                <a:cxn ang="0">
                  <a:pos x="wd2" y="hd2"/>
                </a:cxn>
                <a:cxn ang="5400000">
                  <a:pos x="wd2" y="hd2"/>
                </a:cxn>
                <a:cxn ang="10800000">
                  <a:pos x="wd2" y="hd2"/>
                </a:cxn>
                <a:cxn ang="16200000">
                  <a:pos x="wd2" y="hd2"/>
                </a:cxn>
              </a:cxnLst>
              <a:rect l="0" t="0" r="r" b="b"/>
              <a:pathLst>
                <a:path w="19784" h="21367" extrusionOk="0">
                  <a:moveTo>
                    <a:pt x="9042" y="699"/>
                  </a:moveTo>
                  <a:cubicBezTo>
                    <a:pt x="9585" y="-233"/>
                    <a:pt x="10082" y="-233"/>
                    <a:pt x="10647" y="699"/>
                  </a:cubicBezTo>
                  <a:cubicBezTo>
                    <a:pt x="11934" y="2885"/>
                    <a:pt x="13991" y="7546"/>
                    <a:pt x="14104" y="11403"/>
                  </a:cubicBezTo>
                  <a:cubicBezTo>
                    <a:pt x="16431" y="10985"/>
                    <a:pt x="19097" y="11146"/>
                    <a:pt x="19639" y="12753"/>
                  </a:cubicBezTo>
                  <a:cubicBezTo>
                    <a:pt x="20701" y="15967"/>
                    <a:pt x="15753" y="21367"/>
                    <a:pt x="9901" y="21367"/>
                  </a:cubicBezTo>
                  <a:cubicBezTo>
                    <a:pt x="3981" y="21367"/>
                    <a:pt x="-899" y="15967"/>
                    <a:pt x="140" y="12753"/>
                  </a:cubicBezTo>
                  <a:cubicBezTo>
                    <a:pt x="592" y="11146"/>
                    <a:pt x="3304" y="10985"/>
                    <a:pt x="5586" y="11403"/>
                  </a:cubicBezTo>
                  <a:cubicBezTo>
                    <a:pt x="5698" y="7546"/>
                    <a:pt x="7732" y="2885"/>
                    <a:pt x="9042" y="69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22" name="Freeform 236"/>
            <p:cNvSpPr/>
            <p:nvPr/>
          </p:nvSpPr>
          <p:spPr>
            <a:xfrm>
              <a:off x="173257" y="354680"/>
              <a:ext cx="148481" cy="49682"/>
            </a:xfrm>
            <a:custGeom>
              <a:avLst/>
              <a:gdLst/>
              <a:ahLst/>
              <a:cxnLst>
                <a:cxn ang="0">
                  <a:pos x="wd2" y="hd2"/>
                </a:cxn>
                <a:cxn ang="5400000">
                  <a:pos x="wd2" y="hd2"/>
                </a:cxn>
                <a:cxn ang="10800000">
                  <a:pos x="wd2" y="hd2"/>
                </a:cxn>
                <a:cxn ang="16200000">
                  <a:pos x="wd2" y="hd2"/>
                </a:cxn>
              </a:cxnLst>
              <a:rect l="0" t="0" r="r" b="b"/>
              <a:pathLst>
                <a:path w="20387" h="21600" extrusionOk="0">
                  <a:moveTo>
                    <a:pt x="4090" y="7826"/>
                  </a:moveTo>
                  <a:cubicBezTo>
                    <a:pt x="5572" y="8296"/>
                    <a:pt x="7204" y="7043"/>
                    <a:pt x="8439" y="4696"/>
                  </a:cubicBezTo>
                  <a:cubicBezTo>
                    <a:pt x="9082" y="3600"/>
                    <a:pt x="9675" y="1878"/>
                    <a:pt x="10169" y="0"/>
                  </a:cubicBezTo>
                  <a:cubicBezTo>
                    <a:pt x="10565" y="1878"/>
                    <a:pt x="11257" y="3600"/>
                    <a:pt x="11949" y="4696"/>
                  </a:cubicBezTo>
                  <a:cubicBezTo>
                    <a:pt x="13283" y="7043"/>
                    <a:pt x="14766" y="8296"/>
                    <a:pt x="16249" y="7826"/>
                  </a:cubicBezTo>
                  <a:cubicBezTo>
                    <a:pt x="17732" y="7826"/>
                    <a:pt x="19264" y="6261"/>
                    <a:pt x="20302" y="3600"/>
                  </a:cubicBezTo>
                  <a:cubicBezTo>
                    <a:pt x="20994" y="1878"/>
                    <a:pt x="17435" y="21600"/>
                    <a:pt x="10169" y="21600"/>
                  </a:cubicBezTo>
                  <a:cubicBezTo>
                    <a:pt x="2903" y="21600"/>
                    <a:pt x="-606" y="1878"/>
                    <a:pt x="86" y="3600"/>
                  </a:cubicBezTo>
                  <a:cubicBezTo>
                    <a:pt x="1124" y="5948"/>
                    <a:pt x="2607" y="7357"/>
                    <a:pt x="4090" y="782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23" name="Freeform 237"/>
            <p:cNvSpPr/>
            <p:nvPr/>
          </p:nvSpPr>
          <p:spPr>
            <a:xfrm>
              <a:off x="120603" y="218937"/>
              <a:ext cx="87001" cy="94923"/>
            </a:xfrm>
            <a:custGeom>
              <a:avLst/>
              <a:gdLst/>
              <a:ahLst/>
              <a:cxnLst>
                <a:cxn ang="0">
                  <a:pos x="wd2" y="hd2"/>
                </a:cxn>
                <a:cxn ang="5400000">
                  <a:pos x="wd2" y="hd2"/>
                </a:cxn>
                <a:cxn ang="10800000">
                  <a:pos x="wd2" y="hd2"/>
                </a:cxn>
                <a:cxn ang="16200000">
                  <a:pos x="wd2" y="hd2"/>
                </a:cxn>
              </a:cxnLst>
              <a:rect l="0" t="0" r="r" b="b"/>
              <a:pathLst>
                <a:path w="19551" h="18196" extrusionOk="0">
                  <a:moveTo>
                    <a:pt x="12863" y="487"/>
                  </a:moveTo>
                  <a:cubicBezTo>
                    <a:pt x="6148" y="-1583"/>
                    <a:pt x="1779" y="3455"/>
                    <a:pt x="647" y="6146"/>
                  </a:cubicBezTo>
                  <a:cubicBezTo>
                    <a:pt x="-1052" y="10287"/>
                    <a:pt x="1051" y="14979"/>
                    <a:pt x="1779" y="16014"/>
                  </a:cubicBezTo>
                  <a:cubicBezTo>
                    <a:pt x="2265" y="16705"/>
                    <a:pt x="7119" y="20017"/>
                    <a:pt x="17878" y="16843"/>
                  </a:cubicBezTo>
                  <a:cubicBezTo>
                    <a:pt x="17717" y="16843"/>
                    <a:pt x="20548" y="12219"/>
                    <a:pt x="19173" y="7871"/>
                  </a:cubicBezTo>
                  <a:cubicBezTo>
                    <a:pt x="17069" y="5387"/>
                    <a:pt x="18526" y="2213"/>
                    <a:pt x="12863" y="48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24" name="Freeform 238"/>
            <p:cNvSpPr/>
            <p:nvPr/>
          </p:nvSpPr>
          <p:spPr>
            <a:xfrm>
              <a:off x="115167" y="213931"/>
              <a:ext cx="91114" cy="102488"/>
            </a:xfrm>
            <a:custGeom>
              <a:avLst/>
              <a:gdLst/>
              <a:ahLst/>
              <a:cxnLst>
                <a:cxn ang="0">
                  <a:pos x="wd2" y="hd2"/>
                </a:cxn>
                <a:cxn ang="5400000">
                  <a:pos x="wd2" y="hd2"/>
                </a:cxn>
                <a:cxn ang="10800000">
                  <a:pos x="wd2" y="hd2"/>
                </a:cxn>
                <a:cxn ang="16200000">
                  <a:pos x="wd2" y="hd2"/>
                </a:cxn>
              </a:cxnLst>
              <a:rect l="0" t="0" r="r" b="b"/>
              <a:pathLst>
                <a:path w="21355" h="21204" extrusionOk="0">
                  <a:moveTo>
                    <a:pt x="18824" y="3424"/>
                  </a:moveTo>
                  <a:cubicBezTo>
                    <a:pt x="17980" y="2456"/>
                    <a:pt x="16968" y="1711"/>
                    <a:pt x="15871" y="1115"/>
                  </a:cubicBezTo>
                  <a:cubicBezTo>
                    <a:pt x="15364" y="817"/>
                    <a:pt x="14774" y="594"/>
                    <a:pt x="14014" y="445"/>
                  </a:cubicBezTo>
                  <a:cubicBezTo>
                    <a:pt x="13339" y="221"/>
                    <a:pt x="12664" y="72"/>
                    <a:pt x="11989" y="72"/>
                  </a:cubicBezTo>
                  <a:cubicBezTo>
                    <a:pt x="9205" y="-300"/>
                    <a:pt x="6336" y="817"/>
                    <a:pt x="4564" y="2307"/>
                  </a:cubicBezTo>
                  <a:cubicBezTo>
                    <a:pt x="2708" y="3722"/>
                    <a:pt x="1189" y="5808"/>
                    <a:pt x="430" y="8042"/>
                  </a:cubicBezTo>
                  <a:cubicBezTo>
                    <a:pt x="-245" y="10277"/>
                    <a:pt x="-76" y="12660"/>
                    <a:pt x="599" y="14969"/>
                  </a:cubicBezTo>
                  <a:cubicBezTo>
                    <a:pt x="852" y="16086"/>
                    <a:pt x="1358" y="17203"/>
                    <a:pt x="2033" y="18097"/>
                  </a:cubicBezTo>
                  <a:cubicBezTo>
                    <a:pt x="2117" y="18246"/>
                    <a:pt x="2202" y="18321"/>
                    <a:pt x="2286" y="18470"/>
                  </a:cubicBezTo>
                  <a:cubicBezTo>
                    <a:pt x="2286" y="18619"/>
                    <a:pt x="2286" y="18842"/>
                    <a:pt x="2286" y="18991"/>
                  </a:cubicBezTo>
                  <a:cubicBezTo>
                    <a:pt x="2371" y="19066"/>
                    <a:pt x="2371" y="19140"/>
                    <a:pt x="2455" y="19214"/>
                  </a:cubicBezTo>
                  <a:cubicBezTo>
                    <a:pt x="2708" y="19438"/>
                    <a:pt x="2961" y="19587"/>
                    <a:pt x="3383" y="19810"/>
                  </a:cubicBezTo>
                  <a:cubicBezTo>
                    <a:pt x="4142" y="20183"/>
                    <a:pt x="4564" y="20332"/>
                    <a:pt x="5239" y="20481"/>
                  </a:cubicBezTo>
                  <a:cubicBezTo>
                    <a:pt x="7771" y="21300"/>
                    <a:pt x="10302" y="21300"/>
                    <a:pt x="12833" y="21077"/>
                  </a:cubicBezTo>
                  <a:cubicBezTo>
                    <a:pt x="15364" y="20704"/>
                    <a:pt x="17727" y="20183"/>
                    <a:pt x="20005" y="19214"/>
                  </a:cubicBezTo>
                  <a:cubicBezTo>
                    <a:pt x="17727" y="19587"/>
                    <a:pt x="15111" y="20183"/>
                    <a:pt x="12833" y="20183"/>
                  </a:cubicBezTo>
                  <a:cubicBezTo>
                    <a:pt x="10555" y="20183"/>
                    <a:pt x="8024" y="20034"/>
                    <a:pt x="5914" y="19214"/>
                  </a:cubicBezTo>
                  <a:cubicBezTo>
                    <a:pt x="5492" y="18991"/>
                    <a:pt x="4986" y="18917"/>
                    <a:pt x="4564" y="18470"/>
                  </a:cubicBezTo>
                  <a:cubicBezTo>
                    <a:pt x="4396" y="18321"/>
                    <a:pt x="4142" y="18321"/>
                    <a:pt x="4142" y="18097"/>
                  </a:cubicBezTo>
                  <a:cubicBezTo>
                    <a:pt x="4058" y="18023"/>
                    <a:pt x="3974" y="17874"/>
                    <a:pt x="3889" y="17725"/>
                  </a:cubicBezTo>
                  <a:cubicBezTo>
                    <a:pt x="3383" y="16831"/>
                    <a:pt x="3130" y="15863"/>
                    <a:pt x="2708" y="14969"/>
                  </a:cubicBezTo>
                  <a:cubicBezTo>
                    <a:pt x="2286" y="12883"/>
                    <a:pt x="2033" y="10872"/>
                    <a:pt x="2708" y="8936"/>
                  </a:cubicBezTo>
                  <a:cubicBezTo>
                    <a:pt x="3130" y="7148"/>
                    <a:pt x="4564" y="5435"/>
                    <a:pt x="6168" y="4169"/>
                  </a:cubicBezTo>
                  <a:cubicBezTo>
                    <a:pt x="7771" y="2828"/>
                    <a:pt x="9880" y="1934"/>
                    <a:pt x="11989" y="2158"/>
                  </a:cubicBezTo>
                  <a:cubicBezTo>
                    <a:pt x="12411" y="2158"/>
                    <a:pt x="13002" y="2083"/>
                    <a:pt x="13508" y="2307"/>
                  </a:cubicBezTo>
                  <a:cubicBezTo>
                    <a:pt x="14014" y="2456"/>
                    <a:pt x="14774" y="2456"/>
                    <a:pt x="15196" y="2679"/>
                  </a:cubicBezTo>
                  <a:cubicBezTo>
                    <a:pt x="16292" y="3052"/>
                    <a:pt x="17305" y="3573"/>
                    <a:pt x="17980" y="4318"/>
                  </a:cubicBezTo>
                  <a:cubicBezTo>
                    <a:pt x="19499" y="5435"/>
                    <a:pt x="20680" y="7372"/>
                    <a:pt x="21355" y="9532"/>
                  </a:cubicBezTo>
                  <a:cubicBezTo>
                    <a:pt x="21355" y="7372"/>
                    <a:pt x="20511" y="5286"/>
                    <a:pt x="18824" y="342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25" name="Freeform 239"/>
            <p:cNvSpPr/>
            <p:nvPr/>
          </p:nvSpPr>
          <p:spPr>
            <a:xfrm>
              <a:off x="143280" y="241280"/>
              <a:ext cx="51122" cy="5760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690"/>
                    <a:pt x="456" y="14580"/>
                    <a:pt x="1369" y="16200"/>
                  </a:cubicBezTo>
                  <a:cubicBezTo>
                    <a:pt x="2282" y="17820"/>
                    <a:pt x="3651" y="19170"/>
                    <a:pt x="5324" y="20115"/>
                  </a:cubicBezTo>
                  <a:cubicBezTo>
                    <a:pt x="6997" y="21060"/>
                    <a:pt x="8975" y="21600"/>
                    <a:pt x="10800" y="21600"/>
                  </a:cubicBezTo>
                  <a:cubicBezTo>
                    <a:pt x="12777" y="21600"/>
                    <a:pt x="14603" y="21060"/>
                    <a:pt x="16124" y="20115"/>
                  </a:cubicBezTo>
                  <a:cubicBezTo>
                    <a:pt x="17797" y="19170"/>
                    <a:pt x="19166" y="17820"/>
                    <a:pt x="20079" y="16200"/>
                  </a:cubicBezTo>
                  <a:cubicBezTo>
                    <a:pt x="20992" y="14580"/>
                    <a:pt x="21600" y="12690"/>
                    <a:pt x="21600" y="10800"/>
                  </a:cubicBezTo>
                  <a:cubicBezTo>
                    <a:pt x="21600" y="8910"/>
                    <a:pt x="20992" y="7020"/>
                    <a:pt x="20079" y="5400"/>
                  </a:cubicBezTo>
                  <a:cubicBezTo>
                    <a:pt x="19166" y="3645"/>
                    <a:pt x="17797" y="2295"/>
                    <a:pt x="16124" y="1350"/>
                  </a:cubicBezTo>
                  <a:cubicBezTo>
                    <a:pt x="14603" y="405"/>
                    <a:pt x="12777" y="0"/>
                    <a:pt x="10800" y="0"/>
                  </a:cubicBezTo>
                  <a:cubicBezTo>
                    <a:pt x="8975" y="0"/>
                    <a:pt x="6997" y="405"/>
                    <a:pt x="5324" y="1350"/>
                  </a:cubicBezTo>
                  <a:cubicBezTo>
                    <a:pt x="3651" y="2295"/>
                    <a:pt x="2282" y="3645"/>
                    <a:pt x="1369" y="5400"/>
                  </a:cubicBezTo>
                  <a:cubicBezTo>
                    <a:pt x="456" y="7020"/>
                    <a:pt x="0" y="8910"/>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26" name="Freeform 240"/>
            <p:cNvSpPr/>
            <p:nvPr/>
          </p:nvSpPr>
          <p:spPr>
            <a:xfrm>
              <a:off x="287626" y="218937"/>
              <a:ext cx="86872" cy="94923"/>
            </a:xfrm>
            <a:custGeom>
              <a:avLst/>
              <a:gdLst/>
              <a:ahLst/>
              <a:cxnLst>
                <a:cxn ang="0">
                  <a:pos x="wd2" y="hd2"/>
                </a:cxn>
                <a:cxn ang="5400000">
                  <a:pos x="wd2" y="hd2"/>
                </a:cxn>
                <a:cxn ang="10800000">
                  <a:pos x="wd2" y="hd2"/>
                </a:cxn>
                <a:cxn ang="16200000">
                  <a:pos x="wd2" y="hd2"/>
                </a:cxn>
              </a:cxnLst>
              <a:rect l="0" t="0" r="r" b="b"/>
              <a:pathLst>
                <a:path w="19669" h="18196" extrusionOk="0">
                  <a:moveTo>
                    <a:pt x="6768" y="487"/>
                  </a:moveTo>
                  <a:cubicBezTo>
                    <a:pt x="13371" y="-1583"/>
                    <a:pt x="17854" y="3455"/>
                    <a:pt x="18995" y="6146"/>
                  </a:cubicBezTo>
                  <a:cubicBezTo>
                    <a:pt x="20788" y="10287"/>
                    <a:pt x="18506" y="14979"/>
                    <a:pt x="17854" y="16014"/>
                  </a:cubicBezTo>
                  <a:cubicBezTo>
                    <a:pt x="17446" y="16705"/>
                    <a:pt x="12556" y="20017"/>
                    <a:pt x="1633" y="16843"/>
                  </a:cubicBezTo>
                  <a:cubicBezTo>
                    <a:pt x="1878" y="16843"/>
                    <a:pt x="-812" y="12219"/>
                    <a:pt x="248" y="7871"/>
                  </a:cubicBezTo>
                  <a:cubicBezTo>
                    <a:pt x="2448" y="5387"/>
                    <a:pt x="900" y="2213"/>
                    <a:pt x="6768" y="48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27" name="Freeform 241"/>
            <p:cNvSpPr/>
            <p:nvPr/>
          </p:nvSpPr>
          <p:spPr>
            <a:xfrm>
              <a:off x="288719" y="214653"/>
              <a:ext cx="91961" cy="101285"/>
            </a:xfrm>
            <a:custGeom>
              <a:avLst/>
              <a:gdLst/>
              <a:ahLst/>
              <a:cxnLst>
                <a:cxn ang="0">
                  <a:pos x="wd2" y="hd2"/>
                </a:cxn>
                <a:cxn ang="5400000">
                  <a:pos x="wd2" y="hd2"/>
                </a:cxn>
                <a:cxn ang="10800000">
                  <a:pos x="wd2" y="hd2"/>
                </a:cxn>
                <a:cxn ang="16200000">
                  <a:pos x="wd2" y="hd2"/>
                </a:cxn>
              </a:cxnLst>
              <a:rect l="0" t="0" r="r" b="b"/>
              <a:pathLst>
                <a:path w="21469" h="21101" extrusionOk="0">
                  <a:moveTo>
                    <a:pt x="3446" y="4048"/>
                  </a:moveTo>
                  <a:cubicBezTo>
                    <a:pt x="4454" y="3223"/>
                    <a:pt x="5295" y="2698"/>
                    <a:pt x="6219" y="2323"/>
                  </a:cubicBezTo>
                  <a:cubicBezTo>
                    <a:pt x="6640" y="2098"/>
                    <a:pt x="7396" y="1948"/>
                    <a:pt x="7816" y="1948"/>
                  </a:cubicBezTo>
                  <a:cubicBezTo>
                    <a:pt x="8321" y="1798"/>
                    <a:pt x="8993" y="1798"/>
                    <a:pt x="9497" y="1798"/>
                  </a:cubicBezTo>
                  <a:cubicBezTo>
                    <a:pt x="11514" y="1798"/>
                    <a:pt x="13784" y="2548"/>
                    <a:pt x="15212" y="3823"/>
                  </a:cubicBezTo>
                  <a:cubicBezTo>
                    <a:pt x="16725" y="5173"/>
                    <a:pt x="18154" y="7048"/>
                    <a:pt x="18658" y="8698"/>
                  </a:cubicBezTo>
                  <a:cubicBezTo>
                    <a:pt x="19079" y="10573"/>
                    <a:pt x="19079" y="12598"/>
                    <a:pt x="18658" y="14698"/>
                  </a:cubicBezTo>
                  <a:cubicBezTo>
                    <a:pt x="18406" y="15673"/>
                    <a:pt x="17986" y="16798"/>
                    <a:pt x="17482" y="17473"/>
                  </a:cubicBezTo>
                  <a:cubicBezTo>
                    <a:pt x="17398" y="17623"/>
                    <a:pt x="17314" y="17773"/>
                    <a:pt x="17230" y="17848"/>
                  </a:cubicBezTo>
                  <a:cubicBezTo>
                    <a:pt x="16977" y="18073"/>
                    <a:pt x="16725" y="18073"/>
                    <a:pt x="16725" y="18298"/>
                  </a:cubicBezTo>
                  <a:cubicBezTo>
                    <a:pt x="16305" y="18448"/>
                    <a:pt x="15885" y="18823"/>
                    <a:pt x="15465" y="18973"/>
                  </a:cubicBezTo>
                  <a:cubicBezTo>
                    <a:pt x="13363" y="19798"/>
                    <a:pt x="11010" y="20098"/>
                    <a:pt x="8489" y="19948"/>
                  </a:cubicBezTo>
                  <a:cubicBezTo>
                    <a:pt x="6219" y="19948"/>
                    <a:pt x="3698" y="19573"/>
                    <a:pt x="1429" y="18973"/>
                  </a:cubicBezTo>
                  <a:cubicBezTo>
                    <a:pt x="3698" y="19948"/>
                    <a:pt x="5967" y="20548"/>
                    <a:pt x="8489" y="20923"/>
                  </a:cubicBezTo>
                  <a:cubicBezTo>
                    <a:pt x="11010" y="21298"/>
                    <a:pt x="13532" y="21073"/>
                    <a:pt x="16137" y="20323"/>
                  </a:cubicBezTo>
                  <a:cubicBezTo>
                    <a:pt x="16725" y="20098"/>
                    <a:pt x="17230" y="19948"/>
                    <a:pt x="17986" y="19573"/>
                  </a:cubicBezTo>
                  <a:cubicBezTo>
                    <a:pt x="18154" y="19423"/>
                    <a:pt x="18658" y="19198"/>
                    <a:pt x="18826" y="18973"/>
                  </a:cubicBezTo>
                  <a:cubicBezTo>
                    <a:pt x="18911" y="18973"/>
                    <a:pt x="18995" y="18898"/>
                    <a:pt x="19079" y="18823"/>
                  </a:cubicBezTo>
                  <a:cubicBezTo>
                    <a:pt x="19163" y="18748"/>
                    <a:pt x="19247" y="18673"/>
                    <a:pt x="19331" y="18673"/>
                  </a:cubicBezTo>
                  <a:cubicBezTo>
                    <a:pt x="19331" y="18598"/>
                    <a:pt x="19331" y="18523"/>
                    <a:pt x="19331" y="18448"/>
                  </a:cubicBezTo>
                  <a:cubicBezTo>
                    <a:pt x="19415" y="18373"/>
                    <a:pt x="19499" y="18298"/>
                    <a:pt x="19499" y="18298"/>
                  </a:cubicBezTo>
                  <a:cubicBezTo>
                    <a:pt x="19919" y="17173"/>
                    <a:pt x="20507" y="16198"/>
                    <a:pt x="20928" y="15073"/>
                  </a:cubicBezTo>
                  <a:cubicBezTo>
                    <a:pt x="21600" y="12823"/>
                    <a:pt x="21600" y="10573"/>
                    <a:pt x="21180" y="8173"/>
                  </a:cubicBezTo>
                  <a:cubicBezTo>
                    <a:pt x="20507" y="5848"/>
                    <a:pt x="18826" y="3823"/>
                    <a:pt x="16977" y="2323"/>
                  </a:cubicBezTo>
                  <a:cubicBezTo>
                    <a:pt x="14960" y="823"/>
                    <a:pt x="12439" y="-302"/>
                    <a:pt x="9665" y="73"/>
                  </a:cubicBezTo>
                  <a:cubicBezTo>
                    <a:pt x="8993" y="73"/>
                    <a:pt x="8321" y="298"/>
                    <a:pt x="7648" y="448"/>
                  </a:cubicBezTo>
                  <a:cubicBezTo>
                    <a:pt x="6976" y="598"/>
                    <a:pt x="6388" y="823"/>
                    <a:pt x="5799" y="1198"/>
                  </a:cubicBezTo>
                  <a:cubicBezTo>
                    <a:pt x="4623" y="1798"/>
                    <a:pt x="3698" y="2548"/>
                    <a:pt x="2774" y="3448"/>
                  </a:cubicBezTo>
                  <a:cubicBezTo>
                    <a:pt x="1177" y="4948"/>
                    <a:pt x="252" y="7198"/>
                    <a:pt x="0" y="9448"/>
                  </a:cubicBezTo>
                  <a:cubicBezTo>
                    <a:pt x="672" y="7348"/>
                    <a:pt x="1681" y="5323"/>
                    <a:pt x="3446" y="404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28" name="Freeform 242"/>
            <p:cNvSpPr/>
            <p:nvPr/>
          </p:nvSpPr>
          <p:spPr>
            <a:xfrm>
              <a:off x="301680" y="241280"/>
              <a:ext cx="50762" cy="5760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690"/>
                    <a:pt x="460" y="14580"/>
                    <a:pt x="1379" y="16200"/>
                  </a:cubicBezTo>
                  <a:cubicBezTo>
                    <a:pt x="2298" y="17820"/>
                    <a:pt x="3677" y="19170"/>
                    <a:pt x="5362" y="20115"/>
                  </a:cubicBezTo>
                  <a:cubicBezTo>
                    <a:pt x="7047" y="21060"/>
                    <a:pt x="8885" y="21600"/>
                    <a:pt x="10877" y="21600"/>
                  </a:cubicBezTo>
                  <a:cubicBezTo>
                    <a:pt x="12868" y="21600"/>
                    <a:pt x="14553" y="21060"/>
                    <a:pt x="16238" y="20115"/>
                  </a:cubicBezTo>
                  <a:cubicBezTo>
                    <a:pt x="17923" y="19170"/>
                    <a:pt x="19302" y="17820"/>
                    <a:pt x="20221" y="16200"/>
                  </a:cubicBezTo>
                  <a:cubicBezTo>
                    <a:pt x="21140" y="14580"/>
                    <a:pt x="21600" y="12690"/>
                    <a:pt x="21600" y="10800"/>
                  </a:cubicBezTo>
                  <a:cubicBezTo>
                    <a:pt x="21600" y="8910"/>
                    <a:pt x="21140" y="7020"/>
                    <a:pt x="20221" y="5400"/>
                  </a:cubicBezTo>
                  <a:cubicBezTo>
                    <a:pt x="19302" y="3645"/>
                    <a:pt x="17923" y="2295"/>
                    <a:pt x="16238" y="1350"/>
                  </a:cubicBezTo>
                  <a:cubicBezTo>
                    <a:pt x="14553" y="405"/>
                    <a:pt x="12868" y="0"/>
                    <a:pt x="10877" y="0"/>
                  </a:cubicBezTo>
                  <a:cubicBezTo>
                    <a:pt x="8885" y="0"/>
                    <a:pt x="7047" y="405"/>
                    <a:pt x="5362" y="1350"/>
                  </a:cubicBezTo>
                  <a:cubicBezTo>
                    <a:pt x="3677" y="2295"/>
                    <a:pt x="2298" y="3645"/>
                    <a:pt x="1379" y="5400"/>
                  </a:cubicBezTo>
                  <a:cubicBezTo>
                    <a:pt x="460" y="7020"/>
                    <a:pt x="0" y="8910"/>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29" name="Freeform 243"/>
            <p:cNvSpPr/>
            <p:nvPr/>
          </p:nvSpPr>
          <p:spPr>
            <a:xfrm>
              <a:off x="222119" y="343161"/>
              <a:ext cx="52202" cy="3960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301" y="0"/>
                    <a:pt x="7150" y="0"/>
                    <a:pt x="0" y="0"/>
                  </a:cubicBezTo>
                  <a:cubicBezTo>
                    <a:pt x="0" y="7265"/>
                    <a:pt x="0" y="14335"/>
                    <a:pt x="0" y="21600"/>
                  </a:cubicBezTo>
                  <a:cubicBezTo>
                    <a:pt x="7150" y="21600"/>
                    <a:pt x="14301" y="21600"/>
                    <a:pt x="21600" y="21600"/>
                  </a:cubicBezTo>
                  <a:cubicBezTo>
                    <a:pt x="21600" y="14335"/>
                    <a:pt x="21600" y="7265"/>
                    <a:pt x="2160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30" name="Freeform 244"/>
            <p:cNvSpPr/>
            <p:nvPr/>
          </p:nvSpPr>
          <p:spPr>
            <a:xfrm>
              <a:off x="150479" y="309680"/>
              <a:ext cx="196203" cy="64193"/>
            </a:xfrm>
            <a:custGeom>
              <a:avLst/>
              <a:gdLst/>
              <a:ahLst/>
              <a:cxnLst>
                <a:cxn ang="0">
                  <a:pos x="wd2" y="hd2"/>
                </a:cxn>
                <a:cxn ang="5400000">
                  <a:pos x="wd2" y="hd2"/>
                </a:cxn>
                <a:cxn ang="10800000">
                  <a:pos x="wd2" y="hd2"/>
                </a:cxn>
                <a:cxn ang="16200000">
                  <a:pos x="wd2" y="hd2"/>
                </a:cxn>
              </a:cxnLst>
              <a:rect l="0" t="0" r="r" b="b"/>
              <a:pathLst>
                <a:path w="21600" h="21396" extrusionOk="0">
                  <a:moveTo>
                    <a:pt x="5271" y="18240"/>
                  </a:moveTo>
                  <a:cubicBezTo>
                    <a:pt x="6381" y="18000"/>
                    <a:pt x="7451" y="17400"/>
                    <a:pt x="8323" y="15840"/>
                  </a:cubicBezTo>
                  <a:cubicBezTo>
                    <a:pt x="9155" y="14400"/>
                    <a:pt x="9829" y="12240"/>
                    <a:pt x="9948" y="10200"/>
                  </a:cubicBezTo>
                  <a:cubicBezTo>
                    <a:pt x="10186" y="6840"/>
                    <a:pt x="10423" y="3360"/>
                    <a:pt x="10661" y="0"/>
                  </a:cubicBezTo>
                  <a:cubicBezTo>
                    <a:pt x="10939" y="3360"/>
                    <a:pt x="11216" y="6840"/>
                    <a:pt x="11454" y="10200"/>
                  </a:cubicBezTo>
                  <a:cubicBezTo>
                    <a:pt x="11652" y="12600"/>
                    <a:pt x="12207" y="14400"/>
                    <a:pt x="13079" y="15840"/>
                  </a:cubicBezTo>
                  <a:cubicBezTo>
                    <a:pt x="13990" y="17400"/>
                    <a:pt x="15021" y="18240"/>
                    <a:pt x="16131" y="18240"/>
                  </a:cubicBezTo>
                  <a:cubicBezTo>
                    <a:pt x="17320" y="18240"/>
                    <a:pt x="18390" y="18000"/>
                    <a:pt x="19341" y="16440"/>
                  </a:cubicBezTo>
                  <a:cubicBezTo>
                    <a:pt x="20332" y="15360"/>
                    <a:pt x="21204" y="13200"/>
                    <a:pt x="21600" y="10440"/>
                  </a:cubicBezTo>
                  <a:cubicBezTo>
                    <a:pt x="21521" y="13440"/>
                    <a:pt x="20887" y="16200"/>
                    <a:pt x="19896" y="18000"/>
                  </a:cubicBezTo>
                  <a:cubicBezTo>
                    <a:pt x="18905" y="19680"/>
                    <a:pt x="17518" y="21000"/>
                    <a:pt x="16210" y="21360"/>
                  </a:cubicBezTo>
                  <a:cubicBezTo>
                    <a:pt x="14823" y="21600"/>
                    <a:pt x="13515" y="20640"/>
                    <a:pt x="12326" y="18840"/>
                  </a:cubicBezTo>
                  <a:cubicBezTo>
                    <a:pt x="11652" y="18000"/>
                    <a:pt x="11256" y="16800"/>
                    <a:pt x="10820" y="15360"/>
                  </a:cubicBezTo>
                  <a:cubicBezTo>
                    <a:pt x="10344" y="16800"/>
                    <a:pt x="9829" y="18000"/>
                    <a:pt x="9274" y="18840"/>
                  </a:cubicBezTo>
                  <a:cubicBezTo>
                    <a:pt x="8085" y="20640"/>
                    <a:pt x="6658" y="21600"/>
                    <a:pt x="5390" y="21360"/>
                  </a:cubicBezTo>
                  <a:cubicBezTo>
                    <a:pt x="4082" y="21360"/>
                    <a:pt x="2695" y="20040"/>
                    <a:pt x="1704" y="18000"/>
                  </a:cubicBezTo>
                  <a:cubicBezTo>
                    <a:pt x="753" y="16200"/>
                    <a:pt x="0" y="13200"/>
                    <a:pt x="0" y="10440"/>
                  </a:cubicBezTo>
                  <a:cubicBezTo>
                    <a:pt x="198" y="12960"/>
                    <a:pt x="1070" y="15000"/>
                    <a:pt x="2061" y="16440"/>
                  </a:cubicBezTo>
                  <a:cubicBezTo>
                    <a:pt x="3012" y="17640"/>
                    <a:pt x="4201" y="18240"/>
                    <a:pt x="5271" y="1824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31" name="Freeform 245"/>
            <p:cNvSpPr/>
            <p:nvPr/>
          </p:nvSpPr>
          <p:spPr>
            <a:xfrm>
              <a:off x="211012" y="297801"/>
              <a:ext cx="74785" cy="32762"/>
            </a:xfrm>
            <a:custGeom>
              <a:avLst/>
              <a:gdLst/>
              <a:ahLst/>
              <a:cxnLst>
                <a:cxn ang="0">
                  <a:pos x="wd2" y="hd2"/>
                </a:cxn>
                <a:cxn ang="5400000">
                  <a:pos x="wd2" y="hd2"/>
                </a:cxn>
                <a:cxn ang="10800000">
                  <a:pos x="wd2" y="hd2"/>
                </a:cxn>
                <a:cxn ang="16200000">
                  <a:pos x="wd2" y="hd2"/>
                </a:cxn>
              </a:cxnLst>
              <a:rect l="0" t="0" r="r" b="b"/>
              <a:pathLst>
                <a:path w="20121" h="21600" extrusionOk="0">
                  <a:moveTo>
                    <a:pt x="10059" y="0"/>
                  </a:moveTo>
                  <a:cubicBezTo>
                    <a:pt x="11899" y="0"/>
                    <a:pt x="17517" y="0"/>
                    <a:pt x="19551" y="3560"/>
                  </a:cubicBezTo>
                  <a:cubicBezTo>
                    <a:pt x="20907" y="6171"/>
                    <a:pt x="19842" y="11868"/>
                    <a:pt x="16355" y="17327"/>
                  </a:cubicBezTo>
                  <a:cubicBezTo>
                    <a:pt x="14030" y="20888"/>
                    <a:pt x="11899" y="21600"/>
                    <a:pt x="10349" y="21600"/>
                  </a:cubicBezTo>
                  <a:cubicBezTo>
                    <a:pt x="8509" y="21600"/>
                    <a:pt x="6378" y="20176"/>
                    <a:pt x="4247" y="17327"/>
                  </a:cubicBezTo>
                  <a:cubicBezTo>
                    <a:pt x="-15" y="11868"/>
                    <a:pt x="-693" y="6171"/>
                    <a:pt x="566" y="3560"/>
                  </a:cubicBezTo>
                  <a:cubicBezTo>
                    <a:pt x="2407" y="0"/>
                    <a:pt x="8218" y="0"/>
                    <a:pt x="10059"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sp>
        <p:nvSpPr>
          <p:cNvPr id="1233" name="Title Text"/>
          <p:cNvSpPr txBox="1">
            <a:spLocks noGrp="1"/>
          </p:cNvSpPr>
          <p:nvPr>
            <p:ph type="title"/>
          </p:nvPr>
        </p:nvSpPr>
        <p:spPr>
          <a:xfrm>
            <a:off x="539999" y="179999"/>
            <a:ext cx="9000002" cy="900003"/>
          </a:xfrm>
          <a:prstGeom prst="rect">
            <a:avLst/>
          </a:prstGeom>
        </p:spPr>
        <p:txBody>
          <a:bodyPr>
            <a:normAutofit/>
          </a:bodyPr>
          <a:lstStyle>
            <a:lvl1pPr algn="l">
              <a:defRPr sz="4400" spc="0"/>
            </a:lvl1pPr>
          </a:lstStyle>
          <a:p>
            <a:r>
              <a:t>Title Text</a:t>
            </a:r>
          </a:p>
        </p:txBody>
      </p:sp>
      <p:sp>
        <p:nvSpPr>
          <p:cNvPr id="1234" name="Body Level One…"/>
          <p:cNvSpPr txBox="1">
            <a:spLocks noGrp="1"/>
          </p:cNvSpPr>
          <p:nvPr>
            <p:ph type="body" sz="quarter" idx="1"/>
          </p:nvPr>
        </p:nvSpPr>
        <p:spPr>
          <a:xfrm>
            <a:off x="539999" y="1260000"/>
            <a:ext cx="2897641" cy="1545122"/>
          </a:xfrm>
          <a:prstGeom prst="rect">
            <a:avLst/>
          </a:prstGeom>
        </p:spPr>
        <p:txBody>
          <a:bodyPr anchor="t"/>
          <a:lstStyle>
            <a:lvl1pPr marL="228600" indent="-228600">
              <a:buClrTx/>
              <a:buSzPct val="100000"/>
              <a:buFont typeface="Arial"/>
              <a:buChar char="•"/>
              <a:defRPr sz="2800" spc="0"/>
            </a:lvl1pPr>
            <a:lvl2pPr marL="723900" indent="-266700">
              <a:buClrTx/>
              <a:buSzPct val="100000"/>
              <a:buFont typeface="Arial"/>
              <a:buChar char="•"/>
              <a:defRPr sz="2800" spc="0"/>
            </a:lvl2pPr>
            <a:lvl3pPr marL="1234438" indent="-320038">
              <a:buClrTx/>
              <a:buSzPct val="100000"/>
              <a:buFont typeface="Arial"/>
              <a:buChar char="•"/>
              <a:defRPr sz="2800" spc="0"/>
            </a:lvl3pPr>
            <a:lvl4pPr marL="1727200" indent="-355600">
              <a:buClrTx/>
              <a:buSzPct val="100000"/>
              <a:buFont typeface="Arial"/>
              <a:buChar char="•"/>
              <a:defRPr sz="2800" spc="0"/>
            </a:lvl4pPr>
            <a:lvl5pPr marL="2184400" indent="-355600">
              <a:buClrTx/>
              <a:buSzPct val="100000"/>
              <a:buFont typeface="Arial"/>
              <a:buChar char="•"/>
              <a:defRPr sz="2800" spc="0"/>
            </a:lvl5pPr>
          </a:lstStyle>
          <a:p>
            <a:r>
              <a:t>Body Level One</a:t>
            </a:r>
          </a:p>
          <a:p>
            <a:pPr lvl="1"/>
            <a:r>
              <a:t>Body Level Two</a:t>
            </a:r>
          </a:p>
          <a:p>
            <a:pPr lvl="2"/>
            <a:r>
              <a:t>Body Level Three</a:t>
            </a:r>
          </a:p>
          <a:p>
            <a:pPr lvl="3"/>
            <a:r>
              <a:t>Body Level Four</a:t>
            </a:r>
          </a:p>
          <a:p>
            <a:pPr lvl="4"/>
            <a:r>
              <a:t>Body Level Five</a:t>
            </a:r>
          </a:p>
        </p:txBody>
      </p:sp>
      <p:sp>
        <p:nvSpPr>
          <p:cNvPr id="123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x">
  <p:cSld name="Blank Slide">
    <p:spTree>
      <p:nvGrpSpPr>
        <p:cNvPr id="1" name=""/>
        <p:cNvGrpSpPr/>
        <p:nvPr/>
      </p:nvGrpSpPr>
      <p:grpSpPr>
        <a:xfrm>
          <a:off x="0" y="0"/>
          <a:ext cx="0" cy="0"/>
          <a:chOff x="0" y="0"/>
          <a:chExt cx="0" cy="0"/>
        </a:xfrm>
      </p:grpSpPr>
      <p:sp>
        <p:nvSpPr>
          <p:cNvPr id="1242" name="Rectangle 282"/>
          <p:cNvSpPr/>
          <p:nvPr/>
        </p:nvSpPr>
        <p:spPr>
          <a:xfrm>
            <a:off x="-1" y="5040000"/>
            <a:ext cx="10080002" cy="630002"/>
          </a:xfrm>
          <a:prstGeom prst="rect">
            <a:avLst/>
          </a:prstGeom>
          <a:solidFill>
            <a:srgbClr val="9ECF6C"/>
          </a:solidFill>
          <a:ln w="12700">
            <a:miter lim="400000"/>
          </a:ln>
        </p:spPr>
        <p:txBody>
          <a:bodyPr lIns="45718" tIns="45718" rIns="45718" bIns="45718" anchor="ctr"/>
          <a:lstStyle/>
          <a:p>
            <a:pPr>
              <a:defRPr spc="-1"/>
            </a:pPr>
            <a:endParaRPr/>
          </a:p>
        </p:txBody>
      </p:sp>
      <p:grpSp>
        <p:nvGrpSpPr>
          <p:cNvPr id="1266" name="Group 288"/>
          <p:cNvGrpSpPr/>
          <p:nvPr/>
        </p:nvGrpSpPr>
        <p:grpSpPr>
          <a:xfrm>
            <a:off x="7559997" y="4589888"/>
            <a:ext cx="539965" cy="720079"/>
            <a:chOff x="-1" y="-11"/>
            <a:chExt cx="539963" cy="720077"/>
          </a:xfrm>
        </p:grpSpPr>
        <p:sp>
          <p:nvSpPr>
            <p:cNvPr id="1243" name="Freeform 289"/>
            <p:cNvSpPr/>
            <p:nvPr/>
          </p:nvSpPr>
          <p:spPr>
            <a:xfrm>
              <a:off x="-2" y="493659"/>
              <a:ext cx="94683" cy="105482"/>
            </a:xfrm>
            <a:custGeom>
              <a:avLst/>
              <a:gdLst/>
              <a:ahLst/>
              <a:cxnLst>
                <a:cxn ang="0">
                  <a:pos x="wd2" y="hd2"/>
                </a:cxn>
                <a:cxn ang="5400000">
                  <a:pos x="wd2" y="hd2"/>
                </a:cxn>
                <a:cxn ang="10800000">
                  <a:pos x="wd2" y="hd2"/>
                </a:cxn>
                <a:cxn ang="16200000">
                  <a:pos x="wd2" y="hd2"/>
                </a:cxn>
              </a:cxnLst>
              <a:rect l="0" t="0" r="r" b="b"/>
              <a:pathLst>
                <a:path w="21600" h="21600" extrusionOk="0">
                  <a:moveTo>
                    <a:pt x="0" y="10763"/>
                  </a:moveTo>
                  <a:cubicBezTo>
                    <a:pt x="0" y="12680"/>
                    <a:pt x="493" y="14597"/>
                    <a:pt x="1478" y="16218"/>
                  </a:cubicBezTo>
                  <a:cubicBezTo>
                    <a:pt x="2464" y="17840"/>
                    <a:pt x="3778" y="19167"/>
                    <a:pt x="5421" y="20126"/>
                  </a:cubicBezTo>
                  <a:cubicBezTo>
                    <a:pt x="7063" y="21084"/>
                    <a:pt x="8870" y="21600"/>
                    <a:pt x="10759" y="21600"/>
                  </a:cubicBezTo>
                  <a:cubicBezTo>
                    <a:pt x="12648" y="21600"/>
                    <a:pt x="14537" y="21084"/>
                    <a:pt x="16179" y="20126"/>
                  </a:cubicBezTo>
                  <a:cubicBezTo>
                    <a:pt x="17822" y="19167"/>
                    <a:pt x="19136" y="17840"/>
                    <a:pt x="20122" y="16218"/>
                  </a:cubicBezTo>
                  <a:cubicBezTo>
                    <a:pt x="21025" y="14597"/>
                    <a:pt x="21600" y="12680"/>
                    <a:pt x="21600" y="10763"/>
                  </a:cubicBezTo>
                  <a:cubicBezTo>
                    <a:pt x="21600" y="8846"/>
                    <a:pt x="21025" y="7003"/>
                    <a:pt x="20122" y="5382"/>
                  </a:cubicBezTo>
                  <a:cubicBezTo>
                    <a:pt x="19136" y="3760"/>
                    <a:pt x="17822" y="2433"/>
                    <a:pt x="16179" y="1474"/>
                  </a:cubicBezTo>
                  <a:cubicBezTo>
                    <a:pt x="14537" y="516"/>
                    <a:pt x="12648" y="0"/>
                    <a:pt x="10759" y="0"/>
                  </a:cubicBezTo>
                  <a:cubicBezTo>
                    <a:pt x="8952" y="0"/>
                    <a:pt x="7063" y="516"/>
                    <a:pt x="5421" y="1474"/>
                  </a:cubicBezTo>
                  <a:cubicBezTo>
                    <a:pt x="3778" y="2433"/>
                    <a:pt x="2464" y="3760"/>
                    <a:pt x="1478" y="5382"/>
                  </a:cubicBezTo>
                  <a:cubicBezTo>
                    <a:pt x="493" y="7003"/>
                    <a:pt x="0" y="8846"/>
                    <a:pt x="0" y="1076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44" name="Freeform 290"/>
            <p:cNvSpPr/>
            <p:nvPr/>
          </p:nvSpPr>
          <p:spPr>
            <a:xfrm>
              <a:off x="34209" y="481419"/>
              <a:ext cx="163962" cy="209925"/>
            </a:xfrm>
            <a:custGeom>
              <a:avLst/>
              <a:gdLst/>
              <a:ahLst/>
              <a:cxnLst>
                <a:cxn ang="0">
                  <a:pos x="wd2" y="hd2"/>
                </a:cxn>
                <a:cxn ang="5400000">
                  <a:pos x="wd2" y="hd2"/>
                </a:cxn>
                <a:cxn ang="10800000">
                  <a:pos x="wd2" y="hd2"/>
                </a:cxn>
                <a:cxn ang="16200000">
                  <a:pos x="wd2" y="hd2"/>
                </a:cxn>
              </a:cxnLst>
              <a:rect l="0" t="0" r="r" b="b"/>
              <a:pathLst>
                <a:path w="17380" h="20447" extrusionOk="0">
                  <a:moveTo>
                    <a:pt x="991" y="17182"/>
                  </a:moveTo>
                  <a:cubicBezTo>
                    <a:pt x="-2749" y="3962"/>
                    <a:pt x="5151" y="5716"/>
                    <a:pt x="7250" y="0"/>
                  </a:cubicBezTo>
                  <a:cubicBezTo>
                    <a:pt x="10188" y="1368"/>
                    <a:pt x="13165" y="2700"/>
                    <a:pt x="16141" y="4068"/>
                  </a:cubicBezTo>
                  <a:cubicBezTo>
                    <a:pt x="16141" y="3962"/>
                    <a:pt x="18851" y="16726"/>
                    <a:pt x="16256" y="19531"/>
                  </a:cubicBezTo>
                  <a:cubicBezTo>
                    <a:pt x="14233" y="21600"/>
                    <a:pt x="1754" y="19882"/>
                    <a:pt x="991" y="1718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45" name="Freeform 291"/>
            <p:cNvSpPr/>
            <p:nvPr/>
          </p:nvSpPr>
          <p:spPr>
            <a:xfrm>
              <a:off x="89639" y="598279"/>
              <a:ext cx="96842" cy="51263"/>
            </a:xfrm>
            <a:custGeom>
              <a:avLst/>
              <a:gdLst/>
              <a:ahLst/>
              <a:cxnLst>
                <a:cxn ang="0">
                  <a:pos x="wd2" y="hd2"/>
                </a:cxn>
                <a:cxn ang="5400000">
                  <a:pos x="wd2" y="hd2"/>
                </a:cxn>
                <a:cxn ang="10800000">
                  <a:pos x="wd2" y="hd2"/>
                </a:cxn>
                <a:cxn ang="16200000">
                  <a:pos x="wd2" y="hd2"/>
                </a:cxn>
              </a:cxnLst>
              <a:rect l="0" t="0" r="r" b="b"/>
              <a:pathLst>
                <a:path w="21600" h="20782" extrusionOk="0">
                  <a:moveTo>
                    <a:pt x="18709" y="9982"/>
                  </a:moveTo>
                  <a:cubicBezTo>
                    <a:pt x="17103" y="7063"/>
                    <a:pt x="15257" y="4144"/>
                    <a:pt x="13169" y="2685"/>
                  </a:cubicBezTo>
                  <a:cubicBezTo>
                    <a:pt x="8993" y="-818"/>
                    <a:pt x="4175" y="-818"/>
                    <a:pt x="0" y="2247"/>
                  </a:cubicBezTo>
                  <a:cubicBezTo>
                    <a:pt x="4497" y="2247"/>
                    <a:pt x="8431" y="2685"/>
                    <a:pt x="12366" y="6041"/>
                  </a:cubicBezTo>
                  <a:cubicBezTo>
                    <a:pt x="14213" y="7501"/>
                    <a:pt x="16059" y="9544"/>
                    <a:pt x="17585" y="11879"/>
                  </a:cubicBezTo>
                  <a:cubicBezTo>
                    <a:pt x="18950" y="14360"/>
                    <a:pt x="20476" y="17279"/>
                    <a:pt x="21600" y="20782"/>
                  </a:cubicBezTo>
                  <a:cubicBezTo>
                    <a:pt x="21279" y="16841"/>
                    <a:pt x="20315" y="12901"/>
                    <a:pt x="18709" y="998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46" name="Freeform 292"/>
            <p:cNvSpPr/>
            <p:nvPr/>
          </p:nvSpPr>
          <p:spPr>
            <a:xfrm>
              <a:off x="166319" y="464499"/>
              <a:ext cx="139386" cy="255568"/>
            </a:xfrm>
            <a:custGeom>
              <a:avLst/>
              <a:gdLst/>
              <a:ahLst/>
              <a:cxnLst>
                <a:cxn ang="0">
                  <a:pos x="wd2" y="hd2"/>
                </a:cxn>
                <a:cxn ang="5400000">
                  <a:pos x="wd2" y="hd2"/>
                </a:cxn>
                <a:cxn ang="10800000">
                  <a:pos x="wd2" y="hd2"/>
                </a:cxn>
                <a:cxn ang="16200000">
                  <a:pos x="wd2" y="hd2"/>
                </a:cxn>
              </a:cxnLst>
              <a:rect l="0" t="0" r="r" b="b"/>
              <a:pathLst>
                <a:path w="19495" h="21121" extrusionOk="0">
                  <a:moveTo>
                    <a:pt x="3978" y="19815"/>
                  </a:moveTo>
                  <a:cubicBezTo>
                    <a:pt x="0" y="17345"/>
                    <a:pt x="151" y="6337"/>
                    <a:pt x="0" y="863"/>
                  </a:cubicBezTo>
                  <a:cubicBezTo>
                    <a:pt x="5589" y="595"/>
                    <a:pt x="11228" y="298"/>
                    <a:pt x="16817" y="0"/>
                  </a:cubicBezTo>
                  <a:cubicBezTo>
                    <a:pt x="16968" y="0"/>
                    <a:pt x="21600" y="17435"/>
                    <a:pt x="18327" y="19815"/>
                  </a:cubicBezTo>
                  <a:cubicBezTo>
                    <a:pt x="15860" y="21600"/>
                    <a:pt x="6747" y="21511"/>
                    <a:pt x="3978"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47" name="Freeform 293"/>
            <p:cNvSpPr/>
            <p:nvPr/>
          </p:nvSpPr>
          <p:spPr>
            <a:xfrm>
              <a:off x="288397" y="464499"/>
              <a:ext cx="139645" cy="255568"/>
            </a:xfrm>
            <a:custGeom>
              <a:avLst/>
              <a:gdLst/>
              <a:ahLst/>
              <a:cxnLst>
                <a:cxn ang="0">
                  <a:pos x="wd2" y="hd2"/>
                </a:cxn>
                <a:cxn ang="5400000">
                  <a:pos x="wd2" y="hd2"/>
                </a:cxn>
                <a:cxn ang="10800000">
                  <a:pos x="wd2" y="hd2"/>
                </a:cxn>
                <a:cxn ang="16200000">
                  <a:pos x="wd2" y="hd2"/>
                </a:cxn>
              </a:cxnLst>
              <a:rect l="0" t="0" r="r" b="b"/>
              <a:pathLst>
                <a:path w="19530" h="21121" extrusionOk="0">
                  <a:moveTo>
                    <a:pt x="15552" y="19815"/>
                  </a:moveTo>
                  <a:cubicBezTo>
                    <a:pt x="19530" y="17345"/>
                    <a:pt x="19329" y="6337"/>
                    <a:pt x="19530" y="863"/>
                  </a:cubicBezTo>
                  <a:cubicBezTo>
                    <a:pt x="13891" y="595"/>
                    <a:pt x="8302" y="298"/>
                    <a:pt x="2713" y="0"/>
                  </a:cubicBezTo>
                  <a:cubicBezTo>
                    <a:pt x="2210" y="6605"/>
                    <a:pt x="-2070" y="17435"/>
                    <a:pt x="1253" y="19815"/>
                  </a:cubicBezTo>
                  <a:cubicBezTo>
                    <a:pt x="3720" y="21600"/>
                    <a:pt x="12783" y="21511"/>
                    <a:pt x="15552"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48" name="Freeform 294"/>
            <p:cNvSpPr/>
            <p:nvPr/>
          </p:nvSpPr>
          <p:spPr>
            <a:xfrm>
              <a:off x="290830" y="601299"/>
              <a:ext cx="12702" cy="103322"/>
            </a:xfrm>
            <a:custGeom>
              <a:avLst/>
              <a:gdLst/>
              <a:ahLst/>
              <a:cxnLst>
                <a:cxn ang="0">
                  <a:pos x="wd2" y="hd2"/>
                </a:cxn>
                <a:cxn ang="5400000">
                  <a:pos x="wd2" y="hd2"/>
                </a:cxn>
                <a:cxn ang="10800000">
                  <a:pos x="wd2" y="hd2"/>
                </a:cxn>
                <a:cxn ang="16200000">
                  <a:pos x="wd2" y="hd2"/>
                </a:cxn>
              </a:cxnLst>
              <a:rect l="0" t="0" r="r" b="b"/>
              <a:pathLst>
                <a:path w="21600" h="21600" extrusionOk="0">
                  <a:moveTo>
                    <a:pt x="21600" y="10838"/>
                  </a:moveTo>
                  <a:cubicBezTo>
                    <a:pt x="21600" y="7376"/>
                    <a:pt x="18400" y="3613"/>
                    <a:pt x="11200" y="0"/>
                  </a:cubicBezTo>
                  <a:cubicBezTo>
                    <a:pt x="3200" y="3613"/>
                    <a:pt x="0" y="7376"/>
                    <a:pt x="0" y="10838"/>
                  </a:cubicBezTo>
                  <a:cubicBezTo>
                    <a:pt x="3200" y="14601"/>
                    <a:pt x="3200" y="18138"/>
                    <a:pt x="11200" y="21600"/>
                  </a:cubicBezTo>
                  <a:cubicBezTo>
                    <a:pt x="18400" y="18138"/>
                    <a:pt x="21600" y="14375"/>
                    <a:pt x="21600" y="1083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49" name="Freeform 295"/>
            <p:cNvSpPr/>
            <p:nvPr/>
          </p:nvSpPr>
          <p:spPr>
            <a:xfrm>
              <a:off x="191159" y="454779"/>
              <a:ext cx="212044" cy="208802"/>
            </a:xfrm>
            <a:custGeom>
              <a:avLst/>
              <a:gdLst/>
              <a:ahLst/>
              <a:cxnLst>
                <a:cxn ang="0">
                  <a:pos x="wd2" y="hd2"/>
                </a:cxn>
                <a:cxn ang="5400000">
                  <a:pos x="wd2" y="hd2"/>
                </a:cxn>
                <a:cxn ang="10800000">
                  <a:pos x="wd2" y="hd2"/>
                </a:cxn>
                <a:cxn ang="16200000">
                  <a:pos x="wd2" y="hd2"/>
                </a:cxn>
              </a:cxnLst>
              <a:rect l="0" t="0" r="r" b="b"/>
              <a:pathLst>
                <a:path w="21600" h="21600" extrusionOk="0">
                  <a:moveTo>
                    <a:pt x="10818" y="21600"/>
                  </a:moveTo>
                  <a:cubicBezTo>
                    <a:pt x="14412" y="17764"/>
                    <a:pt x="21600" y="15753"/>
                    <a:pt x="21600" y="10167"/>
                  </a:cubicBezTo>
                  <a:cubicBezTo>
                    <a:pt x="21600" y="4581"/>
                    <a:pt x="16833" y="0"/>
                    <a:pt x="10818" y="0"/>
                  </a:cubicBezTo>
                  <a:cubicBezTo>
                    <a:pt x="4804" y="0"/>
                    <a:pt x="0" y="4581"/>
                    <a:pt x="0" y="10167"/>
                  </a:cubicBezTo>
                  <a:cubicBezTo>
                    <a:pt x="0" y="15753"/>
                    <a:pt x="7188" y="17764"/>
                    <a:pt x="10818"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50" name="Freeform 296"/>
            <p:cNvSpPr/>
            <p:nvPr/>
          </p:nvSpPr>
          <p:spPr>
            <a:xfrm>
              <a:off x="54789" y="-12"/>
              <a:ext cx="159412" cy="315832"/>
            </a:xfrm>
            <a:custGeom>
              <a:avLst/>
              <a:gdLst/>
              <a:ahLst/>
              <a:cxnLst>
                <a:cxn ang="0">
                  <a:pos x="wd2" y="hd2"/>
                </a:cxn>
                <a:cxn ang="5400000">
                  <a:pos x="wd2" y="hd2"/>
                </a:cxn>
                <a:cxn ang="10800000">
                  <a:pos x="wd2" y="hd2"/>
                </a:cxn>
                <a:cxn ang="16200000">
                  <a:pos x="wd2" y="hd2"/>
                </a:cxn>
              </a:cxnLst>
              <a:rect l="0" t="0" r="r" b="b"/>
              <a:pathLst>
                <a:path w="19400" h="21388" extrusionOk="0">
                  <a:moveTo>
                    <a:pt x="17691" y="9369"/>
                  </a:moveTo>
                  <a:cubicBezTo>
                    <a:pt x="18436" y="17902"/>
                    <a:pt x="18830" y="16610"/>
                    <a:pt x="19400" y="20242"/>
                  </a:cubicBezTo>
                  <a:cubicBezTo>
                    <a:pt x="16727" y="20632"/>
                    <a:pt x="14055" y="20998"/>
                    <a:pt x="11382" y="21388"/>
                  </a:cubicBezTo>
                  <a:cubicBezTo>
                    <a:pt x="8096" y="18146"/>
                    <a:pt x="11820" y="20559"/>
                    <a:pt x="1524" y="11636"/>
                  </a:cubicBezTo>
                  <a:cubicBezTo>
                    <a:pt x="-2200" y="8321"/>
                    <a:pt x="1787" y="495"/>
                    <a:pt x="4065" y="7"/>
                  </a:cubicBezTo>
                  <a:cubicBezTo>
                    <a:pt x="5511" y="-212"/>
                    <a:pt x="17428" y="4981"/>
                    <a:pt x="17691" y="936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51" name="Freeform 297"/>
            <p:cNvSpPr/>
            <p:nvPr/>
          </p:nvSpPr>
          <p:spPr>
            <a:xfrm>
              <a:off x="85687" y="63562"/>
              <a:ext cx="115914" cy="249738"/>
            </a:xfrm>
            <a:custGeom>
              <a:avLst/>
              <a:gdLst/>
              <a:ahLst/>
              <a:cxnLst>
                <a:cxn ang="0">
                  <a:pos x="wd2" y="hd2"/>
                </a:cxn>
                <a:cxn ang="5400000">
                  <a:pos x="wd2" y="hd2"/>
                </a:cxn>
                <a:cxn ang="10800000">
                  <a:pos x="wd2" y="hd2"/>
                </a:cxn>
                <a:cxn ang="16200000">
                  <a:pos x="wd2" y="hd2"/>
                </a:cxn>
              </a:cxnLst>
              <a:rect l="0" t="0" r="r" b="b"/>
              <a:pathLst>
                <a:path w="20217" h="21315" extrusionOk="0">
                  <a:moveTo>
                    <a:pt x="15068" y="6966"/>
                  </a:moveTo>
                  <a:cubicBezTo>
                    <a:pt x="18961" y="17413"/>
                    <a:pt x="18522" y="15907"/>
                    <a:pt x="20217" y="20393"/>
                  </a:cubicBezTo>
                  <a:cubicBezTo>
                    <a:pt x="17705" y="20700"/>
                    <a:pt x="15131" y="21008"/>
                    <a:pt x="12619" y="21315"/>
                  </a:cubicBezTo>
                  <a:cubicBezTo>
                    <a:pt x="8915" y="17075"/>
                    <a:pt x="12619" y="20578"/>
                    <a:pt x="1505" y="8595"/>
                  </a:cubicBezTo>
                  <a:cubicBezTo>
                    <a:pt x="-1383" y="5553"/>
                    <a:pt x="250" y="514"/>
                    <a:pt x="3326" y="22"/>
                  </a:cubicBezTo>
                  <a:cubicBezTo>
                    <a:pt x="5398" y="-285"/>
                    <a:pt x="13436" y="2665"/>
                    <a:pt x="15068" y="696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52" name="Freeform 298"/>
            <p:cNvSpPr/>
            <p:nvPr/>
          </p:nvSpPr>
          <p:spPr>
            <a:xfrm>
              <a:off x="379440" y="-12"/>
              <a:ext cx="160523" cy="315832"/>
            </a:xfrm>
            <a:custGeom>
              <a:avLst/>
              <a:gdLst/>
              <a:ahLst/>
              <a:cxnLst>
                <a:cxn ang="0">
                  <a:pos x="wd2" y="hd2"/>
                </a:cxn>
                <a:cxn ang="5400000">
                  <a:pos x="wd2" y="hd2"/>
                </a:cxn>
                <a:cxn ang="10800000">
                  <a:pos x="wd2" y="hd2"/>
                </a:cxn>
                <a:cxn ang="16200000">
                  <a:pos x="wd2" y="hd2"/>
                </a:cxn>
              </a:cxnLst>
              <a:rect l="0" t="0" r="r" b="b"/>
              <a:pathLst>
                <a:path w="19339" h="21388" extrusionOk="0">
                  <a:moveTo>
                    <a:pt x="1692" y="9369"/>
                  </a:moveTo>
                  <a:cubicBezTo>
                    <a:pt x="998" y="17902"/>
                    <a:pt x="564" y="16610"/>
                    <a:pt x="0" y="20242"/>
                  </a:cubicBezTo>
                  <a:cubicBezTo>
                    <a:pt x="2646" y="20632"/>
                    <a:pt x="5292" y="20998"/>
                    <a:pt x="7937" y="21388"/>
                  </a:cubicBezTo>
                  <a:cubicBezTo>
                    <a:pt x="11234" y="18146"/>
                    <a:pt x="7504" y="20559"/>
                    <a:pt x="17783" y="11636"/>
                  </a:cubicBezTo>
                  <a:cubicBezTo>
                    <a:pt x="21600" y="8321"/>
                    <a:pt x="17480" y="495"/>
                    <a:pt x="15181" y="7"/>
                  </a:cubicBezTo>
                  <a:cubicBezTo>
                    <a:pt x="13793" y="-212"/>
                    <a:pt x="1995" y="4981"/>
                    <a:pt x="1692" y="936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53" name="Freeform 299"/>
            <p:cNvSpPr/>
            <p:nvPr/>
          </p:nvSpPr>
          <p:spPr>
            <a:xfrm>
              <a:off x="392400" y="63562"/>
              <a:ext cx="116178" cy="250818"/>
            </a:xfrm>
            <a:custGeom>
              <a:avLst/>
              <a:gdLst/>
              <a:ahLst/>
              <a:cxnLst>
                <a:cxn ang="0">
                  <a:pos x="wd2" y="hd2"/>
                </a:cxn>
                <a:cxn ang="5400000">
                  <a:pos x="wd2" y="hd2"/>
                </a:cxn>
                <a:cxn ang="10800000">
                  <a:pos x="wd2" y="hd2"/>
                </a:cxn>
                <a:cxn ang="16200000">
                  <a:pos x="wd2" y="hd2"/>
                </a:cxn>
              </a:cxnLst>
              <a:rect l="0" t="0" r="r" b="b"/>
              <a:pathLst>
                <a:path w="20263" h="21316" extrusionOk="0">
                  <a:moveTo>
                    <a:pt x="5149" y="6936"/>
                  </a:moveTo>
                  <a:cubicBezTo>
                    <a:pt x="1193" y="17339"/>
                    <a:pt x="1695" y="15840"/>
                    <a:pt x="0" y="20306"/>
                  </a:cubicBezTo>
                  <a:cubicBezTo>
                    <a:pt x="2449" y="20643"/>
                    <a:pt x="4960" y="20979"/>
                    <a:pt x="7409" y="21316"/>
                  </a:cubicBezTo>
                  <a:cubicBezTo>
                    <a:pt x="11177" y="17124"/>
                    <a:pt x="7409" y="20643"/>
                    <a:pt x="18712" y="8711"/>
                  </a:cubicBezTo>
                  <a:cubicBezTo>
                    <a:pt x="21600" y="5529"/>
                    <a:pt x="20156" y="511"/>
                    <a:pt x="16828" y="22"/>
                  </a:cubicBezTo>
                  <a:cubicBezTo>
                    <a:pt x="14819" y="-284"/>
                    <a:pt x="6844" y="2653"/>
                    <a:pt x="5149" y="693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54" name="Freeform 300"/>
            <p:cNvSpPr/>
            <p:nvPr/>
          </p:nvSpPr>
          <p:spPr>
            <a:xfrm>
              <a:off x="80990" y="191978"/>
              <a:ext cx="432048" cy="385204"/>
            </a:xfrm>
            <a:custGeom>
              <a:avLst/>
              <a:gdLst/>
              <a:ahLst/>
              <a:cxnLst>
                <a:cxn ang="0">
                  <a:pos x="wd2" y="hd2"/>
                </a:cxn>
                <a:cxn ang="5400000">
                  <a:pos x="wd2" y="hd2"/>
                </a:cxn>
                <a:cxn ang="10800000">
                  <a:pos x="wd2" y="hd2"/>
                </a:cxn>
                <a:cxn ang="16200000">
                  <a:pos x="wd2" y="hd2"/>
                </a:cxn>
              </a:cxnLst>
              <a:rect l="0" t="0" r="r" b="b"/>
              <a:pathLst>
                <a:path w="17756" h="21600" extrusionOk="0">
                  <a:moveTo>
                    <a:pt x="8877" y="0"/>
                  </a:moveTo>
                  <a:cubicBezTo>
                    <a:pt x="3980" y="0"/>
                    <a:pt x="1746" y="2907"/>
                    <a:pt x="1746" y="6924"/>
                  </a:cubicBezTo>
                  <a:cubicBezTo>
                    <a:pt x="1746" y="10295"/>
                    <a:pt x="-1923" y="15281"/>
                    <a:pt x="1376" y="18572"/>
                  </a:cubicBezTo>
                  <a:cubicBezTo>
                    <a:pt x="2959" y="20187"/>
                    <a:pt x="5681" y="21600"/>
                    <a:pt x="8877" y="21600"/>
                  </a:cubicBezTo>
                  <a:cubicBezTo>
                    <a:pt x="12073" y="21600"/>
                    <a:pt x="14780" y="20187"/>
                    <a:pt x="16393" y="18572"/>
                  </a:cubicBezTo>
                  <a:cubicBezTo>
                    <a:pt x="19677" y="15221"/>
                    <a:pt x="15993" y="10295"/>
                    <a:pt x="15993" y="6924"/>
                  </a:cubicBezTo>
                  <a:cubicBezTo>
                    <a:pt x="15993" y="2907"/>
                    <a:pt x="13818" y="0"/>
                    <a:pt x="8877"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55" name="Freeform 301"/>
            <p:cNvSpPr/>
            <p:nvPr/>
          </p:nvSpPr>
          <p:spPr>
            <a:xfrm>
              <a:off x="109470" y="244895"/>
              <a:ext cx="377743" cy="319326"/>
            </a:xfrm>
            <a:custGeom>
              <a:avLst/>
              <a:gdLst/>
              <a:ahLst/>
              <a:cxnLst>
                <a:cxn ang="0">
                  <a:pos x="wd2" y="hd2"/>
                </a:cxn>
                <a:cxn ang="5400000">
                  <a:pos x="wd2" y="hd2"/>
                </a:cxn>
                <a:cxn ang="10800000">
                  <a:pos x="wd2" y="hd2"/>
                </a:cxn>
                <a:cxn ang="16200000">
                  <a:pos x="wd2" y="hd2"/>
                </a:cxn>
              </a:cxnLst>
              <a:rect l="0" t="0" r="r" b="b"/>
              <a:pathLst>
                <a:path w="19777" h="21359" extrusionOk="0">
                  <a:moveTo>
                    <a:pt x="9027" y="722"/>
                  </a:moveTo>
                  <a:cubicBezTo>
                    <a:pt x="9573" y="-241"/>
                    <a:pt x="10063" y="-241"/>
                    <a:pt x="10629" y="722"/>
                  </a:cubicBezTo>
                  <a:cubicBezTo>
                    <a:pt x="11911" y="2889"/>
                    <a:pt x="13965" y="7561"/>
                    <a:pt x="14078" y="11414"/>
                  </a:cubicBezTo>
                  <a:cubicBezTo>
                    <a:pt x="16434" y="11004"/>
                    <a:pt x="19073" y="11149"/>
                    <a:pt x="19638" y="12786"/>
                  </a:cubicBezTo>
                  <a:cubicBezTo>
                    <a:pt x="20675" y="15989"/>
                    <a:pt x="15756" y="21359"/>
                    <a:pt x="9894" y="21359"/>
                  </a:cubicBezTo>
                  <a:cubicBezTo>
                    <a:pt x="3957" y="21359"/>
                    <a:pt x="-925" y="15989"/>
                    <a:pt x="149" y="12786"/>
                  </a:cubicBezTo>
                  <a:cubicBezTo>
                    <a:pt x="564" y="11149"/>
                    <a:pt x="3297" y="11004"/>
                    <a:pt x="5559" y="11414"/>
                  </a:cubicBezTo>
                  <a:cubicBezTo>
                    <a:pt x="5710" y="7561"/>
                    <a:pt x="7726" y="2889"/>
                    <a:pt x="9027" y="72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56" name="Freeform 302"/>
            <p:cNvSpPr/>
            <p:nvPr/>
          </p:nvSpPr>
          <p:spPr>
            <a:xfrm>
              <a:off x="208117" y="472780"/>
              <a:ext cx="178130" cy="65882"/>
            </a:xfrm>
            <a:custGeom>
              <a:avLst/>
              <a:gdLst/>
              <a:ahLst/>
              <a:cxnLst>
                <a:cxn ang="0">
                  <a:pos x="wd2" y="hd2"/>
                </a:cxn>
                <a:cxn ang="5400000">
                  <a:pos x="wd2" y="hd2"/>
                </a:cxn>
                <a:cxn ang="10800000">
                  <a:pos x="wd2" y="hd2"/>
                </a:cxn>
                <a:cxn ang="16200000">
                  <a:pos x="wd2" y="hd2"/>
                </a:cxn>
              </a:cxnLst>
              <a:rect l="0" t="0" r="r" b="b"/>
              <a:pathLst>
                <a:path w="20435" h="21600" extrusionOk="0">
                  <a:moveTo>
                    <a:pt x="4126" y="7908"/>
                  </a:moveTo>
                  <a:cubicBezTo>
                    <a:pt x="5613" y="8262"/>
                    <a:pt x="7224" y="7200"/>
                    <a:pt x="8463" y="4721"/>
                  </a:cubicBezTo>
                  <a:cubicBezTo>
                    <a:pt x="9124" y="3541"/>
                    <a:pt x="9660" y="2007"/>
                    <a:pt x="10239" y="0"/>
                  </a:cubicBezTo>
                  <a:cubicBezTo>
                    <a:pt x="10610" y="2007"/>
                    <a:pt x="11271" y="3541"/>
                    <a:pt x="11973" y="4721"/>
                  </a:cubicBezTo>
                  <a:cubicBezTo>
                    <a:pt x="13336" y="7200"/>
                    <a:pt x="14782" y="8262"/>
                    <a:pt x="16310" y="7908"/>
                  </a:cubicBezTo>
                  <a:cubicBezTo>
                    <a:pt x="17797" y="7908"/>
                    <a:pt x="19283" y="6256"/>
                    <a:pt x="20357" y="3541"/>
                  </a:cubicBezTo>
                  <a:cubicBezTo>
                    <a:pt x="21018" y="2007"/>
                    <a:pt x="17507" y="21600"/>
                    <a:pt x="10239" y="21600"/>
                  </a:cubicBezTo>
                  <a:cubicBezTo>
                    <a:pt x="2929" y="21600"/>
                    <a:pt x="-582" y="2007"/>
                    <a:pt x="79" y="3541"/>
                  </a:cubicBezTo>
                  <a:cubicBezTo>
                    <a:pt x="1153" y="5902"/>
                    <a:pt x="2639" y="7554"/>
                    <a:pt x="4126" y="790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57" name="Freeform 303"/>
            <p:cNvSpPr/>
            <p:nvPr/>
          </p:nvSpPr>
          <p:spPr>
            <a:xfrm>
              <a:off x="145155" y="292117"/>
              <a:ext cx="104635" cy="126643"/>
            </a:xfrm>
            <a:custGeom>
              <a:avLst/>
              <a:gdLst/>
              <a:ahLst/>
              <a:cxnLst>
                <a:cxn ang="0">
                  <a:pos x="wd2" y="hd2"/>
                </a:cxn>
                <a:cxn ang="5400000">
                  <a:pos x="wd2" y="hd2"/>
                </a:cxn>
                <a:cxn ang="10800000">
                  <a:pos x="wd2" y="hd2"/>
                </a:cxn>
                <a:cxn ang="16200000">
                  <a:pos x="wd2" y="hd2"/>
                </a:cxn>
              </a:cxnLst>
              <a:rect l="0" t="0" r="r" b="b"/>
              <a:pathLst>
                <a:path w="19558" h="18178" extrusionOk="0">
                  <a:moveTo>
                    <a:pt x="12771" y="509"/>
                  </a:moveTo>
                  <a:cubicBezTo>
                    <a:pt x="6176" y="-1610"/>
                    <a:pt x="1735" y="3402"/>
                    <a:pt x="659" y="6141"/>
                  </a:cubicBezTo>
                  <a:cubicBezTo>
                    <a:pt x="-1091" y="10275"/>
                    <a:pt x="1130" y="14926"/>
                    <a:pt x="1735" y="16011"/>
                  </a:cubicBezTo>
                  <a:cubicBezTo>
                    <a:pt x="2273" y="16683"/>
                    <a:pt x="7051" y="19990"/>
                    <a:pt x="17885" y="16838"/>
                  </a:cubicBezTo>
                  <a:cubicBezTo>
                    <a:pt x="17616" y="16838"/>
                    <a:pt x="20509" y="12187"/>
                    <a:pt x="19230" y="7898"/>
                  </a:cubicBezTo>
                  <a:cubicBezTo>
                    <a:pt x="17077" y="5418"/>
                    <a:pt x="18490" y="2214"/>
                    <a:pt x="12771" y="50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58" name="Freeform 304"/>
            <p:cNvSpPr/>
            <p:nvPr/>
          </p:nvSpPr>
          <p:spPr>
            <a:xfrm>
              <a:off x="138207" y="285194"/>
              <a:ext cx="109474" cy="136950"/>
            </a:xfrm>
            <a:custGeom>
              <a:avLst/>
              <a:gdLst/>
              <a:ahLst/>
              <a:cxnLst>
                <a:cxn ang="0">
                  <a:pos x="wd2" y="hd2"/>
                </a:cxn>
                <a:cxn ang="5400000">
                  <a:pos x="wd2" y="hd2"/>
                </a:cxn>
                <a:cxn ang="10800000">
                  <a:pos x="wd2" y="hd2"/>
                </a:cxn>
                <a:cxn ang="16200000">
                  <a:pos x="wd2" y="hd2"/>
                </a:cxn>
              </a:cxnLst>
              <a:rect l="0" t="0" r="r" b="b"/>
              <a:pathLst>
                <a:path w="21326" h="21233" extrusionOk="0">
                  <a:moveTo>
                    <a:pt x="18801" y="3465"/>
                  </a:moveTo>
                  <a:cubicBezTo>
                    <a:pt x="17820" y="2516"/>
                    <a:pt x="16908" y="1790"/>
                    <a:pt x="15856" y="1232"/>
                  </a:cubicBezTo>
                  <a:cubicBezTo>
                    <a:pt x="15365" y="841"/>
                    <a:pt x="14664" y="618"/>
                    <a:pt x="13962" y="451"/>
                  </a:cubicBezTo>
                  <a:cubicBezTo>
                    <a:pt x="13261" y="227"/>
                    <a:pt x="12630" y="60"/>
                    <a:pt x="11858" y="60"/>
                  </a:cubicBezTo>
                  <a:cubicBezTo>
                    <a:pt x="9123" y="-275"/>
                    <a:pt x="6388" y="841"/>
                    <a:pt x="4565" y="2292"/>
                  </a:cubicBezTo>
                  <a:cubicBezTo>
                    <a:pt x="2671" y="3799"/>
                    <a:pt x="1129" y="5920"/>
                    <a:pt x="427" y="8097"/>
                  </a:cubicBezTo>
                  <a:cubicBezTo>
                    <a:pt x="-274" y="10330"/>
                    <a:pt x="-64" y="12730"/>
                    <a:pt x="708" y="14962"/>
                  </a:cubicBezTo>
                  <a:cubicBezTo>
                    <a:pt x="918" y="16078"/>
                    <a:pt x="1339" y="17195"/>
                    <a:pt x="2040" y="18144"/>
                  </a:cubicBezTo>
                  <a:cubicBezTo>
                    <a:pt x="2110" y="18255"/>
                    <a:pt x="2181" y="18423"/>
                    <a:pt x="2251" y="18534"/>
                  </a:cubicBezTo>
                  <a:cubicBezTo>
                    <a:pt x="2251" y="18702"/>
                    <a:pt x="2251" y="18869"/>
                    <a:pt x="2251" y="19037"/>
                  </a:cubicBezTo>
                  <a:cubicBezTo>
                    <a:pt x="2321" y="19148"/>
                    <a:pt x="2391" y="19204"/>
                    <a:pt x="2461" y="19260"/>
                  </a:cubicBezTo>
                  <a:cubicBezTo>
                    <a:pt x="2671" y="19427"/>
                    <a:pt x="2882" y="19595"/>
                    <a:pt x="3443" y="19762"/>
                  </a:cubicBezTo>
                  <a:cubicBezTo>
                    <a:pt x="4074" y="20209"/>
                    <a:pt x="4565" y="20376"/>
                    <a:pt x="5196" y="20599"/>
                  </a:cubicBezTo>
                  <a:cubicBezTo>
                    <a:pt x="7791" y="21325"/>
                    <a:pt x="10316" y="21325"/>
                    <a:pt x="12840" y="21102"/>
                  </a:cubicBezTo>
                  <a:cubicBezTo>
                    <a:pt x="15365" y="20767"/>
                    <a:pt x="17609" y="20209"/>
                    <a:pt x="19923" y="19260"/>
                  </a:cubicBezTo>
                  <a:cubicBezTo>
                    <a:pt x="17609" y="19595"/>
                    <a:pt x="15084" y="20209"/>
                    <a:pt x="12840" y="20209"/>
                  </a:cubicBezTo>
                  <a:cubicBezTo>
                    <a:pt x="10596" y="20209"/>
                    <a:pt x="8001" y="19985"/>
                    <a:pt x="5897" y="19260"/>
                  </a:cubicBezTo>
                  <a:cubicBezTo>
                    <a:pt x="5477" y="19037"/>
                    <a:pt x="4986" y="18869"/>
                    <a:pt x="4565" y="18534"/>
                  </a:cubicBezTo>
                  <a:cubicBezTo>
                    <a:pt x="4355" y="18311"/>
                    <a:pt x="4074" y="18311"/>
                    <a:pt x="4074" y="18144"/>
                  </a:cubicBezTo>
                  <a:cubicBezTo>
                    <a:pt x="4004" y="18032"/>
                    <a:pt x="3934" y="17920"/>
                    <a:pt x="3864" y="17809"/>
                  </a:cubicBezTo>
                  <a:cubicBezTo>
                    <a:pt x="3443" y="16804"/>
                    <a:pt x="3162" y="15911"/>
                    <a:pt x="2671" y="14962"/>
                  </a:cubicBezTo>
                  <a:cubicBezTo>
                    <a:pt x="2251" y="12953"/>
                    <a:pt x="2040" y="10888"/>
                    <a:pt x="2671" y="9046"/>
                  </a:cubicBezTo>
                  <a:cubicBezTo>
                    <a:pt x="3162" y="7148"/>
                    <a:pt x="4565" y="5474"/>
                    <a:pt x="6108" y="4190"/>
                  </a:cubicBezTo>
                  <a:cubicBezTo>
                    <a:pt x="7791" y="2851"/>
                    <a:pt x="9825" y="1958"/>
                    <a:pt x="11858" y="2125"/>
                  </a:cubicBezTo>
                  <a:cubicBezTo>
                    <a:pt x="12420" y="2125"/>
                    <a:pt x="13051" y="2125"/>
                    <a:pt x="13542" y="2292"/>
                  </a:cubicBezTo>
                  <a:cubicBezTo>
                    <a:pt x="13962" y="2516"/>
                    <a:pt x="14664" y="2516"/>
                    <a:pt x="15084" y="2683"/>
                  </a:cubicBezTo>
                  <a:cubicBezTo>
                    <a:pt x="16277" y="3018"/>
                    <a:pt x="17188" y="3632"/>
                    <a:pt x="17820" y="4358"/>
                  </a:cubicBezTo>
                  <a:cubicBezTo>
                    <a:pt x="19503" y="5474"/>
                    <a:pt x="20625" y="7316"/>
                    <a:pt x="21326" y="9548"/>
                  </a:cubicBezTo>
                  <a:cubicBezTo>
                    <a:pt x="21326" y="7316"/>
                    <a:pt x="20344" y="5251"/>
                    <a:pt x="18801" y="346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59" name="Freeform 305"/>
            <p:cNvSpPr/>
            <p:nvPr/>
          </p:nvSpPr>
          <p:spPr>
            <a:xfrm>
              <a:off x="172439" y="321938"/>
              <a:ext cx="61202" cy="7632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36"/>
                    <a:pt x="381" y="14570"/>
                    <a:pt x="1398" y="16200"/>
                  </a:cubicBezTo>
                  <a:cubicBezTo>
                    <a:pt x="2287" y="17932"/>
                    <a:pt x="3685" y="19257"/>
                    <a:pt x="5464" y="20174"/>
                  </a:cubicBezTo>
                  <a:cubicBezTo>
                    <a:pt x="7115" y="21091"/>
                    <a:pt x="8894" y="21600"/>
                    <a:pt x="10800" y="21600"/>
                  </a:cubicBezTo>
                  <a:cubicBezTo>
                    <a:pt x="12706" y="21600"/>
                    <a:pt x="14485" y="21091"/>
                    <a:pt x="16264" y="20174"/>
                  </a:cubicBezTo>
                  <a:cubicBezTo>
                    <a:pt x="17915" y="19257"/>
                    <a:pt x="19186" y="17932"/>
                    <a:pt x="20202" y="16200"/>
                  </a:cubicBezTo>
                  <a:cubicBezTo>
                    <a:pt x="21092" y="14570"/>
                    <a:pt x="21600" y="12736"/>
                    <a:pt x="21600" y="10800"/>
                  </a:cubicBezTo>
                  <a:cubicBezTo>
                    <a:pt x="21600" y="8966"/>
                    <a:pt x="21092" y="7030"/>
                    <a:pt x="20202" y="5400"/>
                  </a:cubicBezTo>
                  <a:cubicBezTo>
                    <a:pt x="19186" y="3770"/>
                    <a:pt x="17915" y="2343"/>
                    <a:pt x="16264" y="1426"/>
                  </a:cubicBezTo>
                  <a:cubicBezTo>
                    <a:pt x="14485" y="509"/>
                    <a:pt x="12706" y="0"/>
                    <a:pt x="10800" y="0"/>
                  </a:cubicBezTo>
                  <a:cubicBezTo>
                    <a:pt x="8894" y="0"/>
                    <a:pt x="7115" y="509"/>
                    <a:pt x="5464" y="1426"/>
                  </a:cubicBezTo>
                  <a:cubicBezTo>
                    <a:pt x="3685" y="2343"/>
                    <a:pt x="2287" y="3770"/>
                    <a:pt x="1398" y="5400"/>
                  </a:cubicBezTo>
                  <a:cubicBezTo>
                    <a:pt x="381" y="7030"/>
                    <a:pt x="0" y="8966"/>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60" name="Freeform 306"/>
            <p:cNvSpPr/>
            <p:nvPr/>
          </p:nvSpPr>
          <p:spPr>
            <a:xfrm>
              <a:off x="345287" y="292117"/>
              <a:ext cx="103776" cy="126643"/>
            </a:xfrm>
            <a:custGeom>
              <a:avLst/>
              <a:gdLst/>
              <a:ahLst/>
              <a:cxnLst>
                <a:cxn ang="0">
                  <a:pos x="wd2" y="hd2"/>
                </a:cxn>
                <a:cxn ang="5400000">
                  <a:pos x="wd2" y="hd2"/>
                </a:cxn>
                <a:cxn ang="10800000">
                  <a:pos x="wd2" y="hd2"/>
                </a:cxn>
                <a:cxn ang="16200000">
                  <a:pos x="wd2" y="hd2"/>
                </a:cxn>
              </a:cxnLst>
              <a:rect l="0" t="0" r="r" b="b"/>
              <a:pathLst>
                <a:path w="19642" h="18178" extrusionOk="0">
                  <a:moveTo>
                    <a:pt x="6737" y="509"/>
                  </a:moveTo>
                  <a:cubicBezTo>
                    <a:pt x="13415" y="-1610"/>
                    <a:pt x="17844" y="3402"/>
                    <a:pt x="18934" y="6141"/>
                  </a:cubicBezTo>
                  <a:cubicBezTo>
                    <a:pt x="20774" y="10275"/>
                    <a:pt x="18525" y="14926"/>
                    <a:pt x="17844" y="16011"/>
                  </a:cubicBezTo>
                  <a:cubicBezTo>
                    <a:pt x="17435" y="16683"/>
                    <a:pt x="12529" y="19990"/>
                    <a:pt x="1559" y="16838"/>
                  </a:cubicBezTo>
                  <a:cubicBezTo>
                    <a:pt x="1831" y="16838"/>
                    <a:pt x="-826" y="12187"/>
                    <a:pt x="264" y="7898"/>
                  </a:cubicBezTo>
                  <a:cubicBezTo>
                    <a:pt x="2377" y="5418"/>
                    <a:pt x="877" y="2214"/>
                    <a:pt x="6737" y="50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61" name="Freeform 307"/>
            <p:cNvSpPr/>
            <p:nvPr/>
          </p:nvSpPr>
          <p:spPr>
            <a:xfrm>
              <a:off x="346681" y="286271"/>
              <a:ext cx="110137" cy="135017"/>
            </a:xfrm>
            <a:custGeom>
              <a:avLst/>
              <a:gdLst/>
              <a:ahLst/>
              <a:cxnLst>
                <a:cxn ang="0">
                  <a:pos x="wd2" y="hd2"/>
                </a:cxn>
                <a:cxn ang="5400000">
                  <a:pos x="wd2" y="hd2"/>
                </a:cxn>
                <a:cxn ang="10800000">
                  <a:pos x="wd2" y="hd2"/>
                </a:cxn>
                <a:cxn ang="16200000">
                  <a:pos x="wd2" y="hd2"/>
                </a:cxn>
              </a:cxnLst>
              <a:rect l="0" t="0" r="r" b="b"/>
              <a:pathLst>
                <a:path w="21454" h="21151" extrusionOk="0">
                  <a:moveTo>
                    <a:pt x="3436" y="4065"/>
                  </a:moveTo>
                  <a:cubicBezTo>
                    <a:pt x="4348" y="3331"/>
                    <a:pt x="5330" y="2711"/>
                    <a:pt x="6171" y="2316"/>
                  </a:cubicBezTo>
                  <a:cubicBezTo>
                    <a:pt x="6662" y="2147"/>
                    <a:pt x="7294" y="1978"/>
                    <a:pt x="7855" y="1978"/>
                  </a:cubicBezTo>
                  <a:cubicBezTo>
                    <a:pt x="8275" y="1809"/>
                    <a:pt x="8977" y="1809"/>
                    <a:pt x="9397" y="1809"/>
                  </a:cubicBezTo>
                  <a:cubicBezTo>
                    <a:pt x="11501" y="1809"/>
                    <a:pt x="13816" y="2542"/>
                    <a:pt x="15148" y="3839"/>
                  </a:cubicBezTo>
                  <a:cubicBezTo>
                    <a:pt x="16761" y="5136"/>
                    <a:pt x="18164" y="7054"/>
                    <a:pt x="18584" y="8745"/>
                  </a:cubicBezTo>
                  <a:cubicBezTo>
                    <a:pt x="19005" y="10663"/>
                    <a:pt x="19005" y="12637"/>
                    <a:pt x="18584" y="14724"/>
                  </a:cubicBezTo>
                  <a:cubicBezTo>
                    <a:pt x="18374" y="15739"/>
                    <a:pt x="17883" y="16810"/>
                    <a:pt x="17462" y="17543"/>
                  </a:cubicBezTo>
                  <a:cubicBezTo>
                    <a:pt x="17392" y="17713"/>
                    <a:pt x="17322" y="17825"/>
                    <a:pt x="17252" y="17995"/>
                  </a:cubicBezTo>
                  <a:cubicBezTo>
                    <a:pt x="17042" y="18164"/>
                    <a:pt x="16761" y="18164"/>
                    <a:pt x="16761" y="18333"/>
                  </a:cubicBezTo>
                  <a:cubicBezTo>
                    <a:pt x="16270" y="18502"/>
                    <a:pt x="15849" y="18897"/>
                    <a:pt x="15358" y="19066"/>
                  </a:cubicBezTo>
                  <a:cubicBezTo>
                    <a:pt x="13255" y="19799"/>
                    <a:pt x="11010" y="20250"/>
                    <a:pt x="8486" y="19968"/>
                  </a:cubicBezTo>
                  <a:cubicBezTo>
                    <a:pt x="6171" y="19968"/>
                    <a:pt x="3647" y="19630"/>
                    <a:pt x="1332" y="19066"/>
                  </a:cubicBezTo>
                  <a:cubicBezTo>
                    <a:pt x="3647" y="19968"/>
                    <a:pt x="5961" y="20589"/>
                    <a:pt x="8486" y="20984"/>
                  </a:cubicBezTo>
                  <a:cubicBezTo>
                    <a:pt x="11010" y="21322"/>
                    <a:pt x="13605" y="21153"/>
                    <a:pt x="16060" y="20420"/>
                  </a:cubicBezTo>
                  <a:cubicBezTo>
                    <a:pt x="16761" y="20250"/>
                    <a:pt x="17252" y="19968"/>
                    <a:pt x="17883" y="19630"/>
                  </a:cubicBezTo>
                  <a:cubicBezTo>
                    <a:pt x="18164" y="19461"/>
                    <a:pt x="18584" y="19235"/>
                    <a:pt x="18795" y="19066"/>
                  </a:cubicBezTo>
                  <a:cubicBezTo>
                    <a:pt x="18865" y="19010"/>
                    <a:pt x="18935" y="18953"/>
                    <a:pt x="19005" y="18897"/>
                  </a:cubicBezTo>
                  <a:cubicBezTo>
                    <a:pt x="19075" y="18841"/>
                    <a:pt x="19145" y="18784"/>
                    <a:pt x="19286" y="18728"/>
                  </a:cubicBezTo>
                  <a:cubicBezTo>
                    <a:pt x="19286" y="18671"/>
                    <a:pt x="19286" y="18615"/>
                    <a:pt x="19286" y="18502"/>
                  </a:cubicBezTo>
                  <a:cubicBezTo>
                    <a:pt x="19356" y="18446"/>
                    <a:pt x="19426" y="18389"/>
                    <a:pt x="19566" y="18333"/>
                  </a:cubicBezTo>
                  <a:cubicBezTo>
                    <a:pt x="19987" y="17205"/>
                    <a:pt x="20478" y="16246"/>
                    <a:pt x="20899" y="15118"/>
                  </a:cubicBezTo>
                  <a:cubicBezTo>
                    <a:pt x="21600" y="12919"/>
                    <a:pt x="21600" y="10663"/>
                    <a:pt x="21109" y="8182"/>
                  </a:cubicBezTo>
                  <a:cubicBezTo>
                    <a:pt x="20478" y="5926"/>
                    <a:pt x="18795" y="3839"/>
                    <a:pt x="17042" y="2316"/>
                  </a:cubicBezTo>
                  <a:cubicBezTo>
                    <a:pt x="14938" y="850"/>
                    <a:pt x="12413" y="-278"/>
                    <a:pt x="9608" y="60"/>
                  </a:cubicBezTo>
                  <a:cubicBezTo>
                    <a:pt x="8977" y="60"/>
                    <a:pt x="8275" y="230"/>
                    <a:pt x="7644" y="455"/>
                  </a:cubicBezTo>
                  <a:cubicBezTo>
                    <a:pt x="6873" y="681"/>
                    <a:pt x="6452" y="850"/>
                    <a:pt x="5751" y="1245"/>
                  </a:cubicBezTo>
                  <a:cubicBezTo>
                    <a:pt x="4629" y="1809"/>
                    <a:pt x="3647" y="2542"/>
                    <a:pt x="2735" y="3501"/>
                  </a:cubicBezTo>
                  <a:cubicBezTo>
                    <a:pt x="1122" y="4967"/>
                    <a:pt x="210" y="7223"/>
                    <a:pt x="0" y="9479"/>
                  </a:cubicBezTo>
                  <a:cubicBezTo>
                    <a:pt x="701" y="7392"/>
                    <a:pt x="1613" y="5305"/>
                    <a:pt x="3436" y="406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62" name="Freeform 308"/>
            <p:cNvSpPr/>
            <p:nvPr/>
          </p:nvSpPr>
          <p:spPr>
            <a:xfrm>
              <a:off x="361800" y="321938"/>
              <a:ext cx="61202" cy="7632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36"/>
                    <a:pt x="508" y="14570"/>
                    <a:pt x="1525" y="16200"/>
                  </a:cubicBezTo>
                  <a:cubicBezTo>
                    <a:pt x="2414" y="17932"/>
                    <a:pt x="3812" y="19257"/>
                    <a:pt x="5464" y="20174"/>
                  </a:cubicBezTo>
                  <a:cubicBezTo>
                    <a:pt x="6988" y="21091"/>
                    <a:pt x="8894" y="21600"/>
                    <a:pt x="10800" y="21600"/>
                  </a:cubicBezTo>
                  <a:cubicBezTo>
                    <a:pt x="12706" y="21600"/>
                    <a:pt x="14612" y="21091"/>
                    <a:pt x="16264" y="20174"/>
                  </a:cubicBezTo>
                  <a:cubicBezTo>
                    <a:pt x="17788" y="19257"/>
                    <a:pt x="19186" y="17932"/>
                    <a:pt x="20202" y="16200"/>
                  </a:cubicBezTo>
                  <a:cubicBezTo>
                    <a:pt x="21092" y="14570"/>
                    <a:pt x="21600" y="12736"/>
                    <a:pt x="21600" y="10800"/>
                  </a:cubicBezTo>
                  <a:cubicBezTo>
                    <a:pt x="21600" y="8966"/>
                    <a:pt x="21092" y="7030"/>
                    <a:pt x="20202" y="5400"/>
                  </a:cubicBezTo>
                  <a:cubicBezTo>
                    <a:pt x="19186" y="3770"/>
                    <a:pt x="17788" y="2343"/>
                    <a:pt x="16264" y="1426"/>
                  </a:cubicBezTo>
                  <a:cubicBezTo>
                    <a:pt x="14612" y="509"/>
                    <a:pt x="12706" y="0"/>
                    <a:pt x="10800" y="0"/>
                  </a:cubicBezTo>
                  <a:cubicBezTo>
                    <a:pt x="8894" y="0"/>
                    <a:pt x="6988" y="509"/>
                    <a:pt x="5464" y="1426"/>
                  </a:cubicBezTo>
                  <a:cubicBezTo>
                    <a:pt x="3812" y="2343"/>
                    <a:pt x="2414" y="3770"/>
                    <a:pt x="1525" y="5400"/>
                  </a:cubicBezTo>
                  <a:cubicBezTo>
                    <a:pt x="508" y="7030"/>
                    <a:pt x="0" y="8966"/>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63" name="Freeform 309"/>
            <p:cNvSpPr/>
            <p:nvPr/>
          </p:nvSpPr>
          <p:spPr>
            <a:xfrm>
              <a:off x="266399" y="457300"/>
              <a:ext cx="62283" cy="5292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483" y="0"/>
                    <a:pt x="7242" y="0"/>
                    <a:pt x="0" y="0"/>
                  </a:cubicBezTo>
                  <a:cubicBezTo>
                    <a:pt x="0" y="7200"/>
                    <a:pt x="0" y="14400"/>
                    <a:pt x="0" y="21600"/>
                  </a:cubicBezTo>
                  <a:cubicBezTo>
                    <a:pt x="7242" y="21600"/>
                    <a:pt x="14483" y="21600"/>
                    <a:pt x="21600" y="21600"/>
                  </a:cubicBezTo>
                  <a:cubicBezTo>
                    <a:pt x="21600" y="14400"/>
                    <a:pt x="21600" y="7200"/>
                    <a:pt x="2160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64" name="Freeform 310"/>
            <p:cNvSpPr/>
            <p:nvPr/>
          </p:nvSpPr>
          <p:spPr>
            <a:xfrm>
              <a:off x="180359" y="412659"/>
              <a:ext cx="235803" cy="85633"/>
            </a:xfrm>
            <a:custGeom>
              <a:avLst/>
              <a:gdLst/>
              <a:ahLst/>
              <a:cxnLst>
                <a:cxn ang="0">
                  <a:pos x="wd2" y="hd2"/>
                </a:cxn>
                <a:cxn ang="5400000">
                  <a:pos x="wd2" y="hd2"/>
                </a:cxn>
                <a:cxn ang="10800000">
                  <a:pos x="wd2" y="hd2"/>
                </a:cxn>
                <a:cxn ang="16200000">
                  <a:pos x="wd2" y="hd2"/>
                </a:cxn>
              </a:cxnLst>
              <a:rect l="0" t="0" r="r" b="b"/>
              <a:pathLst>
                <a:path w="21600" h="21319" extrusionOk="0">
                  <a:moveTo>
                    <a:pt x="5309" y="18284"/>
                  </a:moveTo>
                  <a:cubicBezTo>
                    <a:pt x="6398" y="17925"/>
                    <a:pt x="7453" y="17298"/>
                    <a:pt x="8310" y="15864"/>
                  </a:cubicBezTo>
                  <a:cubicBezTo>
                    <a:pt x="9201" y="14340"/>
                    <a:pt x="9827" y="12368"/>
                    <a:pt x="9926" y="10217"/>
                  </a:cubicBezTo>
                  <a:cubicBezTo>
                    <a:pt x="10190" y="6812"/>
                    <a:pt x="10454" y="3406"/>
                    <a:pt x="10718" y="0"/>
                  </a:cubicBezTo>
                  <a:cubicBezTo>
                    <a:pt x="10948" y="3406"/>
                    <a:pt x="11179" y="6812"/>
                    <a:pt x="11443" y="10217"/>
                  </a:cubicBezTo>
                  <a:cubicBezTo>
                    <a:pt x="11641" y="12637"/>
                    <a:pt x="12202" y="14340"/>
                    <a:pt x="13059" y="15864"/>
                  </a:cubicBezTo>
                  <a:cubicBezTo>
                    <a:pt x="13916" y="17298"/>
                    <a:pt x="15005" y="18284"/>
                    <a:pt x="16093" y="18284"/>
                  </a:cubicBezTo>
                  <a:cubicBezTo>
                    <a:pt x="17280" y="18284"/>
                    <a:pt x="18335" y="17925"/>
                    <a:pt x="19325" y="16491"/>
                  </a:cubicBezTo>
                  <a:cubicBezTo>
                    <a:pt x="20314" y="15237"/>
                    <a:pt x="21171" y="13175"/>
                    <a:pt x="21600" y="10486"/>
                  </a:cubicBezTo>
                  <a:cubicBezTo>
                    <a:pt x="21468" y="13534"/>
                    <a:pt x="20842" y="16222"/>
                    <a:pt x="19852" y="17925"/>
                  </a:cubicBezTo>
                  <a:cubicBezTo>
                    <a:pt x="18929" y="19718"/>
                    <a:pt x="17511" y="20973"/>
                    <a:pt x="16225" y="21241"/>
                  </a:cubicBezTo>
                  <a:cubicBezTo>
                    <a:pt x="14807" y="21600"/>
                    <a:pt x="13521" y="20704"/>
                    <a:pt x="12300" y="18822"/>
                  </a:cubicBezTo>
                  <a:cubicBezTo>
                    <a:pt x="11641" y="17925"/>
                    <a:pt x="11212" y="16760"/>
                    <a:pt x="10816" y="15237"/>
                  </a:cubicBezTo>
                  <a:cubicBezTo>
                    <a:pt x="10388" y="16760"/>
                    <a:pt x="9827" y="17925"/>
                    <a:pt x="9300" y="18822"/>
                  </a:cubicBezTo>
                  <a:cubicBezTo>
                    <a:pt x="8112" y="20704"/>
                    <a:pt x="6694" y="21600"/>
                    <a:pt x="5408" y="21241"/>
                  </a:cubicBezTo>
                  <a:cubicBezTo>
                    <a:pt x="4089" y="21241"/>
                    <a:pt x="2704" y="20076"/>
                    <a:pt x="1715" y="17925"/>
                  </a:cubicBezTo>
                  <a:cubicBezTo>
                    <a:pt x="758" y="16222"/>
                    <a:pt x="0" y="13175"/>
                    <a:pt x="0" y="10486"/>
                  </a:cubicBezTo>
                  <a:cubicBezTo>
                    <a:pt x="198" y="12906"/>
                    <a:pt x="1088" y="14968"/>
                    <a:pt x="2078" y="16491"/>
                  </a:cubicBezTo>
                  <a:cubicBezTo>
                    <a:pt x="3034" y="17656"/>
                    <a:pt x="4221" y="18284"/>
                    <a:pt x="5309" y="1828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65" name="Freeform 311"/>
            <p:cNvSpPr/>
            <p:nvPr/>
          </p:nvSpPr>
          <p:spPr>
            <a:xfrm>
              <a:off x="253452" y="397180"/>
              <a:ext cx="89853" cy="43202"/>
            </a:xfrm>
            <a:custGeom>
              <a:avLst/>
              <a:gdLst/>
              <a:ahLst/>
              <a:cxnLst>
                <a:cxn ang="0">
                  <a:pos x="wd2" y="hd2"/>
                </a:cxn>
                <a:cxn ang="5400000">
                  <a:pos x="wd2" y="hd2"/>
                </a:cxn>
                <a:cxn ang="10800000">
                  <a:pos x="wd2" y="hd2"/>
                </a:cxn>
                <a:cxn ang="16200000">
                  <a:pos x="wd2" y="hd2"/>
                </a:cxn>
              </a:cxnLst>
              <a:rect l="0" t="0" r="r" b="b"/>
              <a:pathLst>
                <a:path w="20116" h="21600" extrusionOk="0">
                  <a:moveTo>
                    <a:pt x="10072" y="0"/>
                  </a:moveTo>
                  <a:cubicBezTo>
                    <a:pt x="11926" y="0"/>
                    <a:pt x="17487" y="0"/>
                    <a:pt x="19582" y="3780"/>
                  </a:cubicBezTo>
                  <a:cubicBezTo>
                    <a:pt x="20872" y="6120"/>
                    <a:pt x="19824" y="12060"/>
                    <a:pt x="16439" y="17640"/>
                  </a:cubicBezTo>
                  <a:cubicBezTo>
                    <a:pt x="14021" y="21060"/>
                    <a:pt x="11845" y="21600"/>
                    <a:pt x="10314" y="21600"/>
                  </a:cubicBezTo>
                  <a:cubicBezTo>
                    <a:pt x="8460" y="21600"/>
                    <a:pt x="6365" y="20520"/>
                    <a:pt x="4269" y="17640"/>
                  </a:cubicBezTo>
                  <a:cubicBezTo>
                    <a:pt x="78" y="12060"/>
                    <a:pt x="-728" y="6120"/>
                    <a:pt x="562" y="3780"/>
                  </a:cubicBezTo>
                  <a:cubicBezTo>
                    <a:pt x="2415" y="0"/>
                    <a:pt x="8218" y="0"/>
                    <a:pt x="10072"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grpSp>
        <p:nvGrpSpPr>
          <p:cNvPr id="1290" name="Group 312"/>
          <p:cNvGrpSpPr/>
          <p:nvPr/>
        </p:nvGrpSpPr>
        <p:grpSpPr>
          <a:xfrm>
            <a:off x="9090046" y="4769956"/>
            <a:ext cx="269958" cy="360093"/>
            <a:chOff x="1" y="-3"/>
            <a:chExt cx="269956" cy="360091"/>
          </a:xfrm>
        </p:grpSpPr>
        <p:sp>
          <p:nvSpPr>
            <p:cNvPr id="1267" name="Freeform 313"/>
            <p:cNvSpPr/>
            <p:nvPr/>
          </p:nvSpPr>
          <p:spPr>
            <a:xfrm>
              <a:off x="222796" y="246638"/>
              <a:ext cx="47163" cy="525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23"/>
                    <a:pt x="21105" y="14499"/>
                    <a:pt x="20281" y="16126"/>
                  </a:cubicBezTo>
                  <a:cubicBezTo>
                    <a:pt x="19292" y="17901"/>
                    <a:pt x="17973" y="19233"/>
                    <a:pt x="16324" y="20121"/>
                  </a:cubicBezTo>
                  <a:cubicBezTo>
                    <a:pt x="14675" y="21156"/>
                    <a:pt x="12861" y="21600"/>
                    <a:pt x="10882" y="21600"/>
                  </a:cubicBezTo>
                  <a:cubicBezTo>
                    <a:pt x="8904" y="21600"/>
                    <a:pt x="7090" y="21156"/>
                    <a:pt x="5441" y="20121"/>
                  </a:cubicBezTo>
                  <a:cubicBezTo>
                    <a:pt x="3792" y="19233"/>
                    <a:pt x="2308" y="17901"/>
                    <a:pt x="1484" y="16126"/>
                  </a:cubicBezTo>
                  <a:cubicBezTo>
                    <a:pt x="495" y="14499"/>
                    <a:pt x="0" y="12723"/>
                    <a:pt x="0" y="10800"/>
                  </a:cubicBezTo>
                  <a:cubicBezTo>
                    <a:pt x="0" y="9025"/>
                    <a:pt x="495" y="7101"/>
                    <a:pt x="1484" y="5474"/>
                  </a:cubicBezTo>
                  <a:cubicBezTo>
                    <a:pt x="2473" y="3699"/>
                    <a:pt x="3792" y="2367"/>
                    <a:pt x="5441" y="1479"/>
                  </a:cubicBezTo>
                  <a:cubicBezTo>
                    <a:pt x="7090" y="444"/>
                    <a:pt x="8904" y="0"/>
                    <a:pt x="10882" y="0"/>
                  </a:cubicBezTo>
                  <a:cubicBezTo>
                    <a:pt x="12861" y="0"/>
                    <a:pt x="14675" y="444"/>
                    <a:pt x="16324" y="1479"/>
                  </a:cubicBezTo>
                  <a:cubicBezTo>
                    <a:pt x="17973" y="2367"/>
                    <a:pt x="19292" y="3699"/>
                    <a:pt x="20281" y="5474"/>
                  </a:cubicBezTo>
                  <a:cubicBezTo>
                    <a:pt x="21105" y="7101"/>
                    <a:pt x="21600" y="9025"/>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68" name="Freeform 314"/>
            <p:cNvSpPr/>
            <p:nvPr/>
          </p:nvSpPr>
          <p:spPr>
            <a:xfrm>
              <a:off x="170847" y="240518"/>
              <a:ext cx="82302" cy="104951"/>
            </a:xfrm>
            <a:custGeom>
              <a:avLst/>
              <a:gdLst/>
              <a:ahLst/>
              <a:cxnLst>
                <a:cxn ang="0">
                  <a:pos x="wd2" y="hd2"/>
                </a:cxn>
                <a:cxn ang="5400000">
                  <a:pos x="wd2" y="hd2"/>
                </a:cxn>
                <a:cxn ang="10800000">
                  <a:pos x="wd2" y="hd2"/>
                </a:cxn>
                <a:cxn ang="16200000">
                  <a:pos x="wd2" y="hd2"/>
                </a:cxn>
              </a:cxnLst>
              <a:rect l="0" t="0" r="r" b="b"/>
              <a:pathLst>
                <a:path w="17327" h="20445" extrusionOk="0">
                  <a:moveTo>
                    <a:pt x="16318" y="17252"/>
                  </a:moveTo>
                  <a:cubicBezTo>
                    <a:pt x="20107" y="3997"/>
                    <a:pt x="12149" y="5751"/>
                    <a:pt x="10103" y="0"/>
                  </a:cubicBezTo>
                  <a:cubicBezTo>
                    <a:pt x="7147" y="1332"/>
                    <a:pt x="4191" y="2735"/>
                    <a:pt x="1235" y="4068"/>
                  </a:cubicBezTo>
                  <a:cubicBezTo>
                    <a:pt x="1235" y="3997"/>
                    <a:pt x="-1493" y="16691"/>
                    <a:pt x="1160" y="19496"/>
                  </a:cubicBezTo>
                  <a:cubicBezTo>
                    <a:pt x="3130" y="21600"/>
                    <a:pt x="15560" y="19917"/>
                    <a:pt x="16318" y="1725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69" name="Freeform 315"/>
            <p:cNvSpPr/>
            <p:nvPr/>
          </p:nvSpPr>
          <p:spPr>
            <a:xfrm>
              <a:off x="176715" y="299102"/>
              <a:ext cx="48242" cy="25659"/>
            </a:xfrm>
            <a:custGeom>
              <a:avLst/>
              <a:gdLst/>
              <a:ahLst/>
              <a:cxnLst>
                <a:cxn ang="0">
                  <a:pos x="wd2" y="hd2"/>
                </a:cxn>
                <a:cxn ang="5400000">
                  <a:pos x="wd2" y="hd2"/>
                </a:cxn>
                <a:cxn ang="10800000">
                  <a:pos x="wd2" y="hd2"/>
                </a:cxn>
                <a:cxn ang="16200000">
                  <a:pos x="wd2" y="hd2"/>
                </a:cxn>
              </a:cxnLst>
              <a:rect l="0" t="0" r="r" b="b"/>
              <a:pathLst>
                <a:path w="21600" h="20802" extrusionOk="0">
                  <a:moveTo>
                    <a:pt x="2901" y="10002"/>
                  </a:moveTo>
                  <a:cubicBezTo>
                    <a:pt x="4513" y="7083"/>
                    <a:pt x="6287" y="4164"/>
                    <a:pt x="8382" y="2705"/>
                  </a:cubicBezTo>
                  <a:cubicBezTo>
                    <a:pt x="12734" y="-798"/>
                    <a:pt x="17570" y="-798"/>
                    <a:pt x="21600" y="2121"/>
                  </a:cubicBezTo>
                  <a:cubicBezTo>
                    <a:pt x="17248" y="2121"/>
                    <a:pt x="13218" y="2705"/>
                    <a:pt x="9349" y="6207"/>
                  </a:cubicBezTo>
                  <a:cubicBezTo>
                    <a:pt x="7415" y="7375"/>
                    <a:pt x="5642" y="9418"/>
                    <a:pt x="4030" y="12045"/>
                  </a:cubicBezTo>
                  <a:cubicBezTo>
                    <a:pt x="2740" y="14380"/>
                    <a:pt x="967" y="17299"/>
                    <a:pt x="0" y="20802"/>
                  </a:cubicBezTo>
                  <a:cubicBezTo>
                    <a:pt x="322" y="16716"/>
                    <a:pt x="1451" y="12921"/>
                    <a:pt x="2901" y="1000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70" name="Freeform 316"/>
            <p:cNvSpPr/>
            <p:nvPr/>
          </p:nvSpPr>
          <p:spPr>
            <a:xfrm>
              <a:off x="117351" y="232238"/>
              <a:ext cx="69446" cy="127851"/>
            </a:xfrm>
            <a:custGeom>
              <a:avLst/>
              <a:gdLst/>
              <a:ahLst/>
              <a:cxnLst>
                <a:cxn ang="0">
                  <a:pos x="wd2" y="hd2"/>
                </a:cxn>
                <a:cxn ang="5400000">
                  <a:pos x="wd2" y="hd2"/>
                </a:cxn>
                <a:cxn ang="10800000">
                  <a:pos x="wd2" y="hd2"/>
                </a:cxn>
                <a:cxn ang="16200000">
                  <a:pos x="wd2" y="hd2"/>
                </a:cxn>
              </a:cxnLst>
              <a:rect l="0" t="0" r="r" b="b"/>
              <a:pathLst>
                <a:path w="19470" h="21131" extrusionOk="0">
                  <a:moveTo>
                    <a:pt x="15534" y="19815"/>
                  </a:moveTo>
                  <a:cubicBezTo>
                    <a:pt x="19470" y="17316"/>
                    <a:pt x="19369" y="6307"/>
                    <a:pt x="19470" y="893"/>
                  </a:cubicBezTo>
                  <a:cubicBezTo>
                    <a:pt x="13818" y="595"/>
                    <a:pt x="8266" y="298"/>
                    <a:pt x="2614" y="0"/>
                  </a:cubicBezTo>
                  <a:cubicBezTo>
                    <a:pt x="2513" y="0"/>
                    <a:pt x="-2130" y="17435"/>
                    <a:pt x="1201" y="19815"/>
                  </a:cubicBezTo>
                  <a:cubicBezTo>
                    <a:pt x="3623" y="21600"/>
                    <a:pt x="12707" y="21540"/>
                    <a:pt x="15534"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71" name="Freeform 317"/>
            <p:cNvSpPr/>
            <p:nvPr/>
          </p:nvSpPr>
          <p:spPr>
            <a:xfrm>
              <a:off x="55754" y="232238"/>
              <a:ext cx="69970" cy="127851"/>
            </a:xfrm>
            <a:custGeom>
              <a:avLst/>
              <a:gdLst/>
              <a:ahLst/>
              <a:cxnLst>
                <a:cxn ang="0">
                  <a:pos x="wd2" y="hd2"/>
                </a:cxn>
                <a:cxn ang="5400000">
                  <a:pos x="wd2" y="hd2"/>
                </a:cxn>
                <a:cxn ang="10800000">
                  <a:pos x="wd2" y="hd2"/>
                </a:cxn>
                <a:cxn ang="16200000">
                  <a:pos x="wd2" y="hd2"/>
                </a:cxn>
              </a:cxnLst>
              <a:rect l="0" t="0" r="r" b="b"/>
              <a:pathLst>
                <a:path w="19526" h="21131" extrusionOk="0">
                  <a:moveTo>
                    <a:pt x="3918" y="19815"/>
                  </a:moveTo>
                  <a:cubicBezTo>
                    <a:pt x="0" y="17316"/>
                    <a:pt x="100" y="6307"/>
                    <a:pt x="0" y="893"/>
                  </a:cubicBezTo>
                  <a:cubicBezTo>
                    <a:pt x="5626" y="595"/>
                    <a:pt x="11252" y="298"/>
                    <a:pt x="16778" y="0"/>
                  </a:cubicBezTo>
                  <a:cubicBezTo>
                    <a:pt x="17280" y="6605"/>
                    <a:pt x="21600" y="17494"/>
                    <a:pt x="18285" y="19815"/>
                  </a:cubicBezTo>
                  <a:cubicBezTo>
                    <a:pt x="15873" y="21600"/>
                    <a:pt x="6731" y="21540"/>
                    <a:pt x="3918"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72" name="Freeform 318"/>
            <p:cNvSpPr/>
            <p:nvPr/>
          </p:nvSpPr>
          <p:spPr>
            <a:xfrm>
              <a:off x="114924" y="300279"/>
              <a:ext cx="12702" cy="51842"/>
            </a:xfrm>
            <a:custGeom>
              <a:avLst/>
              <a:gdLst/>
              <a:ahLst/>
              <a:cxnLst>
                <a:cxn ang="0">
                  <a:pos x="wd2" y="hd2"/>
                </a:cxn>
                <a:cxn ang="5400000">
                  <a:pos x="wd2" y="hd2"/>
                </a:cxn>
                <a:cxn ang="10800000">
                  <a:pos x="wd2" y="hd2"/>
                </a:cxn>
                <a:cxn ang="16200000">
                  <a:pos x="wd2" y="hd2"/>
                </a:cxn>
              </a:cxnLst>
              <a:rect l="0" t="0" r="r" b="b"/>
              <a:pathLst>
                <a:path w="21600" h="21600" extrusionOk="0">
                  <a:moveTo>
                    <a:pt x="0" y="10650"/>
                  </a:moveTo>
                  <a:cubicBezTo>
                    <a:pt x="0" y="7200"/>
                    <a:pt x="3086" y="3600"/>
                    <a:pt x="10800" y="0"/>
                  </a:cubicBezTo>
                  <a:cubicBezTo>
                    <a:pt x="18514" y="3600"/>
                    <a:pt x="21600" y="7350"/>
                    <a:pt x="21600" y="10650"/>
                  </a:cubicBezTo>
                  <a:cubicBezTo>
                    <a:pt x="18514" y="14400"/>
                    <a:pt x="18514" y="18000"/>
                    <a:pt x="10800" y="21600"/>
                  </a:cubicBezTo>
                  <a:cubicBezTo>
                    <a:pt x="3086" y="18000"/>
                    <a:pt x="0" y="14250"/>
                    <a:pt x="0" y="1065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73" name="Freeform 319"/>
            <p:cNvSpPr/>
            <p:nvPr/>
          </p:nvSpPr>
          <p:spPr>
            <a:xfrm>
              <a:off x="68354" y="227559"/>
              <a:ext cx="106203" cy="104042"/>
            </a:xfrm>
            <a:custGeom>
              <a:avLst/>
              <a:gdLst/>
              <a:ahLst/>
              <a:cxnLst>
                <a:cxn ang="0">
                  <a:pos x="wd2" y="hd2"/>
                </a:cxn>
                <a:cxn ang="5400000">
                  <a:pos x="wd2" y="hd2"/>
                </a:cxn>
                <a:cxn ang="10800000">
                  <a:pos x="wd2" y="hd2"/>
                </a:cxn>
                <a:cxn ang="16200000">
                  <a:pos x="wd2" y="hd2"/>
                </a:cxn>
              </a:cxnLst>
              <a:rect l="0" t="0" r="r" b="b"/>
              <a:pathLst>
                <a:path w="21600" h="21600" extrusionOk="0">
                  <a:moveTo>
                    <a:pt x="10837" y="21600"/>
                  </a:moveTo>
                  <a:cubicBezTo>
                    <a:pt x="7249" y="17788"/>
                    <a:pt x="0" y="15845"/>
                    <a:pt x="0" y="10165"/>
                  </a:cubicBezTo>
                  <a:cubicBezTo>
                    <a:pt x="0" y="4559"/>
                    <a:pt x="4833" y="0"/>
                    <a:pt x="10837" y="0"/>
                  </a:cubicBezTo>
                  <a:cubicBezTo>
                    <a:pt x="16841" y="0"/>
                    <a:pt x="21600" y="4559"/>
                    <a:pt x="21600" y="10165"/>
                  </a:cubicBezTo>
                  <a:cubicBezTo>
                    <a:pt x="21600" y="15845"/>
                    <a:pt x="14424" y="17788"/>
                    <a:pt x="10837"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74" name="Freeform 320"/>
            <p:cNvSpPr/>
            <p:nvPr/>
          </p:nvSpPr>
          <p:spPr>
            <a:xfrm>
              <a:off x="162675" y="-4"/>
              <a:ext cx="80337" cy="157725"/>
            </a:xfrm>
            <a:custGeom>
              <a:avLst/>
              <a:gdLst/>
              <a:ahLst/>
              <a:cxnLst>
                <a:cxn ang="0">
                  <a:pos x="wd2" y="hd2"/>
                </a:cxn>
                <a:cxn ang="5400000">
                  <a:pos x="wd2" y="hd2"/>
                </a:cxn>
                <a:cxn ang="10800000">
                  <a:pos x="wd2" y="hd2"/>
                </a:cxn>
                <a:cxn ang="16200000">
                  <a:pos x="wd2" y="hd2"/>
                </a:cxn>
              </a:cxnLst>
              <a:rect l="0" t="0" r="r" b="b"/>
              <a:pathLst>
                <a:path w="19436" h="21410" extrusionOk="0">
                  <a:moveTo>
                    <a:pt x="1742" y="9388"/>
                  </a:moveTo>
                  <a:cubicBezTo>
                    <a:pt x="1045" y="17940"/>
                    <a:pt x="610" y="16670"/>
                    <a:pt x="0" y="20335"/>
                  </a:cubicBezTo>
                  <a:cubicBezTo>
                    <a:pt x="2700" y="20677"/>
                    <a:pt x="5313" y="21068"/>
                    <a:pt x="8013" y="21410"/>
                  </a:cubicBezTo>
                  <a:cubicBezTo>
                    <a:pt x="11323" y="18185"/>
                    <a:pt x="7577" y="20628"/>
                    <a:pt x="17942" y="11636"/>
                  </a:cubicBezTo>
                  <a:cubicBezTo>
                    <a:pt x="21600" y="8313"/>
                    <a:pt x="17681" y="543"/>
                    <a:pt x="15329" y="5"/>
                  </a:cubicBezTo>
                  <a:cubicBezTo>
                    <a:pt x="13935" y="-190"/>
                    <a:pt x="2003" y="4990"/>
                    <a:pt x="1742" y="938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75" name="Freeform 321"/>
            <p:cNvSpPr/>
            <p:nvPr/>
          </p:nvSpPr>
          <p:spPr>
            <a:xfrm>
              <a:off x="169155" y="31594"/>
              <a:ext cx="58110" cy="125046"/>
            </a:xfrm>
            <a:custGeom>
              <a:avLst/>
              <a:gdLst/>
              <a:ahLst/>
              <a:cxnLst>
                <a:cxn ang="0">
                  <a:pos x="wd2" y="hd2"/>
                </a:cxn>
                <a:cxn ang="5400000">
                  <a:pos x="wd2" y="hd2"/>
                </a:cxn>
                <a:cxn ang="10800000">
                  <a:pos x="wd2" y="hd2"/>
                </a:cxn>
                <a:cxn ang="16200000">
                  <a:pos x="wd2" y="hd2"/>
                </a:cxn>
              </a:cxnLst>
              <a:rect l="0" t="0" r="r" b="b"/>
              <a:pathLst>
                <a:path w="20152" h="21315" extrusionOk="0">
                  <a:moveTo>
                    <a:pt x="5244" y="7017"/>
                  </a:moveTo>
                  <a:cubicBezTo>
                    <a:pt x="1249" y="17449"/>
                    <a:pt x="1748" y="15915"/>
                    <a:pt x="0" y="20395"/>
                  </a:cubicBezTo>
                  <a:cubicBezTo>
                    <a:pt x="2497" y="20701"/>
                    <a:pt x="5119" y="21008"/>
                    <a:pt x="7616" y="21315"/>
                  </a:cubicBezTo>
                  <a:cubicBezTo>
                    <a:pt x="11237" y="17081"/>
                    <a:pt x="7616" y="20579"/>
                    <a:pt x="18603" y="8613"/>
                  </a:cubicBezTo>
                  <a:cubicBezTo>
                    <a:pt x="21600" y="5545"/>
                    <a:pt x="19852" y="574"/>
                    <a:pt x="16731" y="22"/>
                  </a:cubicBezTo>
                  <a:cubicBezTo>
                    <a:pt x="14733" y="-285"/>
                    <a:pt x="6742" y="2722"/>
                    <a:pt x="5244" y="701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76" name="Freeform 322"/>
            <p:cNvSpPr/>
            <p:nvPr/>
          </p:nvSpPr>
          <p:spPr>
            <a:xfrm>
              <a:off x="1" y="-4"/>
              <a:ext cx="80235" cy="157725"/>
            </a:xfrm>
            <a:custGeom>
              <a:avLst/>
              <a:gdLst/>
              <a:ahLst/>
              <a:cxnLst>
                <a:cxn ang="0">
                  <a:pos x="wd2" y="hd2"/>
                </a:cxn>
                <a:cxn ang="5400000">
                  <a:pos x="wd2" y="hd2"/>
                </a:cxn>
                <a:cxn ang="10800000">
                  <a:pos x="wd2" y="hd2"/>
                </a:cxn>
                <a:cxn ang="16200000">
                  <a:pos x="wd2" y="hd2"/>
                </a:cxn>
              </a:cxnLst>
              <a:rect l="0" t="0" r="r" b="b"/>
              <a:pathLst>
                <a:path w="19334" h="21410" extrusionOk="0">
                  <a:moveTo>
                    <a:pt x="17599" y="9388"/>
                  </a:moveTo>
                  <a:cubicBezTo>
                    <a:pt x="18293" y="17940"/>
                    <a:pt x="18727" y="16670"/>
                    <a:pt x="19334" y="20335"/>
                  </a:cubicBezTo>
                  <a:cubicBezTo>
                    <a:pt x="16645" y="20677"/>
                    <a:pt x="14042" y="21068"/>
                    <a:pt x="11353" y="21410"/>
                  </a:cubicBezTo>
                  <a:cubicBezTo>
                    <a:pt x="8144" y="18185"/>
                    <a:pt x="11787" y="20628"/>
                    <a:pt x="1551" y="11636"/>
                  </a:cubicBezTo>
                  <a:cubicBezTo>
                    <a:pt x="-2266" y="8313"/>
                    <a:pt x="1898" y="543"/>
                    <a:pt x="4067" y="5"/>
                  </a:cubicBezTo>
                  <a:cubicBezTo>
                    <a:pt x="5541" y="-190"/>
                    <a:pt x="17339" y="4990"/>
                    <a:pt x="17599" y="938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77" name="Freeform 323"/>
            <p:cNvSpPr/>
            <p:nvPr/>
          </p:nvSpPr>
          <p:spPr>
            <a:xfrm>
              <a:off x="15464" y="31589"/>
              <a:ext cx="58292" cy="125772"/>
            </a:xfrm>
            <a:custGeom>
              <a:avLst/>
              <a:gdLst/>
              <a:ahLst/>
              <a:cxnLst>
                <a:cxn ang="0">
                  <a:pos x="wd2" y="hd2"/>
                </a:cxn>
                <a:cxn ang="5400000">
                  <a:pos x="wd2" y="hd2"/>
                </a:cxn>
                <a:cxn ang="10800000">
                  <a:pos x="wd2" y="hd2"/>
                </a:cxn>
                <a:cxn ang="16200000">
                  <a:pos x="wd2" y="hd2"/>
                </a:cxn>
              </a:cxnLst>
              <a:rect l="0" t="0" r="r" b="b"/>
              <a:pathLst>
                <a:path w="20217" h="21316" extrusionOk="0">
                  <a:moveTo>
                    <a:pt x="15098" y="6977"/>
                  </a:moveTo>
                  <a:cubicBezTo>
                    <a:pt x="18968" y="17350"/>
                    <a:pt x="18469" y="15824"/>
                    <a:pt x="20217" y="20279"/>
                  </a:cubicBezTo>
                  <a:cubicBezTo>
                    <a:pt x="17720" y="20584"/>
                    <a:pt x="15348" y="20950"/>
                    <a:pt x="12851" y="21316"/>
                  </a:cubicBezTo>
                  <a:cubicBezTo>
                    <a:pt x="9105" y="17106"/>
                    <a:pt x="12851" y="20584"/>
                    <a:pt x="1614" y="8685"/>
                  </a:cubicBezTo>
                  <a:cubicBezTo>
                    <a:pt x="-1383" y="5513"/>
                    <a:pt x="115" y="570"/>
                    <a:pt x="3486" y="21"/>
                  </a:cubicBezTo>
                  <a:cubicBezTo>
                    <a:pt x="5484" y="-284"/>
                    <a:pt x="13350" y="2706"/>
                    <a:pt x="15098" y="697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78" name="Freeform 324"/>
            <p:cNvSpPr/>
            <p:nvPr/>
          </p:nvSpPr>
          <p:spPr>
            <a:xfrm>
              <a:off x="13218" y="96158"/>
              <a:ext cx="216488" cy="192242"/>
            </a:xfrm>
            <a:custGeom>
              <a:avLst/>
              <a:gdLst/>
              <a:ahLst/>
              <a:cxnLst>
                <a:cxn ang="0">
                  <a:pos x="wd2" y="hd2"/>
                </a:cxn>
                <a:cxn ang="5400000">
                  <a:pos x="wd2" y="hd2"/>
                </a:cxn>
                <a:cxn ang="10800000">
                  <a:pos x="wd2" y="hd2"/>
                </a:cxn>
                <a:cxn ang="16200000">
                  <a:pos x="wd2" y="hd2"/>
                </a:cxn>
              </a:cxnLst>
              <a:rect l="0" t="0" r="r" b="b"/>
              <a:pathLst>
                <a:path w="17769" h="21600" extrusionOk="0">
                  <a:moveTo>
                    <a:pt x="8899" y="0"/>
                  </a:moveTo>
                  <a:cubicBezTo>
                    <a:pt x="13774" y="0"/>
                    <a:pt x="16020" y="2872"/>
                    <a:pt x="16020" y="6917"/>
                  </a:cubicBezTo>
                  <a:cubicBezTo>
                    <a:pt x="16020" y="10274"/>
                    <a:pt x="19684" y="15290"/>
                    <a:pt x="16404" y="18566"/>
                  </a:cubicBezTo>
                  <a:cubicBezTo>
                    <a:pt x="14779" y="20184"/>
                    <a:pt x="12090" y="21600"/>
                    <a:pt x="8899" y="21600"/>
                  </a:cubicBezTo>
                  <a:cubicBezTo>
                    <a:pt x="5708" y="21600"/>
                    <a:pt x="2989" y="20184"/>
                    <a:pt x="1364" y="18566"/>
                  </a:cubicBezTo>
                  <a:cubicBezTo>
                    <a:pt x="-1916" y="15209"/>
                    <a:pt x="1748" y="10274"/>
                    <a:pt x="1748" y="6917"/>
                  </a:cubicBezTo>
                  <a:cubicBezTo>
                    <a:pt x="1748" y="2872"/>
                    <a:pt x="3964" y="0"/>
                    <a:pt x="8899"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79" name="Freeform 325"/>
            <p:cNvSpPr/>
            <p:nvPr/>
          </p:nvSpPr>
          <p:spPr>
            <a:xfrm>
              <a:off x="26308" y="122438"/>
              <a:ext cx="189148" cy="159482"/>
            </a:xfrm>
            <a:custGeom>
              <a:avLst/>
              <a:gdLst/>
              <a:ahLst/>
              <a:cxnLst>
                <a:cxn ang="0">
                  <a:pos x="wd2" y="hd2"/>
                </a:cxn>
                <a:cxn ang="5400000">
                  <a:pos x="wd2" y="hd2"/>
                </a:cxn>
                <a:cxn ang="10800000">
                  <a:pos x="wd2" y="hd2"/>
                </a:cxn>
                <a:cxn ang="16200000">
                  <a:pos x="wd2" y="hd2"/>
                </a:cxn>
              </a:cxnLst>
              <a:rect l="0" t="0" r="r" b="b"/>
              <a:pathLst>
                <a:path w="19805" h="21359" extrusionOk="0">
                  <a:moveTo>
                    <a:pt x="10774" y="723"/>
                  </a:moveTo>
                  <a:cubicBezTo>
                    <a:pt x="10208" y="-241"/>
                    <a:pt x="9681" y="-241"/>
                    <a:pt x="9191" y="723"/>
                  </a:cubicBezTo>
                  <a:cubicBezTo>
                    <a:pt x="7834" y="2893"/>
                    <a:pt x="5836" y="7521"/>
                    <a:pt x="5685" y="11379"/>
                  </a:cubicBezTo>
                  <a:cubicBezTo>
                    <a:pt x="3348" y="10993"/>
                    <a:pt x="709" y="11138"/>
                    <a:pt x="143" y="12777"/>
                  </a:cubicBezTo>
                  <a:cubicBezTo>
                    <a:pt x="-912" y="15959"/>
                    <a:pt x="4026" y="21359"/>
                    <a:pt x="9907" y="21359"/>
                  </a:cubicBezTo>
                  <a:cubicBezTo>
                    <a:pt x="15825" y="21359"/>
                    <a:pt x="20688" y="15959"/>
                    <a:pt x="19670" y="12777"/>
                  </a:cubicBezTo>
                  <a:cubicBezTo>
                    <a:pt x="19218" y="11138"/>
                    <a:pt x="16541" y="10993"/>
                    <a:pt x="14242" y="11379"/>
                  </a:cubicBezTo>
                  <a:cubicBezTo>
                    <a:pt x="14129" y="7521"/>
                    <a:pt x="12056" y="2893"/>
                    <a:pt x="10774" y="72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80" name="Freeform 326"/>
            <p:cNvSpPr/>
            <p:nvPr/>
          </p:nvSpPr>
          <p:spPr>
            <a:xfrm>
              <a:off x="76657" y="236559"/>
              <a:ext cx="89323" cy="32762"/>
            </a:xfrm>
            <a:custGeom>
              <a:avLst/>
              <a:gdLst/>
              <a:ahLst/>
              <a:cxnLst>
                <a:cxn ang="0">
                  <a:pos x="wd2" y="hd2"/>
                </a:cxn>
                <a:cxn ang="5400000">
                  <a:pos x="wd2" y="hd2"/>
                </a:cxn>
                <a:cxn ang="10800000">
                  <a:pos x="wd2" y="hd2"/>
                </a:cxn>
                <a:cxn ang="16200000">
                  <a:pos x="wd2" y="hd2"/>
                </a:cxn>
              </a:cxnLst>
              <a:rect l="0" t="0" r="r" b="b"/>
              <a:pathLst>
                <a:path w="20378" h="21600" extrusionOk="0">
                  <a:moveTo>
                    <a:pt x="16258" y="7596"/>
                  </a:moveTo>
                  <a:cubicBezTo>
                    <a:pt x="14779" y="8070"/>
                    <a:pt x="13137" y="6884"/>
                    <a:pt x="11987" y="4510"/>
                  </a:cubicBezTo>
                  <a:cubicBezTo>
                    <a:pt x="11248" y="3323"/>
                    <a:pt x="10755" y="1899"/>
                    <a:pt x="10180" y="0"/>
                  </a:cubicBezTo>
                  <a:cubicBezTo>
                    <a:pt x="9769" y="1899"/>
                    <a:pt x="9112" y="3323"/>
                    <a:pt x="8455" y="4510"/>
                  </a:cubicBezTo>
                  <a:cubicBezTo>
                    <a:pt x="7059" y="6884"/>
                    <a:pt x="5581" y="8308"/>
                    <a:pt x="4102" y="7596"/>
                  </a:cubicBezTo>
                  <a:cubicBezTo>
                    <a:pt x="2624" y="7596"/>
                    <a:pt x="1228" y="6171"/>
                    <a:pt x="78" y="3323"/>
                  </a:cubicBezTo>
                  <a:cubicBezTo>
                    <a:pt x="-579" y="1899"/>
                    <a:pt x="2953" y="21600"/>
                    <a:pt x="10180" y="21600"/>
                  </a:cubicBezTo>
                  <a:cubicBezTo>
                    <a:pt x="17489" y="21600"/>
                    <a:pt x="21021" y="1899"/>
                    <a:pt x="20282" y="3323"/>
                  </a:cubicBezTo>
                  <a:cubicBezTo>
                    <a:pt x="19214" y="5934"/>
                    <a:pt x="17736" y="7358"/>
                    <a:pt x="16258" y="759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81" name="Freeform 327"/>
            <p:cNvSpPr/>
            <p:nvPr/>
          </p:nvSpPr>
          <p:spPr>
            <a:xfrm>
              <a:off x="144943" y="145804"/>
              <a:ext cx="52451" cy="63332"/>
            </a:xfrm>
            <a:custGeom>
              <a:avLst/>
              <a:gdLst/>
              <a:ahLst/>
              <a:cxnLst>
                <a:cxn ang="0">
                  <a:pos x="wd2" y="hd2"/>
                </a:cxn>
                <a:cxn ang="5400000">
                  <a:pos x="wd2" y="hd2"/>
                </a:cxn>
                <a:cxn ang="10800000">
                  <a:pos x="wd2" y="hd2"/>
                </a:cxn>
                <a:cxn ang="16200000">
                  <a:pos x="wd2" y="hd2"/>
                </a:cxn>
              </a:cxnLst>
              <a:rect l="0" t="0" r="r" b="b"/>
              <a:pathLst>
                <a:path w="19546" h="18181" extrusionOk="0">
                  <a:moveTo>
                    <a:pt x="6742" y="526"/>
                  </a:moveTo>
                  <a:cubicBezTo>
                    <a:pt x="13316" y="-1644"/>
                    <a:pt x="17878" y="3420"/>
                    <a:pt x="18817" y="6211"/>
                  </a:cubicBezTo>
                  <a:cubicBezTo>
                    <a:pt x="20695" y="10345"/>
                    <a:pt x="18414" y="14995"/>
                    <a:pt x="17878" y="15925"/>
                  </a:cubicBezTo>
                  <a:cubicBezTo>
                    <a:pt x="17341" y="16752"/>
                    <a:pt x="12511" y="19956"/>
                    <a:pt x="1644" y="16856"/>
                  </a:cubicBezTo>
                  <a:cubicBezTo>
                    <a:pt x="1912" y="16856"/>
                    <a:pt x="-905" y="12308"/>
                    <a:pt x="302" y="7864"/>
                  </a:cubicBezTo>
                  <a:cubicBezTo>
                    <a:pt x="2449" y="5487"/>
                    <a:pt x="1107" y="2180"/>
                    <a:pt x="6742" y="52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82" name="Freeform 328"/>
            <p:cNvSpPr/>
            <p:nvPr/>
          </p:nvSpPr>
          <p:spPr>
            <a:xfrm>
              <a:off x="146115" y="142997"/>
              <a:ext cx="54709" cy="68074"/>
            </a:xfrm>
            <a:custGeom>
              <a:avLst/>
              <a:gdLst/>
              <a:ahLst/>
              <a:cxnLst>
                <a:cxn ang="0">
                  <a:pos x="wd2" y="hd2"/>
                </a:cxn>
                <a:cxn ang="5400000">
                  <a:pos x="wd2" y="hd2"/>
                </a:cxn>
                <a:cxn ang="10800000">
                  <a:pos x="wd2" y="hd2"/>
                </a:cxn>
                <a:cxn ang="16200000">
                  <a:pos x="wd2" y="hd2"/>
                </a:cxn>
              </a:cxnLst>
              <a:rect l="0" t="0" r="r" b="b"/>
              <a:pathLst>
                <a:path w="21315" h="21162" extrusionOk="0">
                  <a:moveTo>
                    <a:pt x="2525" y="3345"/>
                  </a:moveTo>
                  <a:cubicBezTo>
                    <a:pt x="3506" y="2450"/>
                    <a:pt x="4348" y="1667"/>
                    <a:pt x="5470" y="1107"/>
                  </a:cubicBezTo>
                  <a:cubicBezTo>
                    <a:pt x="6031" y="771"/>
                    <a:pt x="6732" y="547"/>
                    <a:pt x="7294" y="435"/>
                  </a:cubicBezTo>
                  <a:cubicBezTo>
                    <a:pt x="8135" y="212"/>
                    <a:pt x="8836" y="100"/>
                    <a:pt x="9397" y="100"/>
                  </a:cubicBezTo>
                  <a:cubicBezTo>
                    <a:pt x="12203" y="-348"/>
                    <a:pt x="15008" y="771"/>
                    <a:pt x="16831" y="2226"/>
                  </a:cubicBezTo>
                  <a:cubicBezTo>
                    <a:pt x="18655" y="3681"/>
                    <a:pt x="20197" y="5807"/>
                    <a:pt x="20899" y="8046"/>
                  </a:cubicBezTo>
                  <a:cubicBezTo>
                    <a:pt x="21600" y="10284"/>
                    <a:pt x="21319" y="12634"/>
                    <a:pt x="20758" y="14985"/>
                  </a:cubicBezTo>
                  <a:cubicBezTo>
                    <a:pt x="20478" y="15992"/>
                    <a:pt x="20057" y="17111"/>
                    <a:pt x="19216" y="18118"/>
                  </a:cubicBezTo>
                  <a:cubicBezTo>
                    <a:pt x="19216" y="18230"/>
                    <a:pt x="19216" y="18342"/>
                    <a:pt x="19075" y="18454"/>
                  </a:cubicBezTo>
                  <a:cubicBezTo>
                    <a:pt x="19075" y="18678"/>
                    <a:pt x="19075" y="18902"/>
                    <a:pt x="19075" y="19126"/>
                  </a:cubicBezTo>
                  <a:cubicBezTo>
                    <a:pt x="19075" y="19126"/>
                    <a:pt x="18935" y="19126"/>
                    <a:pt x="18795" y="19237"/>
                  </a:cubicBezTo>
                  <a:cubicBezTo>
                    <a:pt x="18655" y="19461"/>
                    <a:pt x="18374" y="19573"/>
                    <a:pt x="17953" y="19797"/>
                  </a:cubicBezTo>
                  <a:cubicBezTo>
                    <a:pt x="17392" y="20133"/>
                    <a:pt x="16831" y="20245"/>
                    <a:pt x="16130" y="20580"/>
                  </a:cubicBezTo>
                  <a:cubicBezTo>
                    <a:pt x="13605" y="21252"/>
                    <a:pt x="11081" y="21252"/>
                    <a:pt x="8556" y="21028"/>
                  </a:cubicBezTo>
                  <a:cubicBezTo>
                    <a:pt x="6031" y="20692"/>
                    <a:pt x="3787" y="20133"/>
                    <a:pt x="1403" y="19237"/>
                  </a:cubicBezTo>
                  <a:cubicBezTo>
                    <a:pt x="3787" y="19573"/>
                    <a:pt x="6171" y="20133"/>
                    <a:pt x="8556" y="20133"/>
                  </a:cubicBezTo>
                  <a:cubicBezTo>
                    <a:pt x="10800" y="20133"/>
                    <a:pt x="13325" y="19909"/>
                    <a:pt x="15429" y="19237"/>
                  </a:cubicBezTo>
                  <a:cubicBezTo>
                    <a:pt x="15849" y="19126"/>
                    <a:pt x="16270" y="18790"/>
                    <a:pt x="16831" y="18454"/>
                  </a:cubicBezTo>
                  <a:cubicBezTo>
                    <a:pt x="17112" y="18230"/>
                    <a:pt x="17392" y="18230"/>
                    <a:pt x="17392" y="18118"/>
                  </a:cubicBezTo>
                  <a:cubicBezTo>
                    <a:pt x="17392" y="18006"/>
                    <a:pt x="17392" y="17894"/>
                    <a:pt x="17532" y="17783"/>
                  </a:cubicBezTo>
                  <a:cubicBezTo>
                    <a:pt x="17953" y="16775"/>
                    <a:pt x="18234" y="15768"/>
                    <a:pt x="18655" y="14985"/>
                  </a:cubicBezTo>
                  <a:cubicBezTo>
                    <a:pt x="19075" y="12858"/>
                    <a:pt x="19216" y="10844"/>
                    <a:pt x="18655" y="8941"/>
                  </a:cubicBezTo>
                  <a:cubicBezTo>
                    <a:pt x="18234" y="7039"/>
                    <a:pt x="16831" y="5360"/>
                    <a:pt x="15288" y="4017"/>
                  </a:cubicBezTo>
                  <a:cubicBezTo>
                    <a:pt x="13605" y="2898"/>
                    <a:pt x="11501" y="1890"/>
                    <a:pt x="9397" y="2114"/>
                  </a:cubicBezTo>
                  <a:cubicBezTo>
                    <a:pt x="8977" y="2114"/>
                    <a:pt x="8416" y="2002"/>
                    <a:pt x="7855" y="2226"/>
                  </a:cubicBezTo>
                  <a:cubicBezTo>
                    <a:pt x="7434" y="2450"/>
                    <a:pt x="6732" y="2450"/>
                    <a:pt x="6312" y="2562"/>
                  </a:cubicBezTo>
                  <a:cubicBezTo>
                    <a:pt x="5049" y="3010"/>
                    <a:pt x="4208" y="3569"/>
                    <a:pt x="3506" y="4353"/>
                  </a:cubicBezTo>
                  <a:cubicBezTo>
                    <a:pt x="1964" y="5360"/>
                    <a:pt x="701" y="7374"/>
                    <a:pt x="0" y="9501"/>
                  </a:cubicBezTo>
                  <a:cubicBezTo>
                    <a:pt x="0" y="7374"/>
                    <a:pt x="842" y="5248"/>
                    <a:pt x="2525" y="334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83" name="Freeform 329"/>
            <p:cNvSpPr/>
            <p:nvPr/>
          </p:nvSpPr>
          <p:spPr>
            <a:xfrm>
              <a:off x="153315" y="160958"/>
              <a:ext cx="30602" cy="381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838"/>
                    <a:pt x="21092" y="14672"/>
                    <a:pt x="20075" y="16302"/>
                  </a:cubicBezTo>
                  <a:cubicBezTo>
                    <a:pt x="19059" y="17932"/>
                    <a:pt x="17788" y="19358"/>
                    <a:pt x="16264" y="20377"/>
                  </a:cubicBezTo>
                  <a:cubicBezTo>
                    <a:pt x="14739" y="21192"/>
                    <a:pt x="12706" y="21600"/>
                    <a:pt x="10927" y="21600"/>
                  </a:cubicBezTo>
                  <a:cubicBezTo>
                    <a:pt x="8894" y="21600"/>
                    <a:pt x="7115" y="21192"/>
                    <a:pt x="5336" y="20377"/>
                  </a:cubicBezTo>
                  <a:cubicBezTo>
                    <a:pt x="3812" y="19358"/>
                    <a:pt x="2287" y="17932"/>
                    <a:pt x="1271" y="16302"/>
                  </a:cubicBezTo>
                  <a:cubicBezTo>
                    <a:pt x="508" y="14672"/>
                    <a:pt x="0" y="12838"/>
                    <a:pt x="0" y="10800"/>
                  </a:cubicBezTo>
                  <a:cubicBezTo>
                    <a:pt x="0" y="8762"/>
                    <a:pt x="508" y="7132"/>
                    <a:pt x="1271" y="5298"/>
                  </a:cubicBezTo>
                  <a:cubicBezTo>
                    <a:pt x="2541" y="3668"/>
                    <a:pt x="3812" y="2242"/>
                    <a:pt x="5336" y="1223"/>
                  </a:cubicBezTo>
                  <a:cubicBezTo>
                    <a:pt x="7115" y="408"/>
                    <a:pt x="8894" y="0"/>
                    <a:pt x="10927" y="0"/>
                  </a:cubicBezTo>
                  <a:cubicBezTo>
                    <a:pt x="12706" y="0"/>
                    <a:pt x="14739" y="408"/>
                    <a:pt x="16264" y="1223"/>
                  </a:cubicBezTo>
                  <a:cubicBezTo>
                    <a:pt x="17788" y="2242"/>
                    <a:pt x="19313" y="3668"/>
                    <a:pt x="20075" y="5298"/>
                  </a:cubicBezTo>
                  <a:cubicBezTo>
                    <a:pt x="21092" y="7132"/>
                    <a:pt x="21600" y="8762"/>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84" name="Freeform 330"/>
            <p:cNvSpPr/>
            <p:nvPr/>
          </p:nvSpPr>
          <p:spPr>
            <a:xfrm>
              <a:off x="45323" y="145804"/>
              <a:ext cx="52157" cy="63332"/>
            </a:xfrm>
            <a:custGeom>
              <a:avLst/>
              <a:gdLst/>
              <a:ahLst/>
              <a:cxnLst>
                <a:cxn ang="0">
                  <a:pos x="wd2" y="hd2"/>
                </a:cxn>
                <a:cxn ang="5400000">
                  <a:pos x="wd2" y="hd2"/>
                </a:cxn>
                <a:cxn ang="10800000">
                  <a:pos x="wd2" y="hd2"/>
                </a:cxn>
                <a:cxn ang="16200000">
                  <a:pos x="wd2" y="hd2"/>
                </a:cxn>
              </a:cxnLst>
              <a:rect l="0" t="0" r="r" b="b"/>
              <a:pathLst>
                <a:path w="19681" h="18181" extrusionOk="0">
                  <a:moveTo>
                    <a:pt x="12902" y="526"/>
                  </a:moveTo>
                  <a:cubicBezTo>
                    <a:pt x="6246" y="-1644"/>
                    <a:pt x="1763" y="3420"/>
                    <a:pt x="676" y="6211"/>
                  </a:cubicBezTo>
                  <a:cubicBezTo>
                    <a:pt x="-1090" y="10345"/>
                    <a:pt x="1084" y="14995"/>
                    <a:pt x="1763" y="15925"/>
                  </a:cubicBezTo>
                  <a:cubicBezTo>
                    <a:pt x="2306" y="16752"/>
                    <a:pt x="7061" y="19956"/>
                    <a:pt x="18065" y="16856"/>
                  </a:cubicBezTo>
                  <a:cubicBezTo>
                    <a:pt x="17793" y="16856"/>
                    <a:pt x="20510" y="12308"/>
                    <a:pt x="19423" y="7864"/>
                  </a:cubicBezTo>
                  <a:cubicBezTo>
                    <a:pt x="17250" y="5487"/>
                    <a:pt x="18744" y="2180"/>
                    <a:pt x="12902" y="52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85" name="Freeform 331"/>
            <p:cNvSpPr/>
            <p:nvPr/>
          </p:nvSpPr>
          <p:spPr>
            <a:xfrm>
              <a:off x="41336" y="143359"/>
              <a:ext cx="55461" cy="67409"/>
            </a:xfrm>
            <a:custGeom>
              <a:avLst/>
              <a:gdLst/>
              <a:ahLst/>
              <a:cxnLst>
                <a:cxn ang="0">
                  <a:pos x="wd2" y="hd2"/>
                </a:cxn>
                <a:cxn ang="5400000">
                  <a:pos x="wd2" y="hd2"/>
                </a:cxn>
                <a:cxn ang="10800000">
                  <a:pos x="wd2" y="hd2"/>
                </a:cxn>
                <a:cxn ang="16200000">
                  <a:pos x="wd2" y="hd2"/>
                </a:cxn>
              </a:cxnLst>
              <a:rect l="0" t="0" r="r" b="b"/>
              <a:pathLst>
                <a:path w="21467" h="21065" extrusionOk="0">
                  <a:moveTo>
                    <a:pt x="17983" y="3925"/>
                  </a:moveTo>
                  <a:cubicBezTo>
                    <a:pt x="17147" y="3250"/>
                    <a:pt x="16172" y="2688"/>
                    <a:pt x="15196" y="2350"/>
                  </a:cubicBezTo>
                  <a:cubicBezTo>
                    <a:pt x="14778" y="2125"/>
                    <a:pt x="14081" y="2013"/>
                    <a:pt x="13663" y="2013"/>
                  </a:cubicBezTo>
                  <a:cubicBezTo>
                    <a:pt x="13245" y="1788"/>
                    <a:pt x="12548" y="1788"/>
                    <a:pt x="11991" y="1788"/>
                  </a:cubicBezTo>
                  <a:cubicBezTo>
                    <a:pt x="9901" y="1788"/>
                    <a:pt x="7671" y="2463"/>
                    <a:pt x="6277" y="3813"/>
                  </a:cubicBezTo>
                  <a:cubicBezTo>
                    <a:pt x="4744" y="5163"/>
                    <a:pt x="3212" y="6963"/>
                    <a:pt x="2793" y="8650"/>
                  </a:cubicBezTo>
                  <a:cubicBezTo>
                    <a:pt x="2375" y="10563"/>
                    <a:pt x="2375" y="12588"/>
                    <a:pt x="2793" y="14725"/>
                  </a:cubicBezTo>
                  <a:cubicBezTo>
                    <a:pt x="3072" y="15625"/>
                    <a:pt x="3630" y="16750"/>
                    <a:pt x="4048" y="17425"/>
                  </a:cubicBezTo>
                  <a:cubicBezTo>
                    <a:pt x="4187" y="17538"/>
                    <a:pt x="4187" y="17763"/>
                    <a:pt x="4326" y="17875"/>
                  </a:cubicBezTo>
                  <a:cubicBezTo>
                    <a:pt x="4466" y="18100"/>
                    <a:pt x="4744" y="18100"/>
                    <a:pt x="4744" y="18213"/>
                  </a:cubicBezTo>
                  <a:cubicBezTo>
                    <a:pt x="5162" y="18438"/>
                    <a:pt x="5720" y="18775"/>
                    <a:pt x="6138" y="19000"/>
                  </a:cubicBezTo>
                  <a:cubicBezTo>
                    <a:pt x="8228" y="19788"/>
                    <a:pt x="10458" y="20125"/>
                    <a:pt x="12966" y="19900"/>
                  </a:cubicBezTo>
                  <a:cubicBezTo>
                    <a:pt x="15196" y="19900"/>
                    <a:pt x="17704" y="19563"/>
                    <a:pt x="20073" y="19000"/>
                  </a:cubicBezTo>
                  <a:cubicBezTo>
                    <a:pt x="17704" y="19900"/>
                    <a:pt x="15475" y="20463"/>
                    <a:pt x="12966" y="20913"/>
                  </a:cubicBezTo>
                  <a:cubicBezTo>
                    <a:pt x="10458" y="21250"/>
                    <a:pt x="7950" y="21025"/>
                    <a:pt x="5302" y="20238"/>
                  </a:cubicBezTo>
                  <a:cubicBezTo>
                    <a:pt x="4744" y="20125"/>
                    <a:pt x="4326" y="19900"/>
                    <a:pt x="3630" y="19563"/>
                  </a:cubicBezTo>
                  <a:cubicBezTo>
                    <a:pt x="3212" y="19450"/>
                    <a:pt x="2793" y="19225"/>
                    <a:pt x="2654" y="19000"/>
                  </a:cubicBezTo>
                  <a:cubicBezTo>
                    <a:pt x="2654" y="19000"/>
                    <a:pt x="2515" y="18888"/>
                    <a:pt x="2375" y="18775"/>
                  </a:cubicBezTo>
                  <a:cubicBezTo>
                    <a:pt x="2375" y="18775"/>
                    <a:pt x="2236" y="18662"/>
                    <a:pt x="2236" y="18550"/>
                  </a:cubicBezTo>
                  <a:lnTo>
                    <a:pt x="2236" y="18438"/>
                  </a:lnTo>
                  <a:cubicBezTo>
                    <a:pt x="2097" y="18325"/>
                    <a:pt x="2097" y="18325"/>
                    <a:pt x="1957" y="18213"/>
                  </a:cubicBezTo>
                  <a:cubicBezTo>
                    <a:pt x="1539" y="17088"/>
                    <a:pt x="1121" y="16075"/>
                    <a:pt x="564" y="15063"/>
                  </a:cubicBezTo>
                  <a:cubicBezTo>
                    <a:pt x="-133" y="12813"/>
                    <a:pt x="-133" y="10563"/>
                    <a:pt x="285" y="8088"/>
                  </a:cubicBezTo>
                  <a:cubicBezTo>
                    <a:pt x="1121" y="5950"/>
                    <a:pt x="2654" y="3813"/>
                    <a:pt x="4466" y="2350"/>
                  </a:cubicBezTo>
                  <a:cubicBezTo>
                    <a:pt x="6556" y="775"/>
                    <a:pt x="9064" y="-350"/>
                    <a:pt x="11712" y="100"/>
                  </a:cubicBezTo>
                  <a:cubicBezTo>
                    <a:pt x="12548" y="100"/>
                    <a:pt x="13245" y="325"/>
                    <a:pt x="13802" y="438"/>
                  </a:cubicBezTo>
                  <a:cubicBezTo>
                    <a:pt x="14499" y="663"/>
                    <a:pt x="15057" y="775"/>
                    <a:pt x="15753" y="1113"/>
                  </a:cubicBezTo>
                  <a:cubicBezTo>
                    <a:pt x="16729" y="1788"/>
                    <a:pt x="17704" y="2463"/>
                    <a:pt x="18680" y="3475"/>
                  </a:cubicBezTo>
                  <a:cubicBezTo>
                    <a:pt x="20213" y="4938"/>
                    <a:pt x="21049" y="7188"/>
                    <a:pt x="21467" y="9438"/>
                  </a:cubicBezTo>
                  <a:cubicBezTo>
                    <a:pt x="20631" y="7413"/>
                    <a:pt x="19795" y="5275"/>
                    <a:pt x="17983" y="392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86" name="Freeform 332"/>
            <p:cNvSpPr/>
            <p:nvPr/>
          </p:nvSpPr>
          <p:spPr>
            <a:xfrm>
              <a:off x="58274" y="160958"/>
              <a:ext cx="30602" cy="381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838"/>
                    <a:pt x="21346" y="14672"/>
                    <a:pt x="20329" y="16302"/>
                  </a:cubicBezTo>
                  <a:cubicBezTo>
                    <a:pt x="19313" y="17932"/>
                    <a:pt x="17788" y="19358"/>
                    <a:pt x="16264" y="20377"/>
                  </a:cubicBezTo>
                  <a:cubicBezTo>
                    <a:pt x="14739" y="21192"/>
                    <a:pt x="12706" y="21600"/>
                    <a:pt x="10927" y="21600"/>
                  </a:cubicBezTo>
                  <a:cubicBezTo>
                    <a:pt x="8894" y="21600"/>
                    <a:pt x="7115" y="21192"/>
                    <a:pt x="5336" y="20377"/>
                  </a:cubicBezTo>
                  <a:cubicBezTo>
                    <a:pt x="3812" y="19358"/>
                    <a:pt x="2287" y="17932"/>
                    <a:pt x="1271" y="16302"/>
                  </a:cubicBezTo>
                  <a:cubicBezTo>
                    <a:pt x="508" y="14672"/>
                    <a:pt x="0" y="12838"/>
                    <a:pt x="0" y="10800"/>
                  </a:cubicBezTo>
                  <a:cubicBezTo>
                    <a:pt x="0" y="8762"/>
                    <a:pt x="508" y="7132"/>
                    <a:pt x="1271" y="5298"/>
                  </a:cubicBezTo>
                  <a:cubicBezTo>
                    <a:pt x="2541" y="3668"/>
                    <a:pt x="3812" y="2242"/>
                    <a:pt x="5336" y="1223"/>
                  </a:cubicBezTo>
                  <a:cubicBezTo>
                    <a:pt x="7115" y="408"/>
                    <a:pt x="8894" y="0"/>
                    <a:pt x="10927" y="0"/>
                  </a:cubicBezTo>
                  <a:cubicBezTo>
                    <a:pt x="12706" y="0"/>
                    <a:pt x="14739" y="408"/>
                    <a:pt x="16264" y="1223"/>
                  </a:cubicBezTo>
                  <a:cubicBezTo>
                    <a:pt x="17788" y="2242"/>
                    <a:pt x="19313" y="3668"/>
                    <a:pt x="20329" y="5298"/>
                  </a:cubicBezTo>
                  <a:cubicBezTo>
                    <a:pt x="21092" y="7132"/>
                    <a:pt x="21600" y="8762"/>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87" name="Freeform 333"/>
            <p:cNvSpPr/>
            <p:nvPr/>
          </p:nvSpPr>
          <p:spPr>
            <a:xfrm>
              <a:off x="105434" y="228639"/>
              <a:ext cx="31323" cy="2628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7200" y="0"/>
                    <a:pt x="14400" y="0"/>
                    <a:pt x="21600" y="0"/>
                  </a:cubicBezTo>
                  <a:cubicBezTo>
                    <a:pt x="21600" y="7101"/>
                    <a:pt x="21600" y="14203"/>
                    <a:pt x="21600" y="21600"/>
                  </a:cubicBezTo>
                  <a:cubicBezTo>
                    <a:pt x="14400" y="21600"/>
                    <a:pt x="7200" y="21600"/>
                    <a:pt x="0" y="21600"/>
                  </a:cubicBezTo>
                  <a:cubicBezTo>
                    <a:pt x="0" y="14203"/>
                    <a:pt x="0" y="7101"/>
                    <a:pt x="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88" name="Freeform 334"/>
            <p:cNvSpPr/>
            <p:nvPr/>
          </p:nvSpPr>
          <p:spPr>
            <a:xfrm>
              <a:off x="61514" y="206679"/>
              <a:ext cx="118083" cy="42534"/>
            </a:xfrm>
            <a:custGeom>
              <a:avLst/>
              <a:gdLst/>
              <a:ahLst/>
              <a:cxnLst>
                <a:cxn ang="0">
                  <a:pos x="wd2" y="hd2"/>
                </a:cxn>
                <a:cxn ang="5400000">
                  <a:pos x="wd2" y="hd2"/>
                </a:cxn>
                <a:cxn ang="10800000">
                  <a:pos x="wd2" y="hd2"/>
                </a:cxn>
                <a:cxn ang="16200000">
                  <a:pos x="wd2" y="hd2"/>
                </a:cxn>
              </a:cxnLst>
              <a:rect l="0" t="0" r="r" b="b"/>
              <a:pathLst>
                <a:path w="21600" h="21445" extrusionOk="0">
                  <a:moveTo>
                    <a:pt x="16332" y="18514"/>
                  </a:moveTo>
                  <a:cubicBezTo>
                    <a:pt x="15212" y="18151"/>
                    <a:pt x="14159" y="17425"/>
                    <a:pt x="13237" y="15973"/>
                  </a:cubicBezTo>
                  <a:cubicBezTo>
                    <a:pt x="12380" y="14521"/>
                    <a:pt x="11788" y="12343"/>
                    <a:pt x="11656" y="10165"/>
                  </a:cubicBezTo>
                  <a:cubicBezTo>
                    <a:pt x="11393" y="6897"/>
                    <a:pt x="11195" y="3449"/>
                    <a:pt x="10932" y="0"/>
                  </a:cubicBezTo>
                  <a:cubicBezTo>
                    <a:pt x="10668" y="3449"/>
                    <a:pt x="10405" y="6897"/>
                    <a:pt x="10207" y="10165"/>
                  </a:cubicBezTo>
                  <a:cubicBezTo>
                    <a:pt x="9944" y="12524"/>
                    <a:pt x="9417" y="14521"/>
                    <a:pt x="8561" y="15973"/>
                  </a:cubicBezTo>
                  <a:cubicBezTo>
                    <a:pt x="7705" y="17425"/>
                    <a:pt x="6585" y="18514"/>
                    <a:pt x="5532" y="18514"/>
                  </a:cubicBezTo>
                  <a:cubicBezTo>
                    <a:pt x="4346" y="18514"/>
                    <a:pt x="3227" y="18151"/>
                    <a:pt x="2305" y="16518"/>
                  </a:cubicBezTo>
                  <a:cubicBezTo>
                    <a:pt x="1317" y="15247"/>
                    <a:pt x="395" y="13250"/>
                    <a:pt x="0" y="10528"/>
                  </a:cubicBezTo>
                  <a:cubicBezTo>
                    <a:pt x="132" y="13613"/>
                    <a:pt x="790" y="16336"/>
                    <a:pt x="1778" y="18151"/>
                  </a:cubicBezTo>
                  <a:cubicBezTo>
                    <a:pt x="2766" y="19785"/>
                    <a:pt x="4149" y="21055"/>
                    <a:pt x="5400" y="21418"/>
                  </a:cubicBezTo>
                  <a:cubicBezTo>
                    <a:pt x="6783" y="21600"/>
                    <a:pt x="8166" y="20874"/>
                    <a:pt x="9351" y="19059"/>
                  </a:cubicBezTo>
                  <a:cubicBezTo>
                    <a:pt x="9944" y="18151"/>
                    <a:pt x="10405" y="16881"/>
                    <a:pt x="10800" y="15247"/>
                  </a:cubicBezTo>
                  <a:cubicBezTo>
                    <a:pt x="11261" y="16881"/>
                    <a:pt x="11788" y="18151"/>
                    <a:pt x="12380" y="19059"/>
                  </a:cubicBezTo>
                  <a:cubicBezTo>
                    <a:pt x="13566" y="20874"/>
                    <a:pt x="14949" y="21600"/>
                    <a:pt x="16200" y="21418"/>
                  </a:cubicBezTo>
                  <a:cubicBezTo>
                    <a:pt x="17451" y="21418"/>
                    <a:pt x="18900" y="20148"/>
                    <a:pt x="19888" y="18151"/>
                  </a:cubicBezTo>
                  <a:cubicBezTo>
                    <a:pt x="20876" y="16336"/>
                    <a:pt x="21600" y="13250"/>
                    <a:pt x="21600" y="10528"/>
                  </a:cubicBezTo>
                  <a:cubicBezTo>
                    <a:pt x="21402" y="12887"/>
                    <a:pt x="20546" y="15066"/>
                    <a:pt x="19559" y="16518"/>
                  </a:cubicBezTo>
                  <a:cubicBezTo>
                    <a:pt x="18571" y="17607"/>
                    <a:pt x="17385" y="18514"/>
                    <a:pt x="16332" y="1851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89" name="Freeform 335"/>
            <p:cNvSpPr/>
            <p:nvPr/>
          </p:nvSpPr>
          <p:spPr>
            <a:xfrm>
              <a:off x="98292" y="198759"/>
              <a:ext cx="44834" cy="21602"/>
            </a:xfrm>
            <a:custGeom>
              <a:avLst/>
              <a:gdLst/>
              <a:ahLst/>
              <a:cxnLst>
                <a:cxn ang="0">
                  <a:pos x="wd2" y="hd2"/>
                </a:cxn>
                <a:cxn ang="5400000">
                  <a:pos x="wd2" y="hd2"/>
                </a:cxn>
                <a:cxn ang="10800000">
                  <a:pos x="wd2" y="hd2"/>
                </a:cxn>
                <a:cxn ang="16200000">
                  <a:pos x="wd2" y="hd2"/>
                </a:cxn>
              </a:cxnLst>
              <a:rect l="0" t="0" r="r" b="b"/>
              <a:pathLst>
                <a:path w="20074" h="21600" extrusionOk="0">
                  <a:moveTo>
                    <a:pt x="9969" y="0"/>
                  </a:moveTo>
                  <a:cubicBezTo>
                    <a:pt x="8196" y="0"/>
                    <a:pt x="2554" y="0"/>
                    <a:pt x="620" y="3600"/>
                  </a:cubicBezTo>
                  <a:cubicBezTo>
                    <a:pt x="-831" y="5760"/>
                    <a:pt x="297" y="11520"/>
                    <a:pt x="3682" y="17280"/>
                  </a:cubicBezTo>
                  <a:cubicBezTo>
                    <a:pt x="6100" y="20880"/>
                    <a:pt x="8196" y="21600"/>
                    <a:pt x="9808" y="21600"/>
                  </a:cubicBezTo>
                  <a:cubicBezTo>
                    <a:pt x="11581" y="21600"/>
                    <a:pt x="13838" y="20160"/>
                    <a:pt x="15933" y="17280"/>
                  </a:cubicBezTo>
                  <a:cubicBezTo>
                    <a:pt x="20124" y="11520"/>
                    <a:pt x="20769" y="5760"/>
                    <a:pt x="19479" y="3600"/>
                  </a:cubicBezTo>
                  <a:cubicBezTo>
                    <a:pt x="17706" y="0"/>
                    <a:pt x="11903" y="0"/>
                    <a:pt x="9969"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sp>
        <p:nvSpPr>
          <p:cNvPr id="129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1298" name="Rectangle 282"/>
          <p:cNvSpPr/>
          <p:nvPr/>
        </p:nvSpPr>
        <p:spPr>
          <a:xfrm>
            <a:off x="-1" y="5040000"/>
            <a:ext cx="10080002" cy="630002"/>
          </a:xfrm>
          <a:prstGeom prst="rect">
            <a:avLst/>
          </a:prstGeom>
          <a:solidFill>
            <a:srgbClr val="9ECF6C"/>
          </a:solidFill>
          <a:ln w="12700">
            <a:miter lim="400000"/>
          </a:ln>
        </p:spPr>
        <p:txBody>
          <a:bodyPr lIns="45718" tIns="45718" rIns="45718" bIns="45718" anchor="ctr"/>
          <a:lstStyle/>
          <a:p>
            <a:pPr>
              <a:defRPr spc="-1"/>
            </a:pPr>
            <a:endParaRPr/>
          </a:p>
        </p:txBody>
      </p:sp>
      <p:grpSp>
        <p:nvGrpSpPr>
          <p:cNvPr id="1322" name="Group 288"/>
          <p:cNvGrpSpPr/>
          <p:nvPr/>
        </p:nvGrpSpPr>
        <p:grpSpPr>
          <a:xfrm>
            <a:off x="7559997" y="4589888"/>
            <a:ext cx="539965" cy="720079"/>
            <a:chOff x="-1" y="-11"/>
            <a:chExt cx="539963" cy="720077"/>
          </a:xfrm>
        </p:grpSpPr>
        <p:sp>
          <p:nvSpPr>
            <p:cNvPr id="1299" name="Freeform 289"/>
            <p:cNvSpPr/>
            <p:nvPr/>
          </p:nvSpPr>
          <p:spPr>
            <a:xfrm>
              <a:off x="-2" y="493659"/>
              <a:ext cx="94683" cy="105482"/>
            </a:xfrm>
            <a:custGeom>
              <a:avLst/>
              <a:gdLst/>
              <a:ahLst/>
              <a:cxnLst>
                <a:cxn ang="0">
                  <a:pos x="wd2" y="hd2"/>
                </a:cxn>
                <a:cxn ang="5400000">
                  <a:pos x="wd2" y="hd2"/>
                </a:cxn>
                <a:cxn ang="10800000">
                  <a:pos x="wd2" y="hd2"/>
                </a:cxn>
                <a:cxn ang="16200000">
                  <a:pos x="wd2" y="hd2"/>
                </a:cxn>
              </a:cxnLst>
              <a:rect l="0" t="0" r="r" b="b"/>
              <a:pathLst>
                <a:path w="21600" h="21600" extrusionOk="0">
                  <a:moveTo>
                    <a:pt x="0" y="10763"/>
                  </a:moveTo>
                  <a:cubicBezTo>
                    <a:pt x="0" y="12680"/>
                    <a:pt x="493" y="14597"/>
                    <a:pt x="1478" y="16218"/>
                  </a:cubicBezTo>
                  <a:cubicBezTo>
                    <a:pt x="2464" y="17840"/>
                    <a:pt x="3778" y="19167"/>
                    <a:pt x="5421" y="20126"/>
                  </a:cubicBezTo>
                  <a:cubicBezTo>
                    <a:pt x="7063" y="21084"/>
                    <a:pt x="8870" y="21600"/>
                    <a:pt x="10759" y="21600"/>
                  </a:cubicBezTo>
                  <a:cubicBezTo>
                    <a:pt x="12648" y="21600"/>
                    <a:pt x="14537" y="21084"/>
                    <a:pt x="16179" y="20126"/>
                  </a:cubicBezTo>
                  <a:cubicBezTo>
                    <a:pt x="17822" y="19167"/>
                    <a:pt x="19136" y="17840"/>
                    <a:pt x="20122" y="16218"/>
                  </a:cubicBezTo>
                  <a:cubicBezTo>
                    <a:pt x="21025" y="14597"/>
                    <a:pt x="21600" y="12680"/>
                    <a:pt x="21600" y="10763"/>
                  </a:cubicBezTo>
                  <a:cubicBezTo>
                    <a:pt x="21600" y="8846"/>
                    <a:pt x="21025" y="7003"/>
                    <a:pt x="20122" y="5382"/>
                  </a:cubicBezTo>
                  <a:cubicBezTo>
                    <a:pt x="19136" y="3760"/>
                    <a:pt x="17822" y="2433"/>
                    <a:pt x="16179" y="1474"/>
                  </a:cubicBezTo>
                  <a:cubicBezTo>
                    <a:pt x="14537" y="516"/>
                    <a:pt x="12648" y="0"/>
                    <a:pt x="10759" y="0"/>
                  </a:cubicBezTo>
                  <a:cubicBezTo>
                    <a:pt x="8952" y="0"/>
                    <a:pt x="7063" y="516"/>
                    <a:pt x="5421" y="1474"/>
                  </a:cubicBezTo>
                  <a:cubicBezTo>
                    <a:pt x="3778" y="2433"/>
                    <a:pt x="2464" y="3760"/>
                    <a:pt x="1478" y="5382"/>
                  </a:cubicBezTo>
                  <a:cubicBezTo>
                    <a:pt x="493" y="7003"/>
                    <a:pt x="0" y="8846"/>
                    <a:pt x="0" y="1076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00" name="Freeform 290"/>
            <p:cNvSpPr/>
            <p:nvPr/>
          </p:nvSpPr>
          <p:spPr>
            <a:xfrm>
              <a:off x="34209" y="481419"/>
              <a:ext cx="163962" cy="209925"/>
            </a:xfrm>
            <a:custGeom>
              <a:avLst/>
              <a:gdLst/>
              <a:ahLst/>
              <a:cxnLst>
                <a:cxn ang="0">
                  <a:pos x="wd2" y="hd2"/>
                </a:cxn>
                <a:cxn ang="5400000">
                  <a:pos x="wd2" y="hd2"/>
                </a:cxn>
                <a:cxn ang="10800000">
                  <a:pos x="wd2" y="hd2"/>
                </a:cxn>
                <a:cxn ang="16200000">
                  <a:pos x="wd2" y="hd2"/>
                </a:cxn>
              </a:cxnLst>
              <a:rect l="0" t="0" r="r" b="b"/>
              <a:pathLst>
                <a:path w="17380" h="20447" extrusionOk="0">
                  <a:moveTo>
                    <a:pt x="991" y="17182"/>
                  </a:moveTo>
                  <a:cubicBezTo>
                    <a:pt x="-2749" y="3962"/>
                    <a:pt x="5151" y="5716"/>
                    <a:pt x="7250" y="0"/>
                  </a:cubicBezTo>
                  <a:cubicBezTo>
                    <a:pt x="10188" y="1368"/>
                    <a:pt x="13165" y="2700"/>
                    <a:pt x="16141" y="4068"/>
                  </a:cubicBezTo>
                  <a:cubicBezTo>
                    <a:pt x="16141" y="3962"/>
                    <a:pt x="18851" y="16726"/>
                    <a:pt x="16256" y="19531"/>
                  </a:cubicBezTo>
                  <a:cubicBezTo>
                    <a:pt x="14233" y="21600"/>
                    <a:pt x="1754" y="19882"/>
                    <a:pt x="991" y="1718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01" name="Freeform 291"/>
            <p:cNvSpPr/>
            <p:nvPr/>
          </p:nvSpPr>
          <p:spPr>
            <a:xfrm>
              <a:off x="89639" y="598279"/>
              <a:ext cx="96842" cy="51263"/>
            </a:xfrm>
            <a:custGeom>
              <a:avLst/>
              <a:gdLst/>
              <a:ahLst/>
              <a:cxnLst>
                <a:cxn ang="0">
                  <a:pos x="wd2" y="hd2"/>
                </a:cxn>
                <a:cxn ang="5400000">
                  <a:pos x="wd2" y="hd2"/>
                </a:cxn>
                <a:cxn ang="10800000">
                  <a:pos x="wd2" y="hd2"/>
                </a:cxn>
                <a:cxn ang="16200000">
                  <a:pos x="wd2" y="hd2"/>
                </a:cxn>
              </a:cxnLst>
              <a:rect l="0" t="0" r="r" b="b"/>
              <a:pathLst>
                <a:path w="21600" h="20782" extrusionOk="0">
                  <a:moveTo>
                    <a:pt x="18709" y="9982"/>
                  </a:moveTo>
                  <a:cubicBezTo>
                    <a:pt x="17103" y="7063"/>
                    <a:pt x="15257" y="4144"/>
                    <a:pt x="13169" y="2685"/>
                  </a:cubicBezTo>
                  <a:cubicBezTo>
                    <a:pt x="8993" y="-818"/>
                    <a:pt x="4175" y="-818"/>
                    <a:pt x="0" y="2247"/>
                  </a:cubicBezTo>
                  <a:cubicBezTo>
                    <a:pt x="4497" y="2247"/>
                    <a:pt x="8431" y="2685"/>
                    <a:pt x="12366" y="6041"/>
                  </a:cubicBezTo>
                  <a:cubicBezTo>
                    <a:pt x="14213" y="7501"/>
                    <a:pt x="16059" y="9544"/>
                    <a:pt x="17585" y="11879"/>
                  </a:cubicBezTo>
                  <a:cubicBezTo>
                    <a:pt x="18950" y="14360"/>
                    <a:pt x="20476" y="17279"/>
                    <a:pt x="21600" y="20782"/>
                  </a:cubicBezTo>
                  <a:cubicBezTo>
                    <a:pt x="21279" y="16841"/>
                    <a:pt x="20315" y="12901"/>
                    <a:pt x="18709" y="998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02" name="Freeform 292"/>
            <p:cNvSpPr/>
            <p:nvPr/>
          </p:nvSpPr>
          <p:spPr>
            <a:xfrm>
              <a:off x="166319" y="464499"/>
              <a:ext cx="139386" cy="255568"/>
            </a:xfrm>
            <a:custGeom>
              <a:avLst/>
              <a:gdLst/>
              <a:ahLst/>
              <a:cxnLst>
                <a:cxn ang="0">
                  <a:pos x="wd2" y="hd2"/>
                </a:cxn>
                <a:cxn ang="5400000">
                  <a:pos x="wd2" y="hd2"/>
                </a:cxn>
                <a:cxn ang="10800000">
                  <a:pos x="wd2" y="hd2"/>
                </a:cxn>
                <a:cxn ang="16200000">
                  <a:pos x="wd2" y="hd2"/>
                </a:cxn>
              </a:cxnLst>
              <a:rect l="0" t="0" r="r" b="b"/>
              <a:pathLst>
                <a:path w="19495" h="21121" extrusionOk="0">
                  <a:moveTo>
                    <a:pt x="3978" y="19815"/>
                  </a:moveTo>
                  <a:cubicBezTo>
                    <a:pt x="0" y="17345"/>
                    <a:pt x="151" y="6337"/>
                    <a:pt x="0" y="863"/>
                  </a:cubicBezTo>
                  <a:cubicBezTo>
                    <a:pt x="5589" y="595"/>
                    <a:pt x="11228" y="298"/>
                    <a:pt x="16817" y="0"/>
                  </a:cubicBezTo>
                  <a:cubicBezTo>
                    <a:pt x="16968" y="0"/>
                    <a:pt x="21600" y="17435"/>
                    <a:pt x="18327" y="19815"/>
                  </a:cubicBezTo>
                  <a:cubicBezTo>
                    <a:pt x="15860" y="21600"/>
                    <a:pt x="6747" y="21511"/>
                    <a:pt x="3978"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03" name="Freeform 293"/>
            <p:cNvSpPr/>
            <p:nvPr/>
          </p:nvSpPr>
          <p:spPr>
            <a:xfrm>
              <a:off x="288397" y="464499"/>
              <a:ext cx="139645" cy="255568"/>
            </a:xfrm>
            <a:custGeom>
              <a:avLst/>
              <a:gdLst/>
              <a:ahLst/>
              <a:cxnLst>
                <a:cxn ang="0">
                  <a:pos x="wd2" y="hd2"/>
                </a:cxn>
                <a:cxn ang="5400000">
                  <a:pos x="wd2" y="hd2"/>
                </a:cxn>
                <a:cxn ang="10800000">
                  <a:pos x="wd2" y="hd2"/>
                </a:cxn>
                <a:cxn ang="16200000">
                  <a:pos x="wd2" y="hd2"/>
                </a:cxn>
              </a:cxnLst>
              <a:rect l="0" t="0" r="r" b="b"/>
              <a:pathLst>
                <a:path w="19530" h="21121" extrusionOk="0">
                  <a:moveTo>
                    <a:pt x="15552" y="19815"/>
                  </a:moveTo>
                  <a:cubicBezTo>
                    <a:pt x="19530" y="17345"/>
                    <a:pt x="19329" y="6337"/>
                    <a:pt x="19530" y="863"/>
                  </a:cubicBezTo>
                  <a:cubicBezTo>
                    <a:pt x="13891" y="595"/>
                    <a:pt x="8302" y="298"/>
                    <a:pt x="2713" y="0"/>
                  </a:cubicBezTo>
                  <a:cubicBezTo>
                    <a:pt x="2210" y="6605"/>
                    <a:pt x="-2070" y="17435"/>
                    <a:pt x="1253" y="19815"/>
                  </a:cubicBezTo>
                  <a:cubicBezTo>
                    <a:pt x="3720" y="21600"/>
                    <a:pt x="12783" y="21511"/>
                    <a:pt x="15552"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04" name="Freeform 294"/>
            <p:cNvSpPr/>
            <p:nvPr/>
          </p:nvSpPr>
          <p:spPr>
            <a:xfrm>
              <a:off x="290830" y="601299"/>
              <a:ext cx="12702" cy="103322"/>
            </a:xfrm>
            <a:custGeom>
              <a:avLst/>
              <a:gdLst/>
              <a:ahLst/>
              <a:cxnLst>
                <a:cxn ang="0">
                  <a:pos x="wd2" y="hd2"/>
                </a:cxn>
                <a:cxn ang="5400000">
                  <a:pos x="wd2" y="hd2"/>
                </a:cxn>
                <a:cxn ang="10800000">
                  <a:pos x="wd2" y="hd2"/>
                </a:cxn>
                <a:cxn ang="16200000">
                  <a:pos x="wd2" y="hd2"/>
                </a:cxn>
              </a:cxnLst>
              <a:rect l="0" t="0" r="r" b="b"/>
              <a:pathLst>
                <a:path w="21600" h="21600" extrusionOk="0">
                  <a:moveTo>
                    <a:pt x="21600" y="10838"/>
                  </a:moveTo>
                  <a:cubicBezTo>
                    <a:pt x="21600" y="7376"/>
                    <a:pt x="18400" y="3613"/>
                    <a:pt x="11200" y="0"/>
                  </a:cubicBezTo>
                  <a:cubicBezTo>
                    <a:pt x="3200" y="3613"/>
                    <a:pt x="0" y="7376"/>
                    <a:pt x="0" y="10838"/>
                  </a:cubicBezTo>
                  <a:cubicBezTo>
                    <a:pt x="3200" y="14601"/>
                    <a:pt x="3200" y="18138"/>
                    <a:pt x="11200" y="21600"/>
                  </a:cubicBezTo>
                  <a:cubicBezTo>
                    <a:pt x="18400" y="18138"/>
                    <a:pt x="21600" y="14375"/>
                    <a:pt x="21600" y="1083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05" name="Freeform 295"/>
            <p:cNvSpPr/>
            <p:nvPr/>
          </p:nvSpPr>
          <p:spPr>
            <a:xfrm>
              <a:off x="191159" y="454779"/>
              <a:ext cx="212044" cy="208802"/>
            </a:xfrm>
            <a:custGeom>
              <a:avLst/>
              <a:gdLst/>
              <a:ahLst/>
              <a:cxnLst>
                <a:cxn ang="0">
                  <a:pos x="wd2" y="hd2"/>
                </a:cxn>
                <a:cxn ang="5400000">
                  <a:pos x="wd2" y="hd2"/>
                </a:cxn>
                <a:cxn ang="10800000">
                  <a:pos x="wd2" y="hd2"/>
                </a:cxn>
                <a:cxn ang="16200000">
                  <a:pos x="wd2" y="hd2"/>
                </a:cxn>
              </a:cxnLst>
              <a:rect l="0" t="0" r="r" b="b"/>
              <a:pathLst>
                <a:path w="21600" h="21600" extrusionOk="0">
                  <a:moveTo>
                    <a:pt x="10818" y="21600"/>
                  </a:moveTo>
                  <a:cubicBezTo>
                    <a:pt x="14412" y="17764"/>
                    <a:pt x="21600" y="15753"/>
                    <a:pt x="21600" y="10167"/>
                  </a:cubicBezTo>
                  <a:cubicBezTo>
                    <a:pt x="21600" y="4581"/>
                    <a:pt x="16833" y="0"/>
                    <a:pt x="10818" y="0"/>
                  </a:cubicBezTo>
                  <a:cubicBezTo>
                    <a:pt x="4804" y="0"/>
                    <a:pt x="0" y="4581"/>
                    <a:pt x="0" y="10167"/>
                  </a:cubicBezTo>
                  <a:cubicBezTo>
                    <a:pt x="0" y="15753"/>
                    <a:pt x="7188" y="17764"/>
                    <a:pt x="10818"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06" name="Freeform 296"/>
            <p:cNvSpPr/>
            <p:nvPr/>
          </p:nvSpPr>
          <p:spPr>
            <a:xfrm>
              <a:off x="54789" y="-12"/>
              <a:ext cx="159412" cy="315832"/>
            </a:xfrm>
            <a:custGeom>
              <a:avLst/>
              <a:gdLst/>
              <a:ahLst/>
              <a:cxnLst>
                <a:cxn ang="0">
                  <a:pos x="wd2" y="hd2"/>
                </a:cxn>
                <a:cxn ang="5400000">
                  <a:pos x="wd2" y="hd2"/>
                </a:cxn>
                <a:cxn ang="10800000">
                  <a:pos x="wd2" y="hd2"/>
                </a:cxn>
                <a:cxn ang="16200000">
                  <a:pos x="wd2" y="hd2"/>
                </a:cxn>
              </a:cxnLst>
              <a:rect l="0" t="0" r="r" b="b"/>
              <a:pathLst>
                <a:path w="19400" h="21388" extrusionOk="0">
                  <a:moveTo>
                    <a:pt x="17691" y="9369"/>
                  </a:moveTo>
                  <a:cubicBezTo>
                    <a:pt x="18436" y="17902"/>
                    <a:pt x="18830" y="16610"/>
                    <a:pt x="19400" y="20242"/>
                  </a:cubicBezTo>
                  <a:cubicBezTo>
                    <a:pt x="16727" y="20632"/>
                    <a:pt x="14055" y="20998"/>
                    <a:pt x="11382" y="21388"/>
                  </a:cubicBezTo>
                  <a:cubicBezTo>
                    <a:pt x="8096" y="18146"/>
                    <a:pt x="11820" y="20559"/>
                    <a:pt x="1524" y="11636"/>
                  </a:cubicBezTo>
                  <a:cubicBezTo>
                    <a:pt x="-2200" y="8321"/>
                    <a:pt x="1787" y="495"/>
                    <a:pt x="4065" y="7"/>
                  </a:cubicBezTo>
                  <a:cubicBezTo>
                    <a:pt x="5511" y="-212"/>
                    <a:pt x="17428" y="4981"/>
                    <a:pt x="17691" y="936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07" name="Freeform 297"/>
            <p:cNvSpPr/>
            <p:nvPr/>
          </p:nvSpPr>
          <p:spPr>
            <a:xfrm>
              <a:off x="85687" y="63562"/>
              <a:ext cx="115914" cy="249738"/>
            </a:xfrm>
            <a:custGeom>
              <a:avLst/>
              <a:gdLst/>
              <a:ahLst/>
              <a:cxnLst>
                <a:cxn ang="0">
                  <a:pos x="wd2" y="hd2"/>
                </a:cxn>
                <a:cxn ang="5400000">
                  <a:pos x="wd2" y="hd2"/>
                </a:cxn>
                <a:cxn ang="10800000">
                  <a:pos x="wd2" y="hd2"/>
                </a:cxn>
                <a:cxn ang="16200000">
                  <a:pos x="wd2" y="hd2"/>
                </a:cxn>
              </a:cxnLst>
              <a:rect l="0" t="0" r="r" b="b"/>
              <a:pathLst>
                <a:path w="20217" h="21315" extrusionOk="0">
                  <a:moveTo>
                    <a:pt x="15068" y="6966"/>
                  </a:moveTo>
                  <a:cubicBezTo>
                    <a:pt x="18961" y="17413"/>
                    <a:pt x="18522" y="15907"/>
                    <a:pt x="20217" y="20393"/>
                  </a:cubicBezTo>
                  <a:cubicBezTo>
                    <a:pt x="17705" y="20700"/>
                    <a:pt x="15131" y="21008"/>
                    <a:pt x="12619" y="21315"/>
                  </a:cubicBezTo>
                  <a:cubicBezTo>
                    <a:pt x="8915" y="17075"/>
                    <a:pt x="12619" y="20578"/>
                    <a:pt x="1505" y="8595"/>
                  </a:cubicBezTo>
                  <a:cubicBezTo>
                    <a:pt x="-1383" y="5553"/>
                    <a:pt x="250" y="514"/>
                    <a:pt x="3326" y="22"/>
                  </a:cubicBezTo>
                  <a:cubicBezTo>
                    <a:pt x="5398" y="-285"/>
                    <a:pt x="13436" y="2665"/>
                    <a:pt x="15068" y="696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08" name="Freeform 298"/>
            <p:cNvSpPr/>
            <p:nvPr/>
          </p:nvSpPr>
          <p:spPr>
            <a:xfrm>
              <a:off x="379440" y="-12"/>
              <a:ext cx="160523" cy="315832"/>
            </a:xfrm>
            <a:custGeom>
              <a:avLst/>
              <a:gdLst/>
              <a:ahLst/>
              <a:cxnLst>
                <a:cxn ang="0">
                  <a:pos x="wd2" y="hd2"/>
                </a:cxn>
                <a:cxn ang="5400000">
                  <a:pos x="wd2" y="hd2"/>
                </a:cxn>
                <a:cxn ang="10800000">
                  <a:pos x="wd2" y="hd2"/>
                </a:cxn>
                <a:cxn ang="16200000">
                  <a:pos x="wd2" y="hd2"/>
                </a:cxn>
              </a:cxnLst>
              <a:rect l="0" t="0" r="r" b="b"/>
              <a:pathLst>
                <a:path w="19339" h="21388" extrusionOk="0">
                  <a:moveTo>
                    <a:pt x="1692" y="9369"/>
                  </a:moveTo>
                  <a:cubicBezTo>
                    <a:pt x="998" y="17902"/>
                    <a:pt x="564" y="16610"/>
                    <a:pt x="0" y="20242"/>
                  </a:cubicBezTo>
                  <a:cubicBezTo>
                    <a:pt x="2646" y="20632"/>
                    <a:pt x="5292" y="20998"/>
                    <a:pt x="7937" y="21388"/>
                  </a:cubicBezTo>
                  <a:cubicBezTo>
                    <a:pt x="11234" y="18146"/>
                    <a:pt x="7504" y="20559"/>
                    <a:pt x="17783" y="11636"/>
                  </a:cubicBezTo>
                  <a:cubicBezTo>
                    <a:pt x="21600" y="8321"/>
                    <a:pt x="17480" y="495"/>
                    <a:pt x="15181" y="7"/>
                  </a:cubicBezTo>
                  <a:cubicBezTo>
                    <a:pt x="13793" y="-212"/>
                    <a:pt x="1995" y="4981"/>
                    <a:pt x="1692" y="936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09" name="Freeform 299"/>
            <p:cNvSpPr/>
            <p:nvPr/>
          </p:nvSpPr>
          <p:spPr>
            <a:xfrm>
              <a:off x="392400" y="63562"/>
              <a:ext cx="116178" cy="250818"/>
            </a:xfrm>
            <a:custGeom>
              <a:avLst/>
              <a:gdLst/>
              <a:ahLst/>
              <a:cxnLst>
                <a:cxn ang="0">
                  <a:pos x="wd2" y="hd2"/>
                </a:cxn>
                <a:cxn ang="5400000">
                  <a:pos x="wd2" y="hd2"/>
                </a:cxn>
                <a:cxn ang="10800000">
                  <a:pos x="wd2" y="hd2"/>
                </a:cxn>
                <a:cxn ang="16200000">
                  <a:pos x="wd2" y="hd2"/>
                </a:cxn>
              </a:cxnLst>
              <a:rect l="0" t="0" r="r" b="b"/>
              <a:pathLst>
                <a:path w="20263" h="21316" extrusionOk="0">
                  <a:moveTo>
                    <a:pt x="5149" y="6936"/>
                  </a:moveTo>
                  <a:cubicBezTo>
                    <a:pt x="1193" y="17339"/>
                    <a:pt x="1695" y="15840"/>
                    <a:pt x="0" y="20306"/>
                  </a:cubicBezTo>
                  <a:cubicBezTo>
                    <a:pt x="2449" y="20643"/>
                    <a:pt x="4960" y="20979"/>
                    <a:pt x="7409" y="21316"/>
                  </a:cubicBezTo>
                  <a:cubicBezTo>
                    <a:pt x="11177" y="17124"/>
                    <a:pt x="7409" y="20643"/>
                    <a:pt x="18712" y="8711"/>
                  </a:cubicBezTo>
                  <a:cubicBezTo>
                    <a:pt x="21600" y="5529"/>
                    <a:pt x="20156" y="511"/>
                    <a:pt x="16828" y="22"/>
                  </a:cubicBezTo>
                  <a:cubicBezTo>
                    <a:pt x="14819" y="-284"/>
                    <a:pt x="6844" y="2653"/>
                    <a:pt x="5149" y="693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10" name="Freeform 300"/>
            <p:cNvSpPr/>
            <p:nvPr/>
          </p:nvSpPr>
          <p:spPr>
            <a:xfrm>
              <a:off x="80990" y="191978"/>
              <a:ext cx="432048" cy="385204"/>
            </a:xfrm>
            <a:custGeom>
              <a:avLst/>
              <a:gdLst/>
              <a:ahLst/>
              <a:cxnLst>
                <a:cxn ang="0">
                  <a:pos x="wd2" y="hd2"/>
                </a:cxn>
                <a:cxn ang="5400000">
                  <a:pos x="wd2" y="hd2"/>
                </a:cxn>
                <a:cxn ang="10800000">
                  <a:pos x="wd2" y="hd2"/>
                </a:cxn>
                <a:cxn ang="16200000">
                  <a:pos x="wd2" y="hd2"/>
                </a:cxn>
              </a:cxnLst>
              <a:rect l="0" t="0" r="r" b="b"/>
              <a:pathLst>
                <a:path w="17756" h="21600" extrusionOk="0">
                  <a:moveTo>
                    <a:pt x="8877" y="0"/>
                  </a:moveTo>
                  <a:cubicBezTo>
                    <a:pt x="3980" y="0"/>
                    <a:pt x="1746" y="2907"/>
                    <a:pt x="1746" y="6924"/>
                  </a:cubicBezTo>
                  <a:cubicBezTo>
                    <a:pt x="1746" y="10295"/>
                    <a:pt x="-1923" y="15281"/>
                    <a:pt x="1376" y="18572"/>
                  </a:cubicBezTo>
                  <a:cubicBezTo>
                    <a:pt x="2959" y="20187"/>
                    <a:pt x="5681" y="21600"/>
                    <a:pt x="8877" y="21600"/>
                  </a:cubicBezTo>
                  <a:cubicBezTo>
                    <a:pt x="12073" y="21600"/>
                    <a:pt x="14780" y="20187"/>
                    <a:pt x="16393" y="18572"/>
                  </a:cubicBezTo>
                  <a:cubicBezTo>
                    <a:pt x="19677" y="15221"/>
                    <a:pt x="15993" y="10295"/>
                    <a:pt x="15993" y="6924"/>
                  </a:cubicBezTo>
                  <a:cubicBezTo>
                    <a:pt x="15993" y="2907"/>
                    <a:pt x="13818" y="0"/>
                    <a:pt x="8877"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11" name="Freeform 301"/>
            <p:cNvSpPr/>
            <p:nvPr/>
          </p:nvSpPr>
          <p:spPr>
            <a:xfrm>
              <a:off x="109470" y="244895"/>
              <a:ext cx="377743" cy="319326"/>
            </a:xfrm>
            <a:custGeom>
              <a:avLst/>
              <a:gdLst/>
              <a:ahLst/>
              <a:cxnLst>
                <a:cxn ang="0">
                  <a:pos x="wd2" y="hd2"/>
                </a:cxn>
                <a:cxn ang="5400000">
                  <a:pos x="wd2" y="hd2"/>
                </a:cxn>
                <a:cxn ang="10800000">
                  <a:pos x="wd2" y="hd2"/>
                </a:cxn>
                <a:cxn ang="16200000">
                  <a:pos x="wd2" y="hd2"/>
                </a:cxn>
              </a:cxnLst>
              <a:rect l="0" t="0" r="r" b="b"/>
              <a:pathLst>
                <a:path w="19777" h="21359" extrusionOk="0">
                  <a:moveTo>
                    <a:pt x="9027" y="722"/>
                  </a:moveTo>
                  <a:cubicBezTo>
                    <a:pt x="9573" y="-241"/>
                    <a:pt x="10063" y="-241"/>
                    <a:pt x="10629" y="722"/>
                  </a:cubicBezTo>
                  <a:cubicBezTo>
                    <a:pt x="11911" y="2889"/>
                    <a:pt x="13965" y="7561"/>
                    <a:pt x="14078" y="11414"/>
                  </a:cubicBezTo>
                  <a:cubicBezTo>
                    <a:pt x="16434" y="11004"/>
                    <a:pt x="19073" y="11149"/>
                    <a:pt x="19638" y="12786"/>
                  </a:cubicBezTo>
                  <a:cubicBezTo>
                    <a:pt x="20675" y="15989"/>
                    <a:pt x="15756" y="21359"/>
                    <a:pt x="9894" y="21359"/>
                  </a:cubicBezTo>
                  <a:cubicBezTo>
                    <a:pt x="3957" y="21359"/>
                    <a:pt x="-925" y="15989"/>
                    <a:pt x="149" y="12786"/>
                  </a:cubicBezTo>
                  <a:cubicBezTo>
                    <a:pt x="564" y="11149"/>
                    <a:pt x="3297" y="11004"/>
                    <a:pt x="5559" y="11414"/>
                  </a:cubicBezTo>
                  <a:cubicBezTo>
                    <a:pt x="5710" y="7561"/>
                    <a:pt x="7726" y="2889"/>
                    <a:pt x="9027" y="72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12" name="Freeform 302"/>
            <p:cNvSpPr/>
            <p:nvPr/>
          </p:nvSpPr>
          <p:spPr>
            <a:xfrm>
              <a:off x="208117" y="472780"/>
              <a:ext cx="178130" cy="65882"/>
            </a:xfrm>
            <a:custGeom>
              <a:avLst/>
              <a:gdLst/>
              <a:ahLst/>
              <a:cxnLst>
                <a:cxn ang="0">
                  <a:pos x="wd2" y="hd2"/>
                </a:cxn>
                <a:cxn ang="5400000">
                  <a:pos x="wd2" y="hd2"/>
                </a:cxn>
                <a:cxn ang="10800000">
                  <a:pos x="wd2" y="hd2"/>
                </a:cxn>
                <a:cxn ang="16200000">
                  <a:pos x="wd2" y="hd2"/>
                </a:cxn>
              </a:cxnLst>
              <a:rect l="0" t="0" r="r" b="b"/>
              <a:pathLst>
                <a:path w="20435" h="21600" extrusionOk="0">
                  <a:moveTo>
                    <a:pt x="4126" y="7908"/>
                  </a:moveTo>
                  <a:cubicBezTo>
                    <a:pt x="5613" y="8262"/>
                    <a:pt x="7224" y="7200"/>
                    <a:pt x="8463" y="4721"/>
                  </a:cubicBezTo>
                  <a:cubicBezTo>
                    <a:pt x="9124" y="3541"/>
                    <a:pt x="9660" y="2007"/>
                    <a:pt x="10239" y="0"/>
                  </a:cubicBezTo>
                  <a:cubicBezTo>
                    <a:pt x="10610" y="2007"/>
                    <a:pt x="11271" y="3541"/>
                    <a:pt x="11973" y="4721"/>
                  </a:cubicBezTo>
                  <a:cubicBezTo>
                    <a:pt x="13336" y="7200"/>
                    <a:pt x="14782" y="8262"/>
                    <a:pt x="16310" y="7908"/>
                  </a:cubicBezTo>
                  <a:cubicBezTo>
                    <a:pt x="17797" y="7908"/>
                    <a:pt x="19283" y="6256"/>
                    <a:pt x="20357" y="3541"/>
                  </a:cubicBezTo>
                  <a:cubicBezTo>
                    <a:pt x="21018" y="2007"/>
                    <a:pt x="17507" y="21600"/>
                    <a:pt x="10239" y="21600"/>
                  </a:cubicBezTo>
                  <a:cubicBezTo>
                    <a:pt x="2929" y="21600"/>
                    <a:pt x="-582" y="2007"/>
                    <a:pt x="79" y="3541"/>
                  </a:cubicBezTo>
                  <a:cubicBezTo>
                    <a:pt x="1153" y="5902"/>
                    <a:pt x="2639" y="7554"/>
                    <a:pt x="4126" y="790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13" name="Freeform 303"/>
            <p:cNvSpPr/>
            <p:nvPr/>
          </p:nvSpPr>
          <p:spPr>
            <a:xfrm>
              <a:off x="145155" y="292117"/>
              <a:ext cx="104635" cy="126643"/>
            </a:xfrm>
            <a:custGeom>
              <a:avLst/>
              <a:gdLst/>
              <a:ahLst/>
              <a:cxnLst>
                <a:cxn ang="0">
                  <a:pos x="wd2" y="hd2"/>
                </a:cxn>
                <a:cxn ang="5400000">
                  <a:pos x="wd2" y="hd2"/>
                </a:cxn>
                <a:cxn ang="10800000">
                  <a:pos x="wd2" y="hd2"/>
                </a:cxn>
                <a:cxn ang="16200000">
                  <a:pos x="wd2" y="hd2"/>
                </a:cxn>
              </a:cxnLst>
              <a:rect l="0" t="0" r="r" b="b"/>
              <a:pathLst>
                <a:path w="19558" h="18178" extrusionOk="0">
                  <a:moveTo>
                    <a:pt x="12771" y="509"/>
                  </a:moveTo>
                  <a:cubicBezTo>
                    <a:pt x="6176" y="-1610"/>
                    <a:pt x="1735" y="3402"/>
                    <a:pt x="659" y="6141"/>
                  </a:cubicBezTo>
                  <a:cubicBezTo>
                    <a:pt x="-1091" y="10275"/>
                    <a:pt x="1130" y="14926"/>
                    <a:pt x="1735" y="16011"/>
                  </a:cubicBezTo>
                  <a:cubicBezTo>
                    <a:pt x="2273" y="16683"/>
                    <a:pt x="7051" y="19990"/>
                    <a:pt x="17885" y="16838"/>
                  </a:cubicBezTo>
                  <a:cubicBezTo>
                    <a:pt x="17616" y="16838"/>
                    <a:pt x="20509" y="12187"/>
                    <a:pt x="19230" y="7898"/>
                  </a:cubicBezTo>
                  <a:cubicBezTo>
                    <a:pt x="17077" y="5418"/>
                    <a:pt x="18490" y="2214"/>
                    <a:pt x="12771" y="50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14" name="Freeform 304"/>
            <p:cNvSpPr/>
            <p:nvPr/>
          </p:nvSpPr>
          <p:spPr>
            <a:xfrm>
              <a:off x="138207" y="285194"/>
              <a:ext cx="109474" cy="136950"/>
            </a:xfrm>
            <a:custGeom>
              <a:avLst/>
              <a:gdLst/>
              <a:ahLst/>
              <a:cxnLst>
                <a:cxn ang="0">
                  <a:pos x="wd2" y="hd2"/>
                </a:cxn>
                <a:cxn ang="5400000">
                  <a:pos x="wd2" y="hd2"/>
                </a:cxn>
                <a:cxn ang="10800000">
                  <a:pos x="wd2" y="hd2"/>
                </a:cxn>
                <a:cxn ang="16200000">
                  <a:pos x="wd2" y="hd2"/>
                </a:cxn>
              </a:cxnLst>
              <a:rect l="0" t="0" r="r" b="b"/>
              <a:pathLst>
                <a:path w="21326" h="21233" extrusionOk="0">
                  <a:moveTo>
                    <a:pt x="18801" y="3465"/>
                  </a:moveTo>
                  <a:cubicBezTo>
                    <a:pt x="17820" y="2516"/>
                    <a:pt x="16908" y="1790"/>
                    <a:pt x="15856" y="1232"/>
                  </a:cubicBezTo>
                  <a:cubicBezTo>
                    <a:pt x="15365" y="841"/>
                    <a:pt x="14664" y="618"/>
                    <a:pt x="13962" y="451"/>
                  </a:cubicBezTo>
                  <a:cubicBezTo>
                    <a:pt x="13261" y="227"/>
                    <a:pt x="12630" y="60"/>
                    <a:pt x="11858" y="60"/>
                  </a:cubicBezTo>
                  <a:cubicBezTo>
                    <a:pt x="9123" y="-275"/>
                    <a:pt x="6388" y="841"/>
                    <a:pt x="4565" y="2292"/>
                  </a:cubicBezTo>
                  <a:cubicBezTo>
                    <a:pt x="2671" y="3799"/>
                    <a:pt x="1129" y="5920"/>
                    <a:pt x="427" y="8097"/>
                  </a:cubicBezTo>
                  <a:cubicBezTo>
                    <a:pt x="-274" y="10330"/>
                    <a:pt x="-64" y="12730"/>
                    <a:pt x="708" y="14962"/>
                  </a:cubicBezTo>
                  <a:cubicBezTo>
                    <a:pt x="918" y="16078"/>
                    <a:pt x="1339" y="17195"/>
                    <a:pt x="2040" y="18144"/>
                  </a:cubicBezTo>
                  <a:cubicBezTo>
                    <a:pt x="2110" y="18255"/>
                    <a:pt x="2181" y="18423"/>
                    <a:pt x="2251" y="18534"/>
                  </a:cubicBezTo>
                  <a:cubicBezTo>
                    <a:pt x="2251" y="18702"/>
                    <a:pt x="2251" y="18869"/>
                    <a:pt x="2251" y="19037"/>
                  </a:cubicBezTo>
                  <a:cubicBezTo>
                    <a:pt x="2321" y="19148"/>
                    <a:pt x="2391" y="19204"/>
                    <a:pt x="2461" y="19260"/>
                  </a:cubicBezTo>
                  <a:cubicBezTo>
                    <a:pt x="2671" y="19427"/>
                    <a:pt x="2882" y="19595"/>
                    <a:pt x="3443" y="19762"/>
                  </a:cubicBezTo>
                  <a:cubicBezTo>
                    <a:pt x="4074" y="20209"/>
                    <a:pt x="4565" y="20376"/>
                    <a:pt x="5196" y="20599"/>
                  </a:cubicBezTo>
                  <a:cubicBezTo>
                    <a:pt x="7791" y="21325"/>
                    <a:pt x="10316" y="21325"/>
                    <a:pt x="12840" y="21102"/>
                  </a:cubicBezTo>
                  <a:cubicBezTo>
                    <a:pt x="15365" y="20767"/>
                    <a:pt x="17609" y="20209"/>
                    <a:pt x="19923" y="19260"/>
                  </a:cubicBezTo>
                  <a:cubicBezTo>
                    <a:pt x="17609" y="19595"/>
                    <a:pt x="15084" y="20209"/>
                    <a:pt x="12840" y="20209"/>
                  </a:cubicBezTo>
                  <a:cubicBezTo>
                    <a:pt x="10596" y="20209"/>
                    <a:pt x="8001" y="19985"/>
                    <a:pt x="5897" y="19260"/>
                  </a:cubicBezTo>
                  <a:cubicBezTo>
                    <a:pt x="5477" y="19037"/>
                    <a:pt x="4986" y="18869"/>
                    <a:pt x="4565" y="18534"/>
                  </a:cubicBezTo>
                  <a:cubicBezTo>
                    <a:pt x="4355" y="18311"/>
                    <a:pt x="4074" y="18311"/>
                    <a:pt x="4074" y="18144"/>
                  </a:cubicBezTo>
                  <a:cubicBezTo>
                    <a:pt x="4004" y="18032"/>
                    <a:pt x="3934" y="17920"/>
                    <a:pt x="3864" y="17809"/>
                  </a:cubicBezTo>
                  <a:cubicBezTo>
                    <a:pt x="3443" y="16804"/>
                    <a:pt x="3162" y="15911"/>
                    <a:pt x="2671" y="14962"/>
                  </a:cubicBezTo>
                  <a:cubicBezTo>
                    <a:pt x="2251" y="12953"/>
                    <a:pt x="2040" y="10888"/>
                    <a:pt x="2671" y="9046"/>
                  </a:cubicBezTo>
                  <a:cubicBezTo>
                    <a:pt x="3162" y="7148"/>
                    <a:pt x="4565" y="5474"/>
                    <a:pt x="6108" y="4190"/>
                  </a:cubicBezTo>
                  <a:cubicBezTo>
                    <a:pt x="7791" y="2851"/>
                    <a:pt x="9825" y="1958"/>
                    <a:pt x="11858" y="2125"/>
                  </a:cubicBezTo>
                  <a:cubicBezTo>
                    <a:pt x="12420" y="2125"/>
                    <a:pt x="13051" y="2125"/>
                    <a:pt x="13542" y="2292"/>
                  </a:cubicBezTo>
                  <a:cubicBezTo>
                    <a:pt x="13962" y="2516"/>
                    <a:pt x="14664" y="2516"/>
                    <a:pt x="15084" y="2683"/>
                  </a:cubicBezTo>
                  <a:cubicBezTo>
                    <a:pt x="16277" y="3018"/>
                    <a:pt x="17188" y="3632"/>
                    <a:pt x="17820" y="4358"/>
                  </a:cubicBezTo>
                  <a:cubicBezTo>
                    <a:pt x="19503" y="5474"/>
                    <a:pt x="20625" y="7316"/>
                    <a:pt x="21326" y="9548"/>
                  </a:cubicBezTo>
                  <a:cubicBezTo>
                    <a:pt x="21326" y="7316"/>
                    <a:pt x="20344" y="5251"/>
                    <a:pt x="18801" y="346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15" name="Freeform 305"/>
            <p:cNvSpPr/>
            <p:nvPr/>
          </p:nvSpPr>
          <p:spPr>
            <a:xfrm>
              <a:off x="172439" y="321938"/>
              <a:ext cx="61202" cy="7632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36"/>
                    <a:pt x="381" y="14570"/>
                    <a:pt x="1398" y="16200"/>
                  </a:cubicBezTo>
                  <a:cubicBezTo>
                    <a:pt x="2287" y="17932"/>
                    <a:pt x="3685" y="19257"/>
                    <a:pt x="5464" y="20174"/>
                  </a:cubicBezTo>
                  <a:cubicBezTo>
                    <a:pt x="7115" y="21091"/>
                    <a:pt x="8894" y="21600"/>
                    <a:pt x="10800" y="21600"/>
                  </a:cubicBezTo>
                  <a:cubicBezTo>
                    <a:pt x="12706" y="21600"/>
                    <a:pt x="14485" y="21091"/>
                    <a:pt x="16264" y="20174"/>
                  </a:cubicBezTo>
                  <a:cubicBezTo>
                    <a:pt x="17915" y="19257"/>
                    <a:pt x="19186" y="17932"/>
                    <a:pt x="20202" y="16200"/>
                  </a:cubicBezTo>
                  <a:cubicBezTo>
                    <a:pt x="21092" y="14570"/>
                    <a:pt x="21600" y="12736"/>
                    <a:pt x="21600" y="10800"/>
                  </a:cubicBezTo>
                  <a:cubicBezTo>
                    <a:pt x="21600" y="8966"/>
                    <a:pt x="21092" y="7030"/>
                    <a:pt x="20202" y="5400"/>
                  </a:cubicBezTo>
                  <a:cubicBezTo>
                    <a:pt x="19186" y="3770"/>
                    <a:pt x="17915" y="2343"/>
                    <a:pt x="16264" y="1426"/>
                  </a:cubicBezTo>
                  <a:cubicBezTo>
                    <a:pt x="14485" y="509"/>
                    <a:pt x="12706" y="0"/>
                    <a:pt x="10800" y="0"/>
                  </a:cubicBezTo>
                  <a:cubicBezTo>
                    <a:pt x="8894" y="0"/>
                    <a:pt x="7115" y="509"/>
                    <a:pt x="5464" y="1426"/>
                  </a:cubicBezTo>
                  <a:cubicBezTo>
                    <a:pt x="3685" y="2343"/>
                    <a:pt x="2287" y="3770"/>
                    <a:pt x="1398" y="5400"/>
                  </a:cubicBezTo>
                  <a:cubicBezTo>
                    <a:pt x="381" y="7030"/>
                    <a:pt x="0" y="8966"/>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16" name="Freeform 306"/>
            <p:cNvSpPr/>
            <p:nvPr/>
          </p:nvSpPr>
          <p:spPr>
            <a:xfrm>
              <a:off x="345287" y="292117"/>
              <a:ext cx="103776" cy="126643"/>
            </a:xfrm>
            <a:custGeom>
              <a:avLst/>
              <a:gdLst/>
              <a:ahLst/>
              <a:cxnLst>
                <a:cxn ang="0">
                  <a:pos x="wd2" y="hd2"/>
                </a:cxn>
                <a:cxn ang="5400000">
                  <a:pos x="wd2" y="hd2"/>
                </a:cxn>
                <a:cxn ang="10800000">
                  <a:pos x="wd2" y="hd2"/>
                </a:cxn>
                <a:cxn ang="16200000">
                  <a:pos x="wd2" y="hd2"/>
                </a:cxn>
              </a:cxnLst>
              <a:rect l="0" t="0" r="r" b="b"/>
              <a:pathLst>
                <a:path w="19642" h="18178" extrusionOk="0">
                  <a:moveTo>
                    <a:pt x="6737" y="509"/>
                  </a:moveTo>
                  <a:cubicBezTo>
                    <a:pt x="13415" y="-1610"/>
                    <a:pt x="17844" y="3402"/>
                    <a:pt x="18934" y="6141"/>
                  </a:cubicBezTo>
                  <a:cubicBezTo>
                    <a:pt x="20774" y="10275"/>
                    <a:pt x="18525" y="14926"/>
                    <a:pt x="17844" y="16011"/>
                  </a:cubicBezTo>
                  <a:cubicBezTo>
                    <a:pt x="17435" y="16683"/>
                    <a:pt x="12529" y="19990"/>
                    <a:pt x="1559" y="16838"/>
                  </a:cubicBezTo>
                  <a:cubicBezTo>
                    <a:pt x="1831" y="16838"/>
                    <a:pt x="-826" y="12187"/>
                    <a:pt x="264" y="7898"/>
                  </a:cubicBezTo>
                  <a:cubicBezTo>
                    <a:pt x="2377" y="5418"/>
                    <a:pt x="877" y="2214"/>
                    <a:pt x="6737" y="50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17" name="Freeform 307"/>
            <p:cNvSpPr/>
            <p:nvPr/>
          </p:nvSpPr>
          <p:spPr>
            <a:xfrm>
              <a:off x="346681" y="286271"/>
              <a:ext cx="110137" cy="135017"/>
            </a:xfrm>
            <a:custGeom>
              <a:avLst/>
              <a:gdLst/>
              <a:ahLst/>
              <a:cxnLst>
                <a:cxn ang="0">
                  <a:pos x="wd2" y="hd2"/>
                </a:cxn>
                <a:cxn ang="5400000">
                  <a:pos x="wd2" y="hd2"/>
                </a:cxn>
                <a:cxn ang="10800000">
                  <a:pos x="wd2" y="hd2"/>
                </a:cxn>
                <a:cxn ang="16200000">
                  <a:pos x="wd2" y="hd2"/>
                </a:cxn>
              </a:cxnLst>
              <a:rect l="0" t="0" r="r" b="b"/>
              <a:pathLst>
                <a:path w="21454" h="21151" extrusionOk="0">
                  <a:moveTo>
                    <a:pt x="3436" y="4065"/>
                  </a:moveTo>
                  <a:cubicBezTo>
                    <a:pt x="4348" y="3331"/>
                    <a:pt x="5330" y="2711"/>
                    <a:pt x="6171" y="2316"/>
                  </a:cubicBezTo>
                  <a:cubicBezTo>
                    <a:pt x="6662" y="2147"/>
                    <a:pt x="7294" y="1978"/>
                    <a:pt x="7855" y="1978"/>
                  </a:cubicBezTo>
                  <a:cubicBezTo>
                    <a:pt x="8275" y="1809"/>
                    <a:pt x="8977" y="1809"/>
                    <a:pt x="9397" y="1809"/>
                  </a:cubicBezTo>
                  <a:cubicBezTo>
                    <a:pt x="11501" y="1809"/>
                    <a:pt x="13816" y="2542"/>
                    <a:pt x="15148" y="3839"/>
                  </a:cubicBezTo>
                  <a:cubicBezTo>
                    <a:pt x="16761" y="5136"/>
                    <a:pt x="18164" y="7054"/>
                    <a:pt x="18584" y="8745"/>
                  </a:cubicBezTo>
                  <a:cubicBezTo>
                    <a:pt x="19005" y="10663"/>
                    <a:pt x="19005" y="12637"/>
                    <a:pt x="18584" y="14724"/>
                  </a:cubicBezTo>
                  <a:cubicBezTo>
                    <a:pt x="18374" y="15739"/>
                    <a:pt x="17883" y="16810"/>
                    <a:pt x="17462" y="17543"/>
                  </a:cubicBezTo>
                  <a:cubicBezTo>
                    <a:pt x="17392" y="17713"/>
                    <a:pt x="17322" y="17825"/>
                    <a:pt x="17252" y="17995"/>
                  </a:cubicBezTo>
                  <a:cubicBezTo>
                    <a:pt x="17042" y="18164"/>
                    <a:pt x="16761" y="18164"/>
                    <a:pt x="16761" y="18333"/>
                  </a:cubicBezTo>
                  <a:cubicBezTo>
                    <a:pt x="16270" y="18502"/>
                    <a:pt x="15849" y="18897"/>
                    <a:pt x="15358" y="19066"/>
                  </a:cubicBezTo>
                  <a:cubicBezTo>
                    <a:pt x="13255" y="19799"/>
                    <a:pt x="11010" y="20250"/>
                    <a:pt x="8486" y="19968"/>
                  </a:cubicBezTo>
                  <a:cubicBezTo>
                    <a:pt x="6171" y="19968"/>
                    <a:pt x="3647" y="19630"/>
                    <a:pt x="1332" y="19066"/>
                  </a:cubicBezTo>
                  <a:cubicBezTo>
                    <a:pt x="3647" y="19968"/>
                    <a:pt x="5961" y="20589"/>
                    <a:pt x="8486" y="20984"/>
                  </a:cubicBezTo>
                  <a:cubicBezTo>
                    <a:pt x="11010" y="21322"/>
                    <a:pt x="13605" y="21153"/>
                    <a:pt x="16060" y="20420"/>
                  </a:cubicBezTo>
                  <a:cubicBezTo>
                    <a:pt x="16761" y="20250"/>
                    <a:pt x="17252" y="19968"/>
                    <a:pt x="17883" y="19630"/>
                  </a:cubicBezTo>
                  <a:cubicBezTo>
                    <a:pt x="18164" y="19461"/>
                    <a:pt x="18584" y="19235"/>
                    <a:pt x="18795" y="19066"/>
                  </a:cubicBezTo>
                  <a:cubicBezTo>
                    <a:pt x="18865" y="19010"/>
                    <a:pt x="18935" y="18953"/>
                    <a:pt x="19005" y="18897"/>
                  </a:cubicBezTo>
                  <a:cubicBezTo>
                    <a:pt x="19075" y="18841"/>
                    <a:pt x="19145" y="18784"/>
                    <a:pt x="19286" y="18728"/>
                  </a:cubicBezTo>
                  <a:cubicBezTo>
                    <a:pt x="19286" y="18671"/>
                    <a:pt x="19286" y="18615"/>
                    <a:pt x="19286" y="18502"/>
                  </a:cubicBezTo>
                  <a:cubicBezTo>
                    <a:pt x="19356" y="18446"/>
                    <a:pt x="19426" y="18389"/>
                    <a:pt x="19566" y="18333"/>
                  </a:cubicBezTo>
                  <a:cubicBezTo>
                    <a:pt x="19987" y="17205"/>
                    <a:pt x="20478" y="16246"/>
                    <a:pt x="20899" y="15118"/>
                  </a:cubicBezTo>
                  <a:cubicBezTo>
                    <a:pt x="21600" y="12919"/>
                    <a:pt x="21600" y="10663"/>
                    <a:pt x="21109" y="8182"/>
                  </a:cubicBezTo>
                  <a:cubicBezTo>
                    <a:pt x="20478" y="5926"/>
                    <a:pt x="18795" y="3839"/>
                    <a:pt x="17042" y="2316"/>
                  </a:cubicBezTo>
                  <a:cubicBezTo>
                    <a:pt x="14938" y="850"/>
                    <a:pt x="12413" y="-278"/>
                    <a:pt x="9608" y="60"/>
                  </a:cubicBezTo>
                  <a:cubicBezTo>
                    <a:pt x="8977" y="60"/>
                    <a:pt x="8275" y="230"/>
                    <a:pt x="7644" y="455"/>
                  </a:cubicBezTo>
                  <a:cubicBezTo>
                    <a:pt x="6873" y="681"/>
                    <a:pt x="6452" y="850"/>
                    <a:pt x="5751" y="1245"/>
                  </a:cubicBezTo>
                  <a:cubicBezTo>
                    <a:pt x="4629" y="1809"/>
                    <a:pt x="3647" y="2542"/>
                    <a:pt x="2735" y="3501"/>
                  </a:cubicBezTo>
                  <a:cubicBezTo>
                    <a:pt x="1122" y="4967"/>
                    <a:pt x="210" y="7223"/>
                    <a:pt x="0" y="9479"/>
                  </a:cubicBezTo>
                  <a:cubicBezTo>
                    <a:pt x="701" y="7392"/>
                    <a:pt x="1613" y="5305"/>
                    <a:pt x="3436" y="406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18" name="Freeform 308"/>
            <p:cNvSpPr/>
            <p:nvPr/>
          </p:nvSpPr>
          <p:spPr>
            <a:xfrm>
              <a:off x="361800" y="321938"/>
              <a:ext cx="61202" cy="7632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36"/>
                    <a:pt x="508" y="14570"/>
                    <a:pt x="1525" y="16200"/>
                  </a:cubicBezTo>
                  <a:cubicBezTo>
                    <a:pt x="2414" y="17932"/>
                    <a:pt x="3812" y="19257"/>
                    <a:pt x="5464" y="20174"/>
                  </a:cubicBezTo>
                  <a:cubicBezTo>
                    <a:pt x="6988" y="21091"/>
                    <a:pt x="8894" y="21600"/>
                    <a:pt x="10800" y="21600"/>
                  </a:cubicBezTo>
                  <a:cubicBezTo>
                    <a:pt x="12706" y="21600"/>
                    <a:pt x="14612" y="21091"/>
                    <a:pt x="16264" y="20174"/>
                  </a:cubicBezTo>
                  <a:cubicBezTo>
                    <a:pt x="17788" y="19257"/>
                    <a:pt x="19186" y="17932"/>
                    <a:pt x="20202" y="16200"/>
                  </a:cubicBezTo>
                  <a:cubicBezTo>
                    <a:pt x="21092" y="14570"/>
                    <a:pt x="21600" y="12736"/>
                    <a:pt x="21600" y="10800"/>
                  </a:cubicBezTo>
                  <a:cubicBezTo>
                    <a:pt x="21600" y="8966"/>
                    <a:pt x="21092" y="7030"/>
                    <a:pt x="20202" y="5400"/>
                  </a:cubicBezTo>
                  <a:cubicBezTo>
                    <a:pt x="19186" y="3770"/>
                    <a:pt x="17788" y="2343"/>
                    <a:pt x="16264" y="1426"/>
                  </a:cubicBezTo>
                  <a:cubicBezTo>
                    <a:pt x="14612" y="509"/>
                    <a:pt x="12706" y="0"/>
                    <a:pt x="10800" y="0"/>
                  </a:cubicBezTo>
                  <a:cubicBezTo>
                    <a:pt x="8894" y="0"/>
                    <a:pt x="6988" y="509"/>
                    <a:pt x="5464" y="1426"/>
                  </a:cubicBezTo>
                  <a:cubicBezTo>
                    <a:pt x="3812" y="2343"/>
                    <a:pt x="2414" y="3770"/>
                    <a:pt x="1525" y="5400"/>
                  </a:cubicBezTo>
                  <a:cubicBezTo>
                    <a:pt x="508" y="7030"/>
                    <a:pt x="0" y="8966"/>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19" name="Freeform 309"/>
            <p:cNvSpPr/>
            <p:nvPr/>
          </p:nvSpPr>
          <p:spPr>
            <a:xfrm>
              <a:off x="266399" y="457300"/>
              <a:ext cx="62283" cy="5292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483" y="0"/>
                    <a:pt x="7242" y="0"/>
                    <a:pt x="0" y="0"/>
                  </a:cubicBezTo>
                  <a:cubicBezTo>
                    <a:pt x="0" y="7200"/>
                    <a:pt x="0" y="14400"/>
                    <a:pt x="0" y="21600"/>
                  </a:cubicBezTo>
                  <a:cubicBezTo>
                    <a:pt x="7242" y="21600"/>
                    <a:pt x="14483" y="21600"/>
                    <a:pt x="21600" y="21600"/>
                  </a:cubicBezTo>
                  <a:cubicBezTo>
                    <a:pt x="21600" y="14400"/>
                    <a:pt x="21600" y="7200"/>
                    <a:pt x="2160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20" name="Freeform 310"/>
            <p:cNvSpPr/>
            <p:nvPr/>
          </p:nvSpPr>
          <p:spPr>
            <a:xfrm>
              <a:off x="180359" y="412659"/>
              <a:ext cx="235803" cy="85633"/>
            </a:xfrm>
            <a:custGeom>
              <a:avLst/>
              <a:gdLst/>
              <a:ahLst/>
              <a:cxnLst>
                <a:cxn ang="0">
                  <a:pos x="wd2" y="hd2"/>
                </a:cxn>
                <a:cxn ang="5400000">
                  <a:pos x="wd2" y="hd2"/>
                </a:cxn>
                <a:cxn ang="10800000">
                  <a:pos x="wd2" y="hd2"/>
                </a:cxn>
                <a:cxn ang="16200000">
                  <a:pos x="wd2" y="hd2"/>
                </a:cxn>
              </a:cxnLst>
              <a:rect l="0" t="0" r="r" b="b"/>
              <a:pathLst>
                <a:path w="21600" h="21319" extrusionOk="0">
                  <a:moveTo>
                    <a:pt x="5309" y="18284"/>
                  </a:moveTo>
                  <a:cubicBezTo>
                    <a:pt x="6398" y="17925"/>
                    <a:pt x="7453" y="17298"/>
                    <a:pt x="8310" y="15864"/>
                  </a:cubicBezTo>
                  <a:cubicBezTo>
                    <a:pt x="9201" y="14340"/>
                    <a:pt x="9827" y="12368"/>
                    <a:pt x="9926" y="10217"/>
                  </a:cubicBezTo>
                  <a:cubicBezTo>
                    <a:pt x="10190" y="6812"/>
                    <a:pt x="10454" y="3406"/>
                    <a:pt x="10718" y="0"/>
                  </a:cubicBezTo>
                  <a:cubicBezTo>
                    <a:pt x="10948" y="3406"/>
                    <a:pt x="11179" y="6812"/>
                    <a:pt x="11443" y="10217"/>
                  </a:cubicBezTo>
                  <a:cubicBezTo>
                    <a:pt x="11641" y="12637"/>
                    <a:pt x="12202" y="14340"/>
                    <a:pt x="13059" y="15864"/>
                  </a:cubicBezTo>
                  <a:cubicBezTo>
                    <a:pt x="13916" y="17298"/>
                    <a:pt x="15005" y="18284"/>
                    <a:pt x="16093" y="18284"/>
                  </a:cubicBezTo>
                  <a:cubicBezTo>
                    <a:pt x="17280" y="18284"/>
                    <a:pt x="18335" y="17925"/>
                    <a:pt x="19325" y="16491"/>
                  </a:cubicBezTo>
                  <a:cubicBezTo>
                    <a:pt x="20314" y="15237"/>
                    <a:pt x="21171" y="13175"/>
                    <a:pt x="21600" y="10486"/>
                  </a:cubicBezTo>
                  <a:cubicBezTo>
                    <a:pt x="21468" y="13534"/>
                    <a:pt x="20842" y="16222"/>
                    <a:pt x="19852" y="17925"/>
                  </a:cubicBezTo>
                  <a:cubicBezTo>
                    <a:pt x="18929" y="19718"/>
                    <a:pt x="17511" y="20973"/>
                    <a:pt x="16225" y="21241"/>
                  </a:cubicBezTo>
                  <a:cubicBezTo>
                    <a:pt x="14807" y="21600"/>
                    <a:pt x="13521" y="20704"/>
                    <a:pt x="12300" y="18822"/>
                  </a:cubicBezTo>
                  <a:cubicBezTo>
                    <a:pt x="11641" y="17925"/>
                    <a:pt x="11212" y="16760"/>
                    <a:pt x="10816" y="15237"/>
                  </a:cubicBezTo>
                  <a:cubicBezTo>
                    <a:pt x="10388" y="16760"/>
                    <a:pt x="9827" y="17925"/>
                    <a:pt x="9300" y="18822"/>
                  </a:cubicBezTo>
                  <a:cubicBezTo>
                    <a:pt x="8112" y="20704"/>
                    <a:pt x="6694" y="21600"/>
                    <a:pt x="5408" y="21241"/>
                  </a:cubicBezTo>
                  <a:cubicBezTo>
                    <a:pt x="4089" y="21241"/>
                    <a:pt x="2704" y="20076"/>
                    <a:pt x="1715" y="17925"/>
                  </a:cubicBezTo>
                  <a:cubicBezTo>
                    <a:pt x="758" y="16222"/>
                    <a:pt x="0" y="13175"/>
                    <a:pt x="0" y="10486"/>
                  </a:cubicBezTo>
                  <a:cubicBezTo>
                    <a:pt x="198" y="12906"/>
                    <a:pt x="1088" y="14968"/>
                    <a:pt x="2078" y="16491"/>
                  </a:cubicBezTo>
                  <a:cubicBezTo>
                    <a:pt x="3034" y="17656"/>
                    <a:pt x="4221" y="18284"/>
                    <a:pt x="5309" y="1828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21" name="Freeform 311"/>
            <p:cNvSpPr/>
            <p:nvPr/>
          </p:nvSpPr>
          <p:spPr>
            <a:xfrm>
              <a:off x="253452" y="397180"/>
              <a:ext cx="89853" cy="43202"/>
            </a:xfrm>
            <a:custGeom>
              <a:avLst/>
              <a:gdLst/>
              <a:ahLst/>
              <a:cxnLst>
                <a:cxn ang="0">
                  <a:pos x="wd2" y="hd2"/>
                </a:cxn>
                <a:cxn ang="5400000">
                  <a:pos x="wd2" y="hd2"/>
                </a:cxn>
                <a:cxn ang="10800000">
                  <a:pos x="wd2" y="hd2"/>
                </a:cxn>
                <a:cxn ang="16200000">
                  <a:pos x="wd2" y="hd2"/>
                </a:cxn>
              </a:cxnLst>
              <a:rect l="0" t="0" r="r" b="b"/>
              <a:pathLst>
                <a:path w="20116" h="21600" extrusionOk="0">
                  <a:moveTo>
                    <a:pt x="10072" y="0"/>
                  </a:moveTo>
                  <a:cubicBezTo>
                    <a:pt x="11926" y="0"/>
                    <a:pt x="17487" y="0"/>
                    <a:pt x="19582" y="3780"/>
                  </a:cubicBezTo>
                  <a:cubicBezTo>
                    <a:pt x="20872" y="6120"/>
                    <a:pt x="19824" y="12060"/>
                    <a:pt x="16439" y="17640"/>
                  </a:cubicBezTo>
                  <a:cubicBezTo>
                    <a:pt x="14021" y="21060"/>
                    <a:pt x="11845" y="21600"/>
                    <a:pt x="10314" y="21600"/>
                  </a:cubicBezTo>
                  <a:cubicBezTo>
                    <a:pt x="8460" y="21600"/>
                    <a:pt x="6365" y="20520"/>
                    <a:pt x="4269" y="17640"/>
                  </a:cubicBezTo>
                  <a:cubicBezTo>
                    <a:pt x="78" y="12060"/>
                    <a:pt x="-728" y="6120"/>
                    <a:pt x="562" y="3780"/>
                  </a:cubicBezTo>
                  <a:cubicBezTo>
                    <a:pt x="2415" y="0"/>
                    <a:pt x="8218" y="0"/>
                    <a:pt x="10072"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grpSp>
        <p:nvGrpSpPr>
          <p:cNvPr id="1346" name="Group 312"/>
          <p:cNvGrpSpPr/>
          <p:nvPr/>
        </p:nvGrpSpPr>
        <p:grpSpPr>
          <a:xfrm>
            <a:off x="9090046" y="4769956"/>
            <a:ext cx="269958" cy="360093"/>
            <a:chOff x="1" y="-3"/>
            <a:chExt cx="269956" cy="360091"/>
          </a:xfrm>
        </p:grpSpPr>
        <p:sp>
          <p:nvSpPr>
            <p:cNvPr id="1323" name="Freeform 313"/>
            <p:cNvSpPr/>
            <p:nvPr/>
          </p:nvSpPr>
          <p:spPr>
            <a:xfrm>
              <a:off x="222796" y="246638"/>
              <a:ext cx="47163" cy="525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23"/>
                    <a:pt x="21105" y="14499"/>
                    <a:pt x="20281" y="16126"/>
                  </a:cubicBezTo>
                  <a:cubicBezTo>
                    <a:pt x="19292" y="17901"/>
                    <a:pt x="17973" y="19233"/>
                    <a:pt x="16324" y="20121"/>
                  </a:cubicBezTo>
                  <a:cubicBezTo>
                    <a:pt x="14675" y="21156"/>
                    <a:pt x="12861" y="21600"/>
                    <a:pt x="10882" y="21600"/>
                  </a:cubicBezTo>
                  <a:cubicBezTo>
                    <a:pt x="8904" y="21600"/>
                    <a:pt x="7090" y="21156"/>
                    <a:pt x="5441" y="20121"/>
                  </a:cubicBezTo>
                  <a:cubicBezTo>
                    <a:pt x="3792" y="19233"/>
                    <a:pt x="2308" y="17901"/>
                    <a:pt x="1484" y="16126"/>
                  </a:cubicBezTo>
                  <a:cubicBezTo>
                    <a:pt x="495" y="14499"/>
                    <a:pt x="0" y="12723"/>
                    <a:pt x="0" y="10800"/>
                  </a:cubicBezTo>
                  <a:cubicBezTo>
                    <a:pt x="0" y="9025"/>
                    <a:pt x="495" y="7101"/>
                    <a:pt x="1484" y="5474"/>
                  </a:cubicBezTo>
                  <a:cubicBezTo>
                    <a:pt x="2473" y="3699"/>
                    <a:pt x="3792" y="2367"/>
                    <a:pt x="5441" y="1479"/>
                  </a:cubicBezTo>
                  <a:cubicBezTo>
                    <a:pt x="7090" y="444"/>
                    <a:pt x="8904" y="0"/>
                    <a:pt x="10882" y="0"/>
                  </a:cubicBezTo>
                  <a:cubicBezTo>
                    <a:pt x="12861" y="0"/>
                    <a:pt x="14675" y="444"/>
                    <a:pt x="16324" y="1479"/>
                  </a:cubicBezTo>
                  <a:cubicBezTo>
                    <a:pt x="17973" y="2367"/>
                    <a:pt x="19292" y="3699"/>
                    <a:pt x="20281" y="5474"/>
                  </a:cubicBezTo>
                  <a:cubicBezTo>
                    <a:pt x="21105" y="7101"/>
                    <a:pt x="21600" y="9025"/>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24" name="Freeform 314"/>
            <p:cNvSpPr/>
            <p:nvPr/>
          </p:nvSpPr>
          <p:spPr>
            <a:xfrm>
              <a:off x="170847" y="240518"/>
              <a:ext cx="82302" cy="104951"/>
            </a:xfrm>
            <a:custGeom>
              <a:avLst/>
              <a:gdLst/>
              <a:ahLst/>
              <a:cxnLst>
                <a:cxn ang="0">
                  <a:pos x="wd2" y="hd2"/>
                </a:cxn>
                <a:cxn ang="5400000">
                  <a:pos x="wd2" y="hd2"/>
                </a:cxn>
                <a:cxn ang="10800000">
                  <a:pos x="wd2" y="hd2"/>
                </a:cxn>
                <a:cxn ang="16200000">
                  <a:pos x="wd2" y="hd2"/>
                </a:cxn>
              </a:cxnLst>
              <a:rect l="0" t="0" r="r" b="b"/>
              <a:pathLst>
                <a:path w="17327" h="20445" extrusionOk="0">
                  <a:moveTo>
                    <a:pt x="16318" y="17252"/>
                  </a:moveTo>
                  <a:cubicBezTo>
                    <a:pt x="20107" y="3997"/>
                    <a:pt x="12149" y="5751"/>
                    <a:pt x="10103" y="0"/>
                  </a:cubicBezTo>
                  <a:cubicBezTo>
                    <a:pt x="7147" y="1332"/>
                    <a:pt x="4191" y="2735"/>
                    <a:pt x="1235" y="4068"/>
                  </a:cubicBezTo>
                  <a:cubicBezTo>
                    <a:pt x="1235" y="3997"/>
                    <a:pt x="-1493" y="16691"/>
                    <a:pt x="1160" y="19496"/>
                  </a:cubicBezTo>
                  <a:cubicBezTo>
                    <a:pt x="3130" y="21600"/>
                    <a:pt x="15560" y="19917"/>
                    <a:pt x="16318" y="1725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25" name="Freeform 315"/>
            <p:cNvSpPr/>
            <p:nvPr/>
          </p:nvSpPr>
          <p:spPr>
            <a:xfrm>
              <a:off x="176715" y="299102"/>
              <a:ext cx="48242" cy="25659"/>
            </a:xfrm>
            <a:custGeom>
              <a:avLst/>
              <a:gdLst/>
              <a:ahLst/>
              <a:cxnLst>
                <a:cxn ang="0">
                  <a:pos x="wd2" y="hd2"/>
                </a:cxn>
                <a:cxn ang="5400000">
                  <a:pos x="wd2" y="hd2"/>
                </a:cxn>
                <a:cxn ang="10800000">
                  <a:pos x="wd2" y="hd2"/>
                </a:cxn>
                <a:cxn ang="16200000">
                  <a:pos x="wd2" y="hd2"/>
                </a:cxn>
              </a:cxnLst>
              <a:rect l="0" t="0" r="r" b="b"/>
              <a:pathLst>
                <a:path w="21600" h="20802" extrusionOk="0">
                  <a:moveTo>
                    <a:pt x="2901" y="10002"/>
                  </a:moveTo>
                  <a:cubicBezTo>
                    <a:pt x="4513" y="7083"/>
                    <a:pt x="6287" y="4164"/>
                    <a:pt x="8382" y="2705"/>
                  </a:cubicBezTo>
                  <a:cubicBezTo>
                    <a:pt x="12734" y="-798"/>
                    <a:pt x="17570" y="-798"/>
                    <a:pt x="21600" y="2121"/>
                  </a:cubicBezTo>
                  <a:cubicBezTo>
                    <a:pt x="17248" y="2121"/>
                    <a:pt x="13218" y="2705"/>
                    <a:pt x="9349" y="6207"/>
                  </a:cubicBezTo>
                  <a:cubicBezTo>
                    <a:pt x="7415" y="7375"/>
                    <a:pt x="5642" y="9418"/>
                    <a:pt x="4030" y="12045"/>
                  </a:cubicBezTo>
                  <a:cubicBezTo>
                    <a:pt x="2740" y="14380"/>
                    <a:pt x="967" y="17299"/>
                    <a:pt x="0" y="20802"/>
                  </a:cubicBezTo>
                  <a:cubicBezTo>
                    <a:pt x="322" y="16716"/>
                    <a:pt x="1451" y="12921"/>
                    <a:pt x="2901" y="1000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26" name="Freeform 316"/>
            <p:cNvSpPr/>
            <p:nvPr/>
          </p:nvSpPr>
          <p:spPr>
            <a:xfrm>
              <a:off x="117351" y="232238"/>
              <a:ext cx="69446" cy="127851"/>
            </a:xfrm>
            <a:custGeom>
              <a:avLst/>
              <a:gdLst/>
              <a:ahLst/>
              <a:cxnLst>
                <a:cxn ang="0">
                  <a:pos x="wd2" y="hd2"/>
                </a:cxn>
                <a:cxn ang="5400000">
                  <a:pos x="wd2" y="hd2"/>
                </a:cxn>
                <a:cxn ang="10800000">
                  <a:pos x="wd2" y="hd2"/>
                </a:cxn>
                <a:cxn ang="16200000">
                  <a:pos x="wd2" y="hd2"/>
                </a:cxn>
              </a:cxnLst>
              <a:rect l="0" t="0" r="r" b="b"/>
              <a:pathLst>
                <a:path w="19470" h="21131" extrusionOk="0">
                  <a:moveTo>
                    <a:pt x="15534" y="19815"/>
                  </a:moveTo>
                  <a:cubicBezTo>
                    <a:pt x="19470" y="17316"/>
                    <a:pt x="19369" y="6307"/>
                    <a:pt x="19470" y="893"/>
                  </a:cubicBezTo>
                  <a:cubicBezTo>
                    <a:pt x="13818" y="595"/>
                    <a:pt x="8266" y="298"/>
                    <a:pt x="2614" y="0"/>
                  </a:cubicBezTo>
                  <a:cubicBezTo>
                    <a:pt x="2513" y="0"/>
                    <a:pt x="-2130" y="17435"/>
                    <a:pt x="1201" y="19815"/>
                  </a:cubicBezTo>
                  <a:cubicBezTo>
                    <a:pt x="3623" y="21600"/>
                    <a:pt x="12707" y="21540"/>
                    <a:pt x="15534"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27" name="Freeform 317"/>
            <p:cNvSpPr/>
            <p:nvPr/>
          </p:nvSpPr>
          <p:spPr>
            <a:xfrm>
              <a:off x="55754" y="232238"/>
              <a:ext cx="69970" cy="127851"/>
            </a:xfrm>
            <a:custGeom>
              <a:avLst/>
              <a:gdLst/>
              <a:ahLst/>
              <a:cxnLst>
                <a:cxn ang="0">
                  <a:pos x="wd2" y="hd2"/>
                </a:cxn>
                <a:cxn ang="5400000">
                  <a:pos x="wd2" y="hd2"/>
                </a:cxn>
                <a:cxn ang="10800000">
                  <a:pos x="wd2" y="hd2"/>
                </a:cxn>
                <a:cxn ang="16200000">
                  <a:pos x="wd2" y="hd2"/>
                </a:cxn>
              </a:cxnLst>
              <a:rect l="0" t="0" r="r" b="b"/>
              <a:pathLst>
                <a:path w="19526" h="21131" extrusionOk="0">
                  <a:moveTo>
                    <a:pt x="3918" y="19815"/>
                  </a:moveTo>
                  <a:cubicBezTo>
                    <a:pt x="0" y="17316"/>
                    <a:pt x="100" y="6307"/>
                    <a:pt x="0" y="893"/>
                  </a:cubicBezTo>
                  <a:cubicBezTo>
                    <a:pt x="5626" y="595"/>
                    <a:pt x="11252" y="298"/>
                    <a:pt x="16778" y="0"/>
                  </a:cubicBezTo>
                  <a:cubicBezTo>
                    <a:pt x="17280" y="6605"/>
                    <a:pt x="21600" y="17494"/>
                    <a:pt x="18285" y="19815"/>
                  </a:cubicBezTo>
                  <a:cubicBezTo>
                    <a:pt x="15873" y="21600"/>
                    <a:pt x="6731" y="21540"/>
                    <a:pt x="3918"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28" name="Freeform 318"/>
            <p:cNvSpPr/>
            <p:nvPr/>
          </p:nvSpPr>
          <p:spPr>
            <a:xfrm>
              <a:off x="114924" y="300279"/>
              <a:ext cx="12702" cy="51842"/>
            </a:xfrm>
            <a:custGeom>
              <a:avLst/>
              <a:gdLst/>
              <a:ahLst/>
              <a:cxnLst>
                <a:cxn ang="0">
                  <a:pos x="wd2" y="hd2"/>
                </a:cxn>
                <a:cxn ang="5400000">
                  <a:pos x="wd2" y="hd2"/>
                </a:cxn>
                <a:cxn ang="10800000">
                  <a:pos x="wd2" y="hd2"/>
                </a:cxn>
                <a:cxn ang="16200000">
                  <a:pos x="wd2" y="hd2"/>
                </a:cxn>
              </a:cxnLst>
              <a:rect l="0" t="0" r="r" b="b"/>
              <a:pathLst>
                <a:path w="21600" h="21600" extrusionOk="0">
                  <a:moveTo>
                    <a:pt x="0" y="10650"/>
                  </a:moveTo>
                  <a:cubicBezTo>
                    <a:pt x="0" y="7200"/>
                    <a:pt x="3086" y="3600"/>
                    <a:pt x="10800" y="0"/>
                  </a:cubicBezTo>
                  <a:cubicBezTo>
                    <a:pt x="18514" y="3600"/>
                    <a:pt x="21600" y="7350"/>
                    <a:pt x="21600" y="10650"/>
                  </a:cubicBezTo>
                  <a:cubicBezTo>
                    <a:pt x="18514" y="14400"/>
                    <a:pt x="18514" y="18000"/>
                    <a:pt x="10800" y="21600"/>
                  </a:cubicBezTo>
                  <a:cubicBezTo>
                    <a:pt x="3086" y="18000"/>
                    <a:pt x="0" y="14250"/>
                    <a:pt x="0" y="1065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29" name="Freeform 319"/>
            <p:cNvSpPr/>
            <p:nvPr/>
          </p:nvSpPr>
          <p:spPr>
            <a:xfrm>
              <a:off x="68354" y="227559"/>
              <a:ext cx="106203" cy="104042"/>
            </a:xfrm>
            <a:custGeom>
              <a:avLst/>
              <a:gdLst/>
              <a:ahLst/>
              <a:cxnLst>
                <a:cxn ang="0">
                  <a:pos x="wd2" y="hd2"/>
                </a:cxn>
                <a:cxn ang="5400000">
                  <a:pos x="wd2" y="hd2"/>
                </a:cxn>
                <a:cxn ang="10800000">
                  <a:pos x="wd2" y="hd2"/>
                </a:cxn>
                <a:cxn ang="16200000">
                  <a:pos x="wd2" y="hd2"/>
                </a:cxn>
              </a:cxnLst>
              <a:rect l="0" t="0" r="r" b="b"/>
              <a:pathLst>
                <a:path w="21600" h="21600" extrusionOk="0">
                  <a:moveTo>
                    <a:pt x="10837" y="21600"/>
                  </a:moveTo>
                  <a:cubicBezTo>
                    <a:pt x="7249" y="17788"/>
                    <a:pt x="0" y="15845"/>
                    <a:pt x="0" y="10165"/>
                  </a:cubicBezTo>
                  <a:cubicBezTo>
                    <a:pt x="0" y="4559"/>
                    <a:pt x="4833" y="0"/>
                    <a:pt x="10837" y="0"/>
                  </a:cubicBezTo>
                  <a:cubicBezTo>
                    <a:pt x="16841" y="0"/>
                    <a:pt x="21600" y="4559"/>
                    <a:pt x="21600" y="10165"/>
                  </a:cubicBezTo>
                  <a:cubicBezTo>
                    <a:pt x="21600" y="15845"/>
                    <a:pt x="14424" y="17788"/>
                    <a:pt x="10837"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30" name="Freeform 320"/>
            <p:cNvSpPr/>
            <p:nvPr/>
          </p:nvSpPr>
          <p:spPr>
            <a:xfrm>
              <a:off x="162675" y="-4"/>
              <a:ext cx="80337" cy="157725"/>
            </a:xfrm>
            <a:custGeom>
              <a:avLst/>
              <a:gdLst/>
              <a:ahLst/>
              <a:cxnLst>
                <a:cxn ang="0">
                  <a:pos x="wd2" y="hd2"/>
                </a:cxn>
                <a:cxn ang="5400000">
                  <a:pos x="wd2" y="hd2"/>
                </a:cxn>
                <a:cxn ang="10800000">
                  <a:pos x="wd2" y="hd2"/>
                </a:cxn>
                <a:cxn ang="16200000">
                  <a:pos x="wd2" y="hd2"/>
                </a:cxn>
              </a:cxnLst>
              <a:rect l="0" t="0" r="r" b="b"/>
              <a:pathLst>
                <a:path w="19436" h="21410" extrusionOk="0">
                  <a:moveTo>
                    <a:pt x="1742" y="9388"/>
                  </a:moveTo>
                  <a:cubicBezTo>
                    <a:pt x="1045" y="17940"/>
                    <a:pt x="610" y="16670"/>
                    <a:pt x="0" y="20335"/>
                  </a:cubicBezTo>
                  <a:cubicBezTo>
                    <a:pt x="2700" y="20677"/>
                    <a:pt x="5313" y="21068"/>
                    <a:pt x="8013" y="21410"/>
                  </a:cubicBezTo>
                  <a:cubicBezTo>
                    <a:pt x="11323" y="18185"/>
                    <a:pt x="7577" y="20628"/>
                    <a:pt x="17942" y="11636"/>
                  </a:cubicBezTo>
                  <a:cubicBezTo>
                    <a:pt x="21600" y="8313"/>
                    <a:pt x="17681" y="543"/>
                    <a:pt x="15329" y="5"/>
                  </a:cubicBezTo>
                  <a:cubicBezTo>
                    <a:pt x="13935" y="-190"/>
                    <a:pt x="2003" y="4990"/>
                    <a:pt x="1742" y="938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31" name="Freeform 321"/>
            <p:cNvSpPr/>
            <p:nvPr/>
          </p:nvSpPr>
          <p:spPr>
            <a:xfrm>
              <a:off x="169155" y="31594"/>
              <a:ext cx="58110" cy="125046"/>
            </a:xfrm>
            <a:custGeom>
              <a:avLst/>
              <a:gdLst/>
              <a:ahLst/>
              <a:cxnLst>
                <a:cxn ang="0">
                  <a:pos x="wd2" y="hd2"/>
                </a:cxn>
                <a:cxn ang="5400000">
                  <a:pos x="wd2" y="hd2"/>
                </a:cxn>
                <a:cxn ang="10800000">
                  <a:pos x="wd2" y="hd2"/>
                </a:cxn>
                <a:cxn ang="16200000">
                  <a:pos x="wd2" y="hd2"/>
                </a:cxn>
              </a:cxnLst>
              <a:rect l="0" t="0" r="r" b="b"/>
              <a:pathLst>
                <a:path w="20152" h="21315" extrusionOk="0">
                  <a:moveTo>
                    <a:pt x="5244" y="7017"/>
                  </a:moveTo>
                  <a:cubicBezTo>
                    <a:pt x="1249" y="17449"/>
                    <a:pt x="1748" y="15915"/>
                    <a:pt x="0" y="20395"/>
                  </a:cubicBezTo>
                  <a:cubicBezTo>
                    <a:pt x="2497" y="20701"/>
                    <a:pt x="5119" y="21008"/>
                    <a:pt x="7616" y="21315"/>
                  </a:cubicBezTo>
                  <a:cubicBezTo>
                    <a:pt x="11237" y="17081"/>
                    <a:pt x="7616" y="20579"/>
                    <a:pt x="18603" y="8613"/>
                  </a:cubicBezTo>
                  <a:cubicBezTo>
                    <a:pt x="21600" y="5545"/>
                    <a:pt x="19852" y="574"/>
                    <a:pt x="16731" y="22"/>
                  </a:cubicBezTo>
                  <a:cubicBezTo>
                    <a:pt x="14733" y="-285"/>
                    <a:pt x="6742" y="2722"/>
                    <a:pt x="5244" y="701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32" name="Freeform 322"/>
            <p:cNvSpPr/>
            <p:nvPr/>
          </p:nvSpPr>
          <p:spPr>
            <a:xfrm>
              <a:off x="1" y="-4"/>
              <a:ext cx="80235" cy="157725"/>
            </a:xfrm>
            <a:custGeom>
              <a:avLst/>
              <a:gdLst/>
              <a:ahLst/>
              <a:cxnLst>
                <a:cxn ang="0">
                  <a:pos x="wd2" y="hd2"/>
                </a:cxn>
                <a:cxn ang="5400000">
                  <a:pos x="wd2" y="hd2"/>
                </a:cxn>
                <a:cxn ang="10800000">
                  <a:pos x="wd2" y="hd2"/>
                </a:cxn>
                <a:cxn ang="16200000">
                  <a:pos x="wd2" y="hd2"/>
                </a:cxn>
              </a:cxnLst>
              <a:rect l="0" t="0" r="r" b="b"/>
              <a:pathLst>
                <a:path w="19334" h="21410" extrusionOk="0">
                  <a:moveTo>
                    <a:pt x="17599" y="9388"/>
                  </a:moveTo>
                  <a:cubicBezTo>
                    <a:pt x="18293" y="17940"/>
                    <a:pt x="18727" y="16670"/>
                    <a:pt x="19334" y="20335"/>
                  </a:cubicBezTo>
                  <a:cubicBezTo>
                    <a:pt x="16645" y="20677"/>
                    <a:pt x="14042" y="21068"/>
                    <a:pt x="11353" y="21410"/>
                  </a:cubicBezTo>
                  <a:cubicBezTo>
                    <a:pt x="8144" y="18185"/>
                    <a:pt x="11787" y="20628"/>
                    <a:pt x="1551" y="11636"/>
                  </a:cubicBezTo>
                  <a:cubicBezTo>
                    <a:pt x="-2266" y="8313"/>
                    <a:pt x="1898" y="543"/>
                    <a:pt x="4067" y="5"/>
                  </a:cubicBezTo>
                  <a:cubicBezTo>
                    <a:pt x="5541" y="-190"/>
                    <a:pt x="17339" y="4990"/>
                    <a:pt x="17599" y="938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33" name="Freeform 323"/>
            <p:cNvSpPr/>
            <p:nvPr/>
          </p:nvSpPr>
          <p:spPr>
            <a:xfrm>
              <a:off x="15464" y="31589"/>
              <a:ext cx="58292" cy="125772"/>
            </a:xfrm>
            <a:custGeom>
              <a:avLst/>
              <a:gdLst/>
              <a:ahLst/>
              <a:cxnLst>
                <a:cxn ang="0">
                  <a:pos x="wd2" y="hd2"/>
                </a:cxn>
                <a:cxn ang="5400000">
                  <a:pos x="wd2" y="hd2"/>
                </a:cxn>
                <a:cxn ang="10800000">
                  <a:pos x="wd2" y="hd2"/>
                </a:cxn>
                <a:cxn ang="16200000">
                  <a:pos x="wd2" y="hd2"/>
                </a:cxn>
              </a:cxnLst>
              <a:rect l="0" t="0" r="r" b="b"/>
              <a:pathLst>
                <a:path w="20217" h="21316" extrusionOk="0">
                  <a:moveTo>
                    <a:pt x="15098" y="6977"/>
                  </a:moveTo>
                  <a:cubicBezTo>
                    <a:pt x="18968" y="17350"/>
                    <a:pt x="18469" y="15824"/>
                    <a:pt x="20217" y="20279"/>
                  </a:cubicBezTo>
                  <a:cubicBezTo>
                    <a:pt x="17720" y="20584"/>
                    <a:pt x="15348" y="20950"/>
                    <a:pt x="12851" y="21316"/>
                  </a:cubicBezTo>
                  <a:cubicBezTo>
                    <a:pt x="9105" y="17106"/>
                    <a:pt x="12851" y="20584"/>
                    <a:pt x="1614" y="8685"/>
                  </a:cubicBezTo>
                  <a:cubicBezTo>
                    <a:pt x="-1383" y="5513"/>
                    <a:pt x="115" y="570"/>
                    <a:pt x="3486" y="21"/>
                  </a:cubicBezTo>
                  <a:cubicBezTo>
                    <a:pt x="5484" y="-284"/>
                    <a:pt x="13350" y="2706"/>
                    <a:pt x="15098" y="697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34" name="Freeform 324"/>
            <p:cNvSpPr/>
            <p:nvPr/>
          </p:nvSpPr>
          <p:spPr>
            <a:xfrm>
              <a:off x="13218" y="96158"/>
              <a:ext cx="216488" cy="192242"/>
            </a:xfrm>
            <a:custGeom>
              <a:avLst/>
              <a:gdLst/>
              <a:ahLst/>
              <a:cxnLst>
                <a:cxn ang="0">
                  <a:pos x="wd2" y="hd2"/>
                </a:cxn>
                <a:cxn ang="5400000">
                  <a:pos x="wd2" y="hd2"/>
                </a:cxn>
                <a:cxn ang="10800000">
                  <a:pos x="wd2" y="hd2"/>
                </a:cxn>
                <a:cxn ang="16200000">
                  <a:pos x="wd2" y="hd2"/>
                </a:cxn>
              </a:cxnLst>
              <a:rect l="0" t="0" r="r" b="b"/>
              <a:pathLst>
                <a:path w="17769" h="21600" extrusionOk="0">
                  <a:moveTo>
                    <a:pt x="8899" y="0"/>
                  </a:moveTo>
                  <a:cubicBezTo>
                    <a:pt x="13774" y="0"/>
                    <a:pt x="16020" y="2872"/>
                    <a:pt x="16020" y="6917"/>
                  </a:cubicBezTo>
                  <a:cubicBezTo>
                    <a:pt x="16020" y="10274"/>
                    <a:pt x="19684" y="15290"/>
                    <a:pt x="16404" y="18566"/>
                  </a:cubicBezTo>
                  <a:cubicBezTo>
                    <a:pt x="14779" y="20184"/>
                    <a:pt x="12090" y="21600"/>
                    <a:pt x="8899" y="21600"/>
                  </a:cubicBezTo>
                  <a:cubicBezTo>
                    <a:pt x="5708" y="21600"/>
                    <a:pt x="2989" y="20184"/>
                    <a:pt x="1364" y="18566"/>
                  </a:cubicBezTo>
                  <a:cubicBezTo>
                    <a:pt x="-1916" y="15209"/>
                    <a:pt x="1748" y="10274"/>
                    <a:pt x="1748" y="6917"/>
                  </a:cubicBezTo>
                  <a:cubicBezTo>
                    <a:pt x="1748" y="2872"/>
                    <a:pt x="3964" y="0"/>
                    <a:pt x="8899"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35" name="Freeform 325"/>
            <p:cNvSpPr/>
            <p:nvPr/>
          </p:nvSpPr>
          <p:spPr>
            <a:xfrm>
              <a:off x="26308" y="122438"/>
              <a:ext cx="189148" cy="159482"/>
            </a:xfrm>
            <a:custGeom>
              <a:avLst/>
              <a:gdLst/>
              <a:ahLst/>
              <a:cxnLst>
                <a:cxn ang="0">
                  <a:pos x="wd2" y="hd2"/>
                </a:cxn>
                <a:cxn ang="5400000">
                  <a:pos x="wd2" y="hd2"/>
                </a:cxn>
                <a:cxn ang="10800000">
                  <a:pos x="wd2" y="hd2"/>
                </a:cxn>
                <a:cxn ang="16200000">
                  <a:pos x="wd2" y="hd2"/>
                </a:cxn>
              </a:cxnLst>
              <a:rect l="0" t="0" r="r" b="b"/>
              <a:pathLst>
                <a:path w="19805" h="21359" extrusionOk="0">
                  <a:moveTo>
                    <a:pt x="10774" y="723"/>
                  </a:moveTo>
                  <a:cubicBezTo>
                    <a:pt x="10208" y="-241"/>
                    <a:pt x="9681" y="-241"/>
                    <a:pt x="9191" y="723"/>
                  </a:cubicBezTo>
                  <a:cubicBezTo>
                    <a:pt x="7834" y="2893"/>
                    <a:pt x="5836" y="7521"/>
                    <a:pt x="5685" y="11379"/>
                  </a:cubicBezTo>
                  <a:cubicBezTo>
                    <a:pt x="3348" y="10993"/>
                    <a:pt x="709" y="11138"/>
                    <a:pt x="143" y="12777"/>
                  </a:cubicBezTo>
                  <a:cubicBezTo>
                    <a:pt x="-912" y="15959"/>
                    <a:pt x="4026" y="21359"/>
                    <a:pt x="9907" y="21359"/>
                  </a:cubicBezTo>
                  <a:cubicBezTo>
                    <a:pt x="15825" y="21359"/>
                    <a:pt x="20688" y="15959"/>
                    <a:pt x="19670" y="12777"/>
                  </a:cubicBezTo>
                  <a:cubicBezTo>
                    <a:pt x="19218" y="11138"/>
                    <a:pt x="16541" y="10993"/>
                    <a:pt x="14242" y="11379"/>
                  </a:cubicBezTo>
                  <a:cubicBezTo>
                    <a:pt x="14129" y="7521"/>
                    <a:pt x="12056" y="2893"/>
                    <a:pt x="10774" y="72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36" name="Freeform 326"/>
            <p:cNvSpPr/>
            <p:nvPr/>
          </p:nvSpPr>
          <p:spPr>
            <a:xfrm>
              <a:off x="76657" y="236559"/>
              <a:ext cx="89323" cy="32762"/>
            </a:xfrm>
            <a:custGeom>
              <a:avLst/>
              <a:gdLst/>
              <a:ahLst/>
              <a:cxnLst>
                <a:cxn ang="0">
                  <a:pos x="wd2" y="hd2"/>
                </a:cxn>
                <a:cxn ang="5400000">
                  <a:pos x="wd2" y="hd2"/>
                </a:cxn>
                <a:cxn ang="10800000">
                  <a:pos x="wd2" y="hd2"/>
                </a:cxn>
                <a:cxn ang="16200000">
                  <a:pos x="wd2" y="hd2"/>
                </a:cxn>
              </a:cxnLst>
              <a:rect l="0" t="0" r="r" b="b"/>
              <a:pathLst>
                <a:path w="20378" h="21600" extrusionOk="0">
                  <a:moveTo>
                    <a:pt x="16258" y="7596"/>
                  </a:moveTo>
                  <a:cubicBezTo>
                    <a:pt x="14779" y="8070"/>
                    <a:pt x="13137" y="6884"/>
                    <a:pt x="11987" y="4510"/>
                  </a:cubicBezTo>
                  <a:cubicBezTo>
                    <a:pt x="11248" y="3323"/>
                    <a:pt x="10755" y="1899"/>
                    <a:pt x="10180" y="0"/>
                  </a:cubicBezTo>
                  <a:cubicBezTo>
                    <a:pt x="9769" y="1899"/>
                    <a:pt x="9112" y="3323"/>
                    <a:pt x="8455" y="4510"/>
                  </a:cubicBezTo>
                  <a:cubicBezTo>
                    <a:pt x="7059" y="6884"/>
                    <a:pt x="5581" y="8308"/>
                    <a:pt x="4102" y="7596"/>
                  </a:cubicBezTo>
                  <a:cubicBezTo>
                    <a:pt x="2624" y="7596"/>
                    <a:pt x="1228" y="6171"/>
                    <a:pt x="78" y="3323"/>
                  </a:cubicBezTo>
                  <a:cubicBezTo>
                    <a:pt x="-579" y="1899"/>
                    <a:pt x="2953" y="21600"/>
                    <a:pt x="10180" y="21600"/>
                  </a:cubicBezTo>
                  <a:cubicBezTo>
                    <a:pt x="17489" y="21600"/>
                    <a:pt x="21021" y="1899"/>
                    <a:pt x="20282" y="3323"/>
                  </a:cubicBezTo>
                  <a:cubicBezTo>
                    <a:pt x="19214" y="5934"/>
                    <a:pt x="17736" y="7358"/>
                    <a:pt x="16258" y="759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37" name="Freeform 327"/>
            <p:cNvSpPr/>
            <p:nvPr/>
          </p:nvSpPr>
          <p:spPr>
            <a:xfrm>
              <a:off x="144943" y="145804"/>
              <a:ext cx="52451" cy="63332"/>
            </a:xfrm>
            <a:custGeom>
              <a:avLst/>
              <a:gdLst/>
              <a:ahLst/>
              <a:cxnLst>
                <a:cxn ang="0">
                  <a:pos x="wd2" y="hd2"/>
                </a:cxn>
                <a:cxn ang="5400000">
                  <a:pos x="wd2" y="hd2"/>
                </a:cxn>
                <a:cxn ang="10800000">
                  <a:pos x="wd2" y="hd2"/>
                </a:cxn>
                <a:cxn ang="16200000">
                  <a:pos x="wd2" y="hd2"/>
                </a:cxn>
              </a:cxnLst>
              <a:rect l="0" t="0" r="r" b="b"/>
              <a:pathLst>
                <a:path w="19546" h="18181" extrusionOk="0">
                  <a:moveTo>
                    <a:pt x="6742" y="526"/>
                  </a:moveTo>
                  <a:cubicBezTo>
                    <a:pt x="13316" y="-1644"/>
                    <a:pt x="17878" y="3420"/>
                    <a:pt x="18817" y="6211"/>
                  </a:cubicBezTo>
                  <a:cubicBezTo>
                    <a:pt x="20695" y="10345"/>
                    <a:pt x="18414" y="14995"/>
                    <a:pt x="17878" y="15925"/>
                  </a:cubicBezTo>
                  <a:cubicBezTo>
                    <a:pt x="17341" y="16752"/>
                    <a:pt x="12511" y="19956"/>
                    <a:pt x="1644" y="16856"/>
                  </a:cubicBezTo>
                  <a:cubicBezTo>
                    <a:pt x="1912" y="16856"/>
                    <a:pt x="-905" y="12308"/>
                    <a:pt x="302" y="7864"/>
                  </a:cubicBezTo>
                  <a:cubicBezTo>
                    <a:pt x="2449" y="5487"/>
                    <a:pt x="1107" y="2180"/>
                    <a:pt x="6742" y="52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38" name="Freeform 328"/>
            <p:cNvSpPr/>
            <p:nvPr/>
          </p:nvSpPr>
          <p:spPr>
            <a:xfrm>
              <a:off x="146115" y="142997"/>
              <a:ext cx="54709" cy="68074"/>
            </a:xfrm>
            <a:custGeom>
              <a:avLst/>
              <a:gdLst/>
              <a:ahLst/>
              <a:cxnLst>
                <a:cxn ang="0">
                  <a:pos x="wd2" y="hd2"/>
                </a:cxn>
                <a:cxn ang="5400000">
                  <a:pos x="wd2" y="hd2"/>
                </a:cxn>
                <a:cxn ang="10800000">
                  <a:pos x="wd2" y="hd2"/>
                </a:cxn>
                <a:cxn ang="16200000">
                  <a:pos x="wd2" y="hd2"/>
                </a:cxn>
              </a:cxnLst>
              <a:rect l="0" t="0" r="r" b="b"/>
              <a:pathLst>
                <a:path w="21315" h="21162" extrusionOk="0">
                  <a:moveTo>
                    <a:pt x="2525" y="3345"/>
                  </a:moveTo>
                  <a:cubicBezTo>
                    <a:pt x="3506" y="2450"/>
                    <a:pt x="4348" y="1667"/>
                    <a:pt x="5470" y="1107"/>
                  </a:cubicBezTo>
                  <a:cubicBezTo>
                    <a:pt x="6031" y="771"/>
                    <a:pt x="6732" y="547"/>
                    <a:pt x="7294" y="435"/>
                  </a:cubicBezTo>
                  <a:cubicBezTo>
                    <a:pt x="8135" y="212"/>
                    <a:pt x="8836" y="100"/>
                    <a:pt x="9397" y="100"/>
                  </a:cubicBezTo>
                  <a:cubicBezTo>
                    <a:pt x="12203" y="-348"/>
                    <a:pt x="15008" y="771"/>
                    <a:pt x="16831" y="2226"/>
                  </a:cubicBezTo>
                  <a:cubicBezTo>
                    <a:pt x="18655" y="3681"/>
                    <a:pt x="20197" y="5807"/>
                    <a:pt x="20899" y="8046"/>
                  </a:cubicBezTo>
                  <a:cubicBezTo>
                    <a:pt x="21600" y="10284"/>
                    <a:pt x="21319" y="12634"/>
                    <a:pt x="20758" y="14985"/>
                  </a:cubicBezTo>
                  <a:cubicBezTo>
                    <a:pt x="20478" y="15992"/>
                    <a:pt x="20057" y="17111"/>
                    <a:pt x="19216" y="18118"/>
                  </a:cubicBezTo>
                  <a:cubicBezTo>
                    <a:pt x="19216" y="18230"/>
                    <a:pt x="19216" y="18342"/>
                    <a:pt x="19075" y="18454"/>
                  </a:cubicBezTo>
                  <a:cubicBezTo>
                    <a:pt x="19075" y="18678"/>
                    <a:pt x="19075" y="18902"/>
                    <a:pt x="19075" y="19126"/>
                  </a:cubicBezTo>
                  <a:cubicBezTo>
                    <a:pt x="19075" y="19126"/>
                    <a:pt x="18935" y="19126"/>
                    <a:pt x="18795" y="19237"/>
                  </a:cubicBezTo>
                  <a:cubicBezTo>
                    <a:pt x="18655" y="19461"/>
                    <a:pt x="18374" y="19573"/>
                    <a:pt x="17953" y="19797"/>
                  </a:cubicBezTo>
                  <a:cubicBezTo>
                    <a:pt x="17392" y="20133"/>
                    <a:pt x="16831" y="20245"/>
                    <a:pt x="16130" y="20580"/>
                  </a:cubicBezTo>
                  <a:cubicBezTo>
                    <a:pt x="13605" y="21252"/>
                    <a:pt x="11081" y="21252"/>
                    <a:pt x="8556" y="21028"/>
                  </a:cubicBezTo>
                  <a:cubicBezTo>
                    <a:pt x="6031" y="20692"/>
                    <a:pt x="3787" y="20133"/>
                    <a:pt x="1403" y="19237"/>
                  </a:cubicBezTo>
                  <a:cubicBezTo>
                    <a:pt x="3787" y="19573"/>
                    <a:pt x="6171" y="20133"/>
                    <a:pt x="8556" y="20133"/>
                  </a:cubicBezTo>
                  <a:cubicBezTo>
                    <a:pt x="10800" y="20133"/>
                    <a:pt x="13325" y="19909"/>
                    <a:pt x="15429" y="19237"/>
                  </a:cubicBezTo>
                  <a:cubicBezTo>
                    <a:pt x="15849" y="19126"/>
                    <a:pt x="16270" y="18790"/>
                    <a:pt x="16831" y="18454"/>
                  </a:cubicBezTo>
                  <a:cubicBezTo>
                    <a:pt x="17112" y="18230"/>
                    <a:pt x="17392" y="18230"/>
                    <a:pt x="17392" y="18118"/>
                  </a:cubicBezTo>
                  <a:cubicBezTo>
                    <a:pt x="17392" y="18006"/>
                    <a:pt x="17392" y="17894"/>
                    <a:pt x="17532" y="17783"/>
                  </a:cubicBezTo>
                  <a:cubicBezTo>
                    <a:pt x="17953" y="16775"/>
                    <a:pt x="18234" y="15768"/>
                    <a:pt x="18655" y="14985"/>
                  </a:cubicBezTo>
                  <a:cubicBezTo>
                    <a:pt x="19075" y="12858"/>
                    <a:pt x="19216" y="10844"/>
                    <a:pt x="18655" y="8941"/>
                  </a:cubicBezTo>
                  <a:cubicBezTo>
                    <a:pt x="18234" y="7039"/>
                    <a:pt x="16831" y="5360"/>
                    <a:pt x="15288" y="4017"/>
                  </a:cubicBezTo>
                  <a:cubicBezTo>
                    <a:pt x="13605" y="2898"/>
                    <a:pt x="11501" y="1890"/>
                    <a:pt x="9397" y="2114"/>
                  </a:cubicBezTo>
                  <a:cubicBezTo>
                    <a:pt x="8977" y="2114"/>
                    <a:pt x="8416" y="2002"/>
                    <a:pt x="7855" y="2226"/>
                  </a:cubicBezTo>
                  <a:cubicBezTo>
                    <a:pt x="7434" y="2450"/>
                    <a:pt x="6732" y="2450"/>
                    <a:pt x="6312" y="2562"/>
                  </a:cubicBezTo>
                  <a:cubicBezTo>
                    <a:pt x="5049" y="3010"/>
                    <a:pt x="4208" y="3569"/>
                    <a:pt x="3506" y="4353"/>
                  </a:cubicBezTo>
                  <a:cubicBezTo>
                    <a:pt x="1964" y="5360"/>
                    <a:pt x="701" y="7374"/>
                    <a:pt x="0" y="9501"/>
                  </a:cubicBezTo>
                  <a:cubicBezTo>
                    <a:pt x="0" y="7374"/>
                    <a:pt x="842" y="5248"/>
                    <a:pt x="2525" y="334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39" name="Freeform 329"/>
            <p:cNvSpPr/>
            <p:nvPr/>
          </p:nvSpPr>
          <p:spPr>
            <a:xfrm>
              <a:off x="153315" y="160958"/>
              <a:ext cx="30602" cy="381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838"/>
                    <a:pt x="21092" y="14672"/>
                    <a:pt x="20075" y="16302"/>
                  </a:cubicBezTo>
                  <a:cubicBezTo>
                    <a:pt x="19059" y="17932"/>
                    <a:pt x="17788" y="19358"/>
                    <a:pt x="16264" y="20377"/>
                  </a:cubicBezTo>
                  <a:cubicBezTo>
                    <a:pt x="14739" y="21192"/>
                    <a:pt x="12706" y="21600"/>
                    <a:pt x="10927" y="21600"/>
                  </a:cubicBezTo>
                  <a:cubicBezTo>
                    <a:pt x="8894" y="21600"/>
                    <a:pt x="7115" y="21192"/>
                    <a:pt x="5336" y="20377"/>
                  </a:cubicBezTo>
                  <a:cubicBezTo>
                    <a:pt x="3812" y="19358"/>
                    <a:pt x="2287" y="17932"/>
                    <a:pt x="1271" y="16302"/>
                  </a:cubicBezTo>
                  <a:cubicBezTo>
                    <a:pt x="508" y="14672"/>
                    <a:pt x="0" y="12838"/>
                    <a:pt x="0" y="10800"/>
                  </a:cubicBezTo>
                  <a:cubicBezTo>
                    <a:pt x="0" y="8762"/>
                    <a:pt x="508" y="7132"/>
                    <a:pt x="1271" y="5298"/>
                  </a:cubicBezTo>
                  <a:cubicBezTo>
                    <a:pt x="2541" y="3668"/>
                    <a:pt x="3812" y="2242"/>
                    <a:pt x="5336" y="1223"/>
                  </a:cubicBezTo>
                  <a:cubicBezTo>
                    <a:pt x="7115" y="408"/>
                    <a:pt x="8894" y="0"/>
                    <a:pt x="10927" y="0"/>
                  </a:cubicBezTo>
                  <a:cubicBezTo>
                    <a:pt x="12706" y="0"/>
                    <a:pt x="14739" y="408"/>
                    <a:pt x="16264" y="1223"/>
                  </a:cubicBezTo>
                  <a:cubicBezTo>
                    <a:pt x="17788" y="2242"/>
                    <a:pt x="19313" y="3668"/>
                    <a:pt x="20075" y="5298"/>
                  </a:cubicBezTo>
                  <a:cubicBezTo>
                    <a:pt x="21092" y="7132"/>
                    <a:pt x="21600" y="8762"/>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40" name="Freeform 330"/>
            <p:cNvSpPr/>
            <p:nvPr/>
          </p:nvSpPr>
          <p:spPr>
            <a:xfrm>
              <a:off x="45323" y="145804"/>
              <a:ext cx="52157" cy="63332"/>
            </a:xfrm>
            <a:custGeom>
              <a:avLst/>
              <a:gdLst/>
              <a:ahLst/>
              <a:cxnLst>
                <a:cxn ang="0">
                  <a:pos x="wd2" y="hd2"/>
                </a:cxn>
                <a:cxn ang="5400000">
                  <a:pos x="wd2" y="hd2"/>
                </a:cxn>
                <a:cxn ang="10800000">
                  <a:pos x="wd2" y="hd2"/>
                </a:cxn>
                <a:cxn ang="16200000">
                  <a:pos x="wd2" y="hd2"/>
                </a:cxn>
              </a:cxnLst>
              <a:rect l="0" t="0" r="r" b="b"/>
              <a:pathLst>
                <a:path w="19681" h="18181" extrusionOk="0">
                  <a:moveTo>
                    <a:pt x="12902" y="526"/>
                  </a:moveTo>
                  <a:cubicBezTo>
                    <a:pt x="6246" y="-1644"/>
                    <a:pt x="1763" y="3420"/>
                    <a:pt x="676" y="6211"/>
                  </a:cubicBezTo>
                  <a:cubicBezTo>
                    <a:pt x="-1090" y="10345"/>
                    <a:pt x="1084" y="14995"/>
                    <a:pt x="1763" y="15925"/>
                  </a:cubicBezTo>
                  <a:cubicBezTo>
                    <a:pt x="2306" y="16752"/>
                    <a:pt x="7061" y="19956"/>
                    <a:pt x="18065" y="16856"/>
                  </a:cubicBezTo>
                  <a:cubicBezTo>
                    <a:pt x="17793" y="16856"/>
                    <a:pt x="20510" y="12308"/>
                    <a:pt x="19423" y="7864"/>
                  </a:cubicBezTo>
                  <a:cubicBezTo>
                    <a:pt x="17250" y="5487"/>
                    <a:pt x="18744" y="2180"/>
                    <a:pt x="12902" y="52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41" name="Freeform 331"/>
            <p:cNvSpPr/>
            <p:nvPr/>
          </p:nvSpPr>
          <p:spPr>
            <a:xfrm>
              <a:off x="41336" y="143359"/>
              <a:ext cx="55461" cy="67409"/>
            </a:xfrm>
            <a:custGeom>
              <a:avLst/>
              <a:gdLst/>
              <a:ahLst/>
              <a:cxnLst>
                <a:cxn ang="0">
                  <a:pos x="wd2" y="hd2"/>
                </a:cxn>
                <a:cxn ang="5400000">
                  <a:pos x="wd2" y="hd2"/>
                </a:cxn>
                <a:cxn ang="10800000">
                  <a:pos x="wd2" y="hd2"/>
                </a:cxn>
                <a:cxn ang="16200000">
                  <a:pos x="wd2" y="hd2"/>
                </a:cxn>
              </a:cxnLst>
              <a:rect l="0" t="0" r="r" b="b"/>
              <a:pathLst>
                <a:path w="21467" h="21065" extrusionOk="0">
                  <a:moveTo>
                    <a:pt x="17983" y="3925"/>
                  </a:moveTo>
                  <a:cubicBezTo>
                    <a:pt x="17147" y="3250"/>
                    <a:pt x="16172" y="2688"/>
                    <a:pt x="15196" y="2350"/>
                  </a:cubicBezTo>
                  <a:cubicBezTo>
                    <a:pt x="14778" y="2125"/>
                    <a:pt x="14081" y="2013"/>
                    <a:pt x="13663" y="2013"/>
                  </a:cubicBezTo>
                  <a:cubicBezTo>
                    <a:pt x="13245" y="1788"/>
                    <a:pt x="12548" y="1788"/>
                    <a:pt x="11991" y="1788"/>
                  </a:cubicBezTo>
                  <a:cubicBezTo>
                    <a:pt x="9901" y="1788"/>
                    <a:pt x="7671" y="2463"/>
                    <a:pt x="6277" y="3813"/>
                  </a:cubicBezTo>
                  <a:cubicBezTo>
                    <a:pt x="4744" y="5163"/>
                    <a:pt x="3212" y="6963"/>
                    <a:pt x="2793" y="8650"/>
                  </a:cubicBezTo>
                  <a:cubicBezTo>
                    <a:pt x="2375" y="10563"/>
                    <a:pt x="2375" y="12588"/>
                    <a:pt x="2793" y="14725"/>
                  </a:cubicBezTo>
                  <a:cubicBezTo>
                    <a:pt x="3072" y="15625"/>
                    <a:pt x="3630" y="16750"/>
                    <a:pt x="4048" y="17425"/>
                  </a:cubicBezTo>
                  <a:cubicBezTo>
                    <a:pt x="4187" y="17538"/>
                    <a:pt x="4187" y="17763"/>
                    <a:pt x="4326" y="17875"/>
                  </a:cubicBezTo>
                  <a:cubicBezTo>
                    <a:pt x="4466" y="18100"/>
                    <a:pt x="4744" y="18100"/>
                    <a:pt x="4744" y="18213"/>
                  </a:cubicBezTo>
                  <a:cubicBezTo>
                    <a:pt x="5162" y="18438"/>
                    <a:pt x="5720" y="18775"/>
                    <a:pt x="6138" y="19000"/>
                  </a:cubicBezTo>
                  <a:cubicBezTo>
                    <a:pt x="8228" y="19788"/>
                    <a:pt x="10458" y="20125"/>
                    <a:pt x="12966" y="19900"/>
                  </a:cubicBezTo>
                  <a:cubicBezTo>
                    <a:pt x="15196" y="19900"/>
                    <a:pt x="17704" y="19563"/>
                    <a:pt x="20073" y="19000"/>
                  </a:cubicBezTo>
                  <a:cubicBezTo>
                    <a:pt x="17704" y="19900"/>
                    <a:pt x="15475" y="20463"/>
                    <a:pt x="12966" y="20913"/>
                  </a:cubicBezTo>
                  <a:cubicBezTo>
                    <a:pt x="10458" y="21250"/>
                    <a:pt x="7950" y="21025"/>
                    <a:pt x="5302" y="20238"/>
                  </a:cubicBezTo>
                  <a:cubicBezTo>
                    <a:pt x="4744" y="20125"/>
                    <a:pt x="4326" y="19900"/>
                    <a:pt x="3630" y="19563"/>
                  </a:cubicBezTo>
                  <a:cubicBezTo>
                    <a:pt x="3212" y="19450"/>
                    <a:pt x="2793" y="19225"/>
                    <a:pt x="2654" y="19000"/>
                  </a:cubicBezTo>
                  <a:cubicBezTo>
                    <a:pt x="2654" y="19000"/>
                    <a:pt x="2515" y="18888"/>
                    <a:pt x="2375" y="18775"/>
                  </a:cubicBezTo>
                  <a:cubicBezTo>
                    <a:pt x="2375" y="18775"/>
                    <a:pt x="2236" y="18662"/>
                    <a:pt x="2236" y="18550"/>
                  </a:cubicBezTo>
                  <a:lnTo>
                    <a:pt x="2236" y="18438"/>
                  </a:lnTo>
                  <a:cubicBezTo>
                    <a:pt x="2097" y="18325"/>
                    <a:pt x="2097" y="18325"/>
                    <a:pt x="1957" y="18213"/>
                  </a:cubicBezTo>
                  <a:cubicBezTo>
                    <a:pt x="1539" y="17088"/>
                    <a:pt x="1121" y="16075"/>
                    <a:pt x="564" y="15063"/>
                  </a:cubicBezTo>
                  <a:cubicBezTo>
                    <a:pt x="-133" y="12813"/>
                    <a:pt x="-133" y="10563"/>
                    <a:pt x="285" y="8088"/>
                  </a:cubicBezTo>
                  <a:cubicBezTo>
                    <a:pt x="1121" y="5950"/>
                    <a:pt x="2654" y="3813"/>
                    <a:pt x="4466" y="2350"/>
                  </a:cubicBezTo>
                  <a:cubicBezTo>
                    <a:pt x="6556" y="775"/>
                    <a:pt x="9064" y="-350"/>
                    <a:pt x="11712" y="100"/>
                  </a:cubicBezTo>
                  <a:cubicBezTo>
                    <a:pt x="12548" y="100"/>
                    <a:pt x="13245" y="325"/>
                    <a:pt x="13802" y="438"/>
                  </a:cubicBezTo>
                  <a:cubicBezTo>
                    <a:pt x="14499" y="663"/>
                    <a:pt x="15057" y="775"/>
                    <a:pt x="15753" y="1113"/>
                  </a:cubicBezTo>
                  <a:cubicBezTo>
                    <a:pt x="16729" y="1788"/>
                    <a:pt x="17704" y="2463"/>
                    <a:pt x="18680" y="3475"/>
                  </a:cubicBezTo>
                  <a:cubicBezTo>
                    <a:pt x="20213" y="4938"/>
                    <a:pt x="21049" y="7188"/>
                    <a:pt x="21467" y="9438"/>
                  </a:cubicBezTo>
                  <a:cubicBezTo>
                    <a:pt x="20631" y="7413"/>
                    <a:pt x="19795" y="5275"/>
                    <a:pt x="17983" y="392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42" name="Freeform 332"/>
            <p:cNvSpPr/>
            <p:nvPr/>
          </p:nvSpPr>
          <p:spPr>
            <a:xfrm>
              <a:off x="58274" y="160958"/>
              <a:ext cx="30602" cy="381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838"/>
                    <a:pt x="21346" y="14672"/>
                    <a:pt x="20329" y="16302"/>
                  </a:cubicBezTo>
                  <a:cubicBezTo>
                    <a:pt x="19313" y="17932"/>
                    <a:pt x="17788" y="19358"/>
                    <a:pt x="16264" y="20377"/>
                  </a:cubicBezTo>
                  <a:cubicBezTo>
                    <a:pt x="14739" y="21192"/>
                    <a:pt x="12706" y="21600"/>
                    <a:pt x="10927" y="21600"/>
                  </a:cubicBezTo>
                  <a:cubicBezTo>
                    <a:pt x="8894" y="21600"/>
                    <a:pt x="7115" y="21192"/>
                    <a:pt x="5336" y="20377"/>
                  </a:cubicBezTo>
                  <a:cubicBezTo>
                    <a:pt x="3812" y="19358"/>
                    <a:pt x="2287" y="17932"/>
                    <a:pt x="1271" y="16302"/>
                  </a:cubicBezTo>
                  <a:cubicBezTo>
                    <a:pt x="508" y="14672"/>
                    <a:pt x="0" y="12838"/>
                    <a:pt x="0" y="10800"/>
                  </a:cubicBezTo>
                  <a:cubicBezTo>
                    <a:pt x="0" y="8762"/>
                    <a:pt x="508" y="7132"/>
                    <a:pt x="1271" y="5298"/>
                  </a:cubicBezTo>
                  <a:cubicBezTo>
                    <a:pt x="2541" y="3668"/>
                    <a:pt x="3812" y="2242"/>
                    <a:pt x="5336" y="1223"/>
                  </a:cubicBezTo>
                  <a:cubicBezTo>
                    <a:pt x="7115" y="408"/>
                    <a:pt x="8894" y="0"/>
                    <a:pt x="10927" y="0"/>
                  </a:cubicBezTo>
                  <a:cubicBezTo>
                    <a:pt x="12706" y="0"/>
                    <a:pt x="14739" y="408"/>
                    <a:pt x="16264" y="1223"/>
                  </a:cubicBezTo>
                  <a:cubicBezTo>
                    <a:pt x="17788" y="2242"/>
                    <a:pt x="19313" y="3668"/>
                    <a:pt x="20329" y="5298"/>
                  </a:cubicBezTo>
                  <a:cubicBezTo>
                    <a:pt x="21092" y="7132"/>
                    <a:pt x="21600" y="8762"/>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43" name="Freeform 333"/>
            <p:cNvSpPr/>
            <p:nvPr/>
          </p:nvSpPr>
          <p:spPr>
            <a:xfrm>
              <a:off x="105434" y="228639"/>
              <a:ext cx="31323" cy="2628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7200" y="0"/>
                    <a:pt x="14400" y="0"/>
                    <a:pt x="21600" y="0"/>
                  </a:cubicBezTo>
                  <a:cubicBezTo>
                    <a:pt x="21600" y="7101"/>
                    <a:pt x="21600" y="14203"/>
                    <a:pt x="21600" y="21600"/>
                  </a:cubicBezTo>
                  <a:cubicBezTo>
                    <a:pt x="14400" y="21600"/>
                    <a:pt x="7200" y="21600"/>
                    <a:pt x="0" y="21600"/>
                  </a:cubicBezTo>
                  <a:cubicBezTo>
                    <a:pt x="0" y="14203"/>
                    <a:pt x="0" y="7101"/>
                    <a:pt x="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44" name="Freeform 334"/>
            <p:cNvSpPr/>
            <p:nvPr/>
          </p:nvSpPr>
          <p:spPr>
            <a:xfrm>
              <a:off x="61514" y="206679"/>
              <a:ext cx="118083" cy="42534"/>
            </a:xfrm>
            <a:custGeom>
              <a:avLst/>
              <a:gdLst/>
              <a:ahLst/>
              <a:cxnLst>
                <a:cxn ang="0">
                  <a:pos x="wd2" y="hd2"/>
                </a:cxn>
                <a:cxn ang="5400000">
                  <a:pos x="wd2" y="hd2"/>
                </a:cxn>
                <a:cxn ang="10800000">
                  <a:pos x="wd2" y="hd2"/>
                </a:cxn>
                <a:cxn ang="16200000">
                  <a:pos x="wd2" y="hd2"/>
                </a:cxn>
              </a:cxnLst>
              <a:rect l="0" t="0" r="r" b="b"/>
              <a:pathLst>
                <a:path w="21600" h="21445" extrusionOk="0">
                  <a:moveTo>
                    <a:pt x="16332" y="18514"/>
                  </a:moveTo>
                  <a:cubicBezTo>
                    <a:pt x="15212" y="18151"/>
                    <a:pt x="14159" y="17425"/>
                    <a:pt x="13237" y="15973"/>
                  </a:cubicBezTo>
                  <a:cubicBezTo>
                    <a:pt x="12380" y="14521"/>
                    <a:pt x="11788" y="12343"/>
                    <a:pt x="11656" y="10165"/>
                  </a:cubicBezTo>
                  <a:cubicBezTo>
                    <a:pt x="11393" y="6897"/>
                    <a:pt x="11195" y="3449"/>
                    <a:pt x="10932" y="0"/>
                  </a:cubicBezTo>
                  <a:cubicBezTo>
                    <a:pt x="10668" y="3449"/>
                    <a:pt x="10405" y="6897"/>
                    <a:pt x="10207" y="10165"/>
                  </a:cubicBezTo>
                  <a:cubicBezTo>
                    <a:pt x="9944" y="12524"/>
                    <a:pt x="9417" y="14521"/>
                    <a:pt x="8561" y="15973"/>
                  </a:cubicBezTo>
                  <a:cubicBezTo>
                    <a:pt x="7705" y="17425"/>
                    <a:pt x="6585" y="18514"/>
                    <a:pt x="5532" y="18514"/>
                  </a:cubicBezTo>
                  <a:cubicBezTo>
                    <a:pt x="4346" y="18514"/>
                    <a:pt x="3227" y="18151"/>
                    <a:pt x="2305" y="16518"/>
                  </a:cubicBezTo>
                  <a:cubicBezTo>
                    <a:pt x="1317" y="15247"/>
                    <a:pt x="395" y="13250"/>
                    <a:pt x="0" y="10528"/>
                  </a:cubicBezTo>
                  <a:cubicBezTo>
                    <a:pt x="132" y="13613"/>
                    <a:pt x="790" y="16336"/>
                    <a:pt x="1778" y="18151"/>
                  </a:cubicBezTo>
                  <a:cubicBezTo>
                    <a:pt x="2766" y="19785"/>
                    <a:pt x="4149" y="21055"/>
                    <a:pt x="5400" y="21418"/>
                  </a:cubicBezTo>
                  <a:cubicBezTo>
                    <a:pt x="6783" y="21600"/>
                    <a:pt x="8166" y="20874"/>
                    <a:pt x="9351" y="19059"/>
                  </a:cubicBezTo>
                  <a:cubicBezTo>
                    <a:pt x="9944" y="18151"/>
                    <a:pt x="10405" y="16881"/>
                    <a:pt x="10800" y="15247"/>
                  </a:cubicBezTo>
                  <a:cubicBezTo>
                    <a:pt x="11261" y="16881"/>
                    <a:pt x="11788" y="18151"/>
                    <a:pt x="12380" y="19059"/>
                  </a:cubicBezTo>
                  <a:cubicBezTo>
                    <a:pt x="13566" y="20874"/>
                    <a:pt x="14949" y="21600"/>
                    <a:pt x="16200" y="21418"/>
                  </a:cubicBezTo>
                  <a:cubicBezTo>
                    <a:pt x="17451" y="21418"/>
                    <a:pt x="18900" y="20148"/>
                    <a:pt x="19888" y="18151"/>
                  </a:cubicBezTo>
                  <a:cubicBezTo>
                    <a:pt x="20876" y="16336"/>
                    <a:pt x="21600" y="13250"/>
                    <a:pt x="21600" y="10528"/>
                  </a:cubicBezTo>
                  <a:cubicBezTo>
                    <a:pt x="21402" y="12887"/>
                    <a:pt x="20546" y="15066"/>
                    <a:pt x="19559" y="16518"/>
                  </a:cubicBezTo>
                  <a:cubicBezTo>
                    <a:pt x="18571" y="17607"/>
                    <a:pt x="17385" y="18514"/>
                    <a:pt x="16332" y="1851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45" name="Freeform 335"/>
            <p:cNvSpPr/>
            <p:nvPr/>
          </p:nvSpPr>
          <p:spPr>
            <a:xfrm>
              <a:off x="98292" y="198759"/>
              <a:ext cx="44834" cy="21602"/>
            </a:xfrm>
            <a:custGeom>
              <a:avLst/>
              <a:gdLst/>
              <a:ahLst/>
              <a:cxnLst>
                <a:cxn ang="0">
                  <a:pos x="wd2" y="hd2"/>
                </a:cxn>
                <a:cxn ang="5400000">
                  <a:pos x="wd2" y="hd2"/>
                </a:cxn>
                <a:cxn ang="10800000">
                  <a:pos x="wd2" y="hd2"/>
                </a:cxn>
                <a:cxn ang="16200000">
                  <a:pos x="wd2" y="hd2"/>
                </a:cxn>
              </a:cxnLst>
              <a:rect l="0" t="0" r="r" b="b"/>
              <a:pathLst>
                <a:path w="20074" h="21600" extrusionOk="0">
                  <a:moveTo>
                    <a:pt x="9969" y="0"/>
                  </a:moveTo>
                  <a:cubicBezTo>
                    <a:pt x="8196" y="0"/>
                    <a:pt x="2554" y="0"/>
                    <a:pt x="620" y="3600"/>
                  </a:cubicBezTo>
                  <a:cubicBezTo>
                    <a:pt x="-831" y="5760"/>
                    <a:pt x="297" y="11520"/>
                    <a:pt x="3682" y="17280"/>
                  </a:cubicBezTo>
                  <a:cubicBezTo>
                    <a:pt x="6100" y="20880"/>
                    <a:pt x="8196" y="21600"/>
                    <a:pt x="9808" y="21600"/>
                  </a:cubicBezTo>
                  <a:cubicBezTo>
                    <a:pt x="11581" y="21600"/>
                    <a:pt x="13838" y="20160"/>
                    <a:pt x="15933" y="17280"/>
                  </a:cubicBezTo>
                  <a:cubicBezTo>
                    <a:pt x="20124" y="11520"/>
                    <a:pt x="20769" y="5760"/>
                    <a:pt x="19479" y="3600"/>
                  </a:cubicBezTo>
                  <a:cubicBezTo>
                    <a:pt x="17706" y="0"/>
                    <a:pt x="11903" y="0"/>
                    <a:pt x="9969"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sp>
        <p:nvSpPr>
          <p:cNvPr id="1347" name="Title Text"/>
          <p:cNvSpPr txBox="1">
            <a:spLocks noGrp="1"/>
          </p:cNvSpPr>
          <p:nvPr>
            <p:ph type="title"/>
          </p:nvPr>
        </p:nvSpPr>
        <p:spPr>
          <a:xfrm>
            <a:off x="539999" y="179999"/>
            <a:ext cx="9000002" cy="900003"/>
          </a:xfrm>
          <a:prstGeom prst="rect">
            <a:avLst/>
          </a:prstGeom>
        </p:spPr>
        <p:txBody>
          <a:bodyPr>
            <a:normAutofit/>
          </a:bodyPr>
          <a:lstStyle>
            <a:lvl1pPr algn="l">
              <a:defRPr sz="4400" spc="0"/>
            </a:lvl1pPr>
          </a:lstStyle>
          <a:p>
            <a:r>
              <a:t>Title Text</a:t>
            </a:r>
          </a:p>
        </p:txBody>
      </p:sp>
      <p:sp>
        <p:nvSpPr>
          <p:cNvPr id="1348" name="Body Level One…"/>
          <p:cNvSpPr txBox="1">
            <a:spLocks noGrp="1"/>
          </p:cNvSpPr>
          <p:nvPr>
            <p:ph type="body" idx="1"/>
          </p:nvPr>
        </p:nvSpPr>
        <p:spPr>
          <a:xfrm>
            <a:off x="539999" y="1260000"/>
            <a:ext cx="9000002" cy="3240000"/>
          </a:xfrm>
          <a:prstGeom prst="rect">
            <a:avLst/>
          </a:prstGeom>
        </p:spPr>
        <p:txBody>
          <a:bodyPr/>
          <a:lstStyle>
            <a:lvl1pPr marL="228600" indent="-228600">
              <a:buClrTx/>
              <a:buSzPct val="100000"/>
              <a:buFont typeface="Arial"/>
              <a:buChar char="•"/>
              <a:defRPr sz="2800" spc="0"/>
            </a:lvl1pPr>
            <a:lvl2pPr marL="723900" indent="-266700">
              <a:buClrTx/>
              <a:buSzPct val="100000"/>
              <a:buFont typeface="Arial"/>
              <a:buChar char="•"/>
              <a:defRPr sz="2800" spc="0"/>
            </a:lvl2pPr>
            <a:lvl3pPr marL="1234438" indent="-320038">
              <a:buClrTx/>
              <a:buSzPct val="100000"/>
              <a:buFont typeface="Arial"/>
              <a:buChar char="•"/>
              <a:defRPr sz="2800" spc="0"/>
            </a:lvl3pPr>
            <a:lvl4pPr marL="1727200" indent="-355600">
              <a:buClrTx/>
              <a:buSzPct val="100000"/>
              <a:buFont typeface="Arial"/>
              <a:buChar char="•"/>
              <a:defRPr sz="2800" spc="0"/>
            </a:lvl4pPr>
            <a:lvl5pPr marL="2184400" indent="-355600">
              <a:buClrTx/>
              <a:buSzPct val="100000"/>
              <a:buFont typeface="Arial"/>
              <a:buChar char="•"/>
              <a:defRPr sz="2800" spc="0"/>
            </a:lvl5pPr>
          </a:lstStyle>
          <a:p>
            <a:r>
              <a:t>Body Level One</a:t>
            </a:r>
          </a:p>
          <a:p>
            <a:pPr lvl="1"/>
            <a:r>
              <a:t>Body Level Two</a:t>
            </a:r>
          </a:p>
          <a:p>
            <a:pPr lvl="2"/>
            <a:r>
              <a:t>Body Level Three</a:t>
            </a:r>
          </a:p>
          <a:p>
            <a:pPr lvl="3"/>
            <a:r>
              <a:t>Body Level Four</a:t>
            </a:r>
          </a:p>
          <a:p>
            <a:pPr lvl="4"/>
            <a:r>
              <a:t>Body Level Five</a:t>
            </a:r>
          </a:p>
        </p:txBody>
      </p:sp>
      <p:sp>
        <p:nvSpPr>
          <p:cNvPr id="13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x">
  <p:cSld name="Title, Content">
    <p:spTree>
      <p:nvGrpSpPr>
        <p:cNvPr id="1" name=""/>
        <p:cNvGrpSpPr/>
        <p:nvPr/>
      </p:nvGrpSpPr>
      <p:grpSpPr>
        <a:xfrm>
          <a:off x="0" y="0"/>
          <a:ext cx="0" cy="0"/>
          <a:chOff x="0" y="0"/>
          <a:chExt cx="0" cy="0"/>
        </a:xfrm>
      </p:grpSpPr>
      <p:sp>
        <p:nvSpPr>
          <p:cNvPr id="1356" name="Rectangle 282"/>
          <p:cNvSpPr/>
          <p:nvPr/>
        </p:nvSpPr>
        <p:spPr>
          <a:xfrm>
            <a:off x="-1" y="5040000"/>
            <a:ext cx="10080002" cy="630002"/>
          </a:xfrm>
          <a:prstGeom prst="rect">
            <a:avLst/>
          </a:prstGeom>
          <a:solidFill>
            <a:srgbClr val="9ECF6C"/>
          </a:solidFill>
          <a:ln w="12700">
            <a:miter lim="400000"/>
          </a:ln>
        </p:spPr>
        <p:txBody>
          <a:bodyPr lIns="45718" tIns="45718" rIns="45718" bIns="45718" anchor="ctr"/>
          <a:lstStyle/>
          <a:p>
            <a:pPr>
              <a:defRPr spc="-1"/>
            </a:pPr>
            <a:endParaRPr/>
          </a:p>
        </p:txBody>
      </p:sp>
      <p:grpSp>
        <p:nvGrpSpPr>
          <p:cNvPr id="1380" name="Group 288"/>
          <p:cNvGrpSpPr/>
          <p:nvPr/>
        </p:nvGrpSpPr>
        <p:grpSpPr>
          <a:xfrm>
            <a:off x="7559997" y="4589888"/>
            <a:ext cx="539965" cy="720079"/>
            <a:chOff x="-1" y="-11"/>
            <a:chExt cx="539963" cy="720077"/>
          </a:xfrm>
        </p:grpSpPr>
        <p:sp>
          <p:nvSpPr>
            <p:cNvPr id="1357" name="Freeform 289"/>
            <p:cNvSpPr/>
            <p:nvPr/>
          </p:nvSpPr>
          <p:spPr>
            <a:xfrm>
              <a:off x="-2" y="493659"/>
              <a:ext cx="94683" cy="105482"/>
            </a:xfrm>
            <a:custGeom>
              <a:avLst/>
              <a:gdLst/>
              <a:ahLst/>
              <a:cxnLst>
                <a:cxn ang="0">
                  <a:pos x="wd2" y="hd2"/>
                </a:cxn>
                <a:cxn ang="5400000">
                  <a:pos x="wd2" y="hd2"/>
                </a:cxn>
                <a:cxn ang="10800000">
                  <a:pos x="wd2" y="hd2"/>
                </a:cxn>
                <a:cxn ang="16200000">
                  <a:pos x="wd2" y="hd2"/>
                </a:cxn>
              </a:cxnLst>
              <a:rect l="0" t="0" r="r" b="b"/>
              <a:pathLst>
                <a:path w="21600" h="21600" extrusionOk="0">
                  <a:moveTo>
                    <a:pt x="0" y="10763"/>
                  </a:moveTo>
                  <a:cubicBezTo>
                    <a:pt x="0" y="12680"/>
                    <a:pt x="493" y="14597"/>
                    <a:pt x="1478" y="16218"/>
                  </a:cubicBezTo>
                  <a:cubicBezTo>
                    <a:pt x="2464" y="17840"/>
                    <a:pt x="3778" y="19167"/>
                    <a:pt x="5421" y="20126"/>
                  </a:cubicBezTo>
                  <a:cubicBezTo>
                    <a:pt x="7063" y="21084"/>
                    <a:pt x="8870" y="21600"/>
                    <a:pt x="10759" y="21600"/>
                  </a:cubicBezTo>
                  <a:cubicBezTo>
                    <a:pt x="12648" y="21600"/>
                    <a:pt x="14537" y="21084"/>
                    <a:pt x="16179" y="20126"/>
                  </a:cubicBezTo>
                  <a:cubicBezTo>
                    <a:pt x="17822" y="19167"/>
                    <a:pt x="19136" y="17840"/>
                    <a:pt x="20122" y="16218"/>
                  </a:cubicBezTo>
                  <a:cubicBezTo>
                    <a:pt x="21025" y="14597"/>
                    <a:pt x="21600" y="12680"/>
                    <a:pt x="21600" y="10763"/>
                  </a:cubicBezTo>
                  <a:cubicBezTo>
                    <a:pt x="21600" y="8846"/>
                    <a:pt x="21025" y="7003"/>
                    <a:pt x="20122" y="5382"/>
                  </a:cubicBezTo>
                  <a:cubicBezTo>
                    <a:pt x="19136" y="3760"/>
                    <a:pt x="17822" y="2433"/>
                    <a:pt x="16179" y="1474"/>
                  </a:cubicBezTo>
                  <a:cubicBezTo>
                    <a:pt x="14537" y="516"/>
                    <a:pt x="12648" y="0"/>
                    <a:pt x="10759" y="0"/>
                  </a:cubicBezTo>
                  <a:cubicBezTo>
                    <a:pt x="8952" y="0"/>
                    <a:pt x="7063" y="516"/>
                    <a:pt x="5421" y="1474"/>
                  </a:cubicBezTo>
                  <a:cubicBezTo>
                    <a:pt x="3778" y="2433"/>
                    <a:pt x="2464" y="3760"/>
                    <a:pt x="1478" y="5382"/>
                  </a:cubicBezTo>
                  <a:cubicBezTo>
                    <a:pt x="493" y="7003"/>
                    <a:pt x="0" y="8846"/>
                    <a:pt x="0" y="1076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58" name="Freeform 290"/>
            <p:cNvSpPr/>
            <p:nvPr/>
          </p:nvSpPr>
          <p:spPr>
            <a:xfrm>
              <a:off x="34209" y="481419"/>
              <a:ext cx="163962" cy="209925"/>
            </a:xfrm>
            <a:custGeom>
              <a:avLst/>
              <a:gdLst/>
              <a:ahLst/>
              <a:cxnLst>
                <a:cxn ang="0">
                  <a:pos x="wd2" y="hd2"/>
                </a:cxn>
                <a:cxn ang="5400000">
                  <a:pos x="wd2" y="hd2"/>
                </a:cxn>
                <a:cxn ang="10800000">
                  <a:pos x="wd2" y="hd2"/>
                </a:cxn>
                <a:cxn ang="16200000">
                  <a:pos x="wd2" y="hd2"/>
                </a:cxn>
              </a:cxnLst>
              <a:rect l="0" t="0" r="r" b="b"/>
              <a:pathLst>
                <a:path w="17380" h="20447" extrusionOk="0">
                  <a:moveTo>
                    <a:pt x="991" y="17182"/>
                  </a:moveTo>
                  <a:cubicBezTo>
                    <a:pt x="-2749" y="3962"/>
                    <a:pt x="5151" y="5716"/>
                    <a:pt x="7250" y="0"/>
                  </a:cubicBezTo>
                  <a:cubicBezTo>
                    <a:pt x="10188" y="1368"/>
                    <a:pt x="13165" y="2700"/>
                    <a:pt x="16141" y="4068"/>
                  </a:cubicBezTo>
                  <a:cubicBezTo>
                    <a:pt x="16141" y="3962"/>
                    <a:pt x="18851" y="16726"/>
                    <a:pt x="16256" y="19531"/>
                  </a:cubicBezTo>
                  <a:cubicBezTo>
                    <a:pt x="14233" y="21600"/>
                    <a:pt x="1754" y="19882"/>
                    <a:pt x="991" y="1718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59" name="Freeform 291"/>
            <p:cNvSpPr/>
            <p:nvPr/>
          </p:nvSpPr>
          <p:spPr>
            <a:xfrm>
              <a:off x="89639" y="598279"/>
              <a:ext cx="96842" cy="51263"/>
            </a:xfrm>
            <a:custGeom>
              <a:avLst/>
              <a:gdLst/>
              <a:ahLst/>
              <a:cxnLst>
                <a:cxn ang="0">
                  <a:pos x="wd2" y="hd2"/>
                </a:cxn>
                <a:cxn ang="5400000">
                  <a:pos x="wd2" y="hd2"/>
                </a:cxn>
                <a:cxn ang="10800000">
                  <a:pos x="wd2" y="hd2"/>
                </a:cxn>
                <a:cxn ang="16200000">
                  <a:pos x="wd2" y="hd2"/>
                </a:cxn>
              </a:cxnLst>
              <a:rect l="0" t="0" r="r" b="b"/>
              <a:pathLst>
                <a:path w="21600" h="20782" extrusionOk="0">
                  <a:moveTo>
                    <a:pt x="18709" y="9982"/>
                  </a:moveTo>
                  <a:cubicBezTo>
                    <a:pt x="17103" y="7063"/>
                    <a:pt x="15257" y="4144"/>
                    <a:pt x="13169" y="2685"/>
                  </a:cubicBezTo>
                  <a:cubicBezTo>
                    <a:pt x="8993" y="-818"/>
                    <a:pt x="4175" y="-818"/>
                    <a:pt x="0" y="2247"/>
                  </a:cubicBezTo>
                  <a:cubicBezTo>
                    <a:pt x="4497" y="2247"/>
                    <a:pt x="8431" y="2685"/>
                    <a:pt x="12366" y="6041"/>
                  </a:cubicBezTo>
                  <a:cubicBezTo>
                    <a:pt x="14213" y="7501"/>
                    <a:pt x="16059" y="9544"/>
                    <a:pt x="17585" y="11879"/>
                  </a:cubicBezTo>
                  <a:cubicBezTo>
                    <a:pt x="18950" y="14360"/>
                    <a:pt x="20476" y="17279"/>
                    <a:pt x="21600" y="20782"/>
                  </a:cubicBezTo>
                  <a:cubicBezTo>
                    <a:pt x="21279" y="16841"/>
                    <a:pt x="20315" y="12901"/>
                    <a:pt x="18709" y="998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60" name="Freeform 292"/>
            <p:cNvSpPr/>
            <p:nvPr/>
          </p:nvSpPr>
          <p:spPr>
            <a:xfrm>
              <a:off x="166319" y="464499"/>
              <a:ext cx="139386" cy="255568"/>
            </a:xfrm>
            <a:custGeom>
              <a:avLst/>
              <a:gdLst/>
              <a:ahLst/>
              <a:cxnLst>
                <a:cxn ang="0">
                  <a:pos x="wd2" y="hd2"/>
                </a:cxn>
                <a:cxn ang="5400000">
                  <a:pos x="wd2" y="hd2"/>
                </a:cxn>
                <a:cxn ang="10800000">
                  <a:pos x="wd2" y="hd2"/>
                </a:cxn>
                <a:cxn ang="16200000">
                  <a:pos x="wd2" y="hd2"/>
                </a:cxn>
              </a:cxnLst>
              <a:rect l="0" t="0" r="r" b="b"/>
              <a:pathLst>
                <a:path w="19495" h="21121" extrusionOk="0">
                  <a:moveTo>
                    <a:pt x="3978" y="19815"/>
                  </a:moveTo>
                  <a:cubicBezTo>
                    <a:pt x="0" y="17345"/>
                    <a:pt x="151" y="6337"/>
                    <a:pt x="0" y="863"/>
                  </a:cubicBezTo>
                  <a:cubicBezTo>
                    <a:pt x="5589" y="595"/>
                    <a:pt x="11228" y="298"/>
                    <a:pt x="16817" y="0"/>
                  </a:cubicBezTo>
                  <a:cubicBezTo>
                    <a:pt x="16968" y="0"/>
                    <a:pt x="21600" y="17435"/>
                    <a:pt x="18327" y="19815"/>
                  </a:cubicBezTo>
                  <a:cubicBezTo>
                    <a:pt x="15860" y="21600"/>
                    <a:pt x="6747" y="21511"/>
                    <a:pt x="3978"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61" name="Freeform 293"/>
            <p:cNvSpPr/>
            <p:nvPr/>
          </p:nvSpPr>
          <p:spPr>
            <a:xfrm>
              <a:off x="288397" y="464499"/>
              <a:ext cx="139645" cy="255568"/>
            </a:xfrm>
            <a:custGeom>
              <a:avLst/>
              <a:gdLst/>
              <a:ahLst/>
              <a:cxnLst>
                <a:cxn ang="0">
                  <a:pos x="wd2" y="hd2"/>
                </a:cxn>
                <a:cxn ang="5400000">
                  <a:pos x="wd2" y="hd2"/>
                </a:cxn>
                <a:cxn ang="10800000">
                  <a:pos x="wd2" y="hd2"/>
                </a:cxn>
                <a:cxn ang="16200000">
                  <a:pos x="wd2" y="hd2"/>
                </a:cxn>
              </a:cxnLst>
              <a:rect l="0" t="0" r="r" b="b"/>
              <a:pathLst>
                <a:path w="19530" h="21121" extrusionOk="0">
                  <a:moveTo>
                    <a:pt x="15552" y="19815"/>
                  </a:moveTo>
                  <a:cubicBezTo>
                    <a:pt x="19530" y="17345"/>
                    <a:pt x="19329" y="6337"/>
                    <a:pt x="19530" y="863"/>
                  </a:cubicBezTo>
                  <a:cubicBezTo>
                    <a:pt x="13891" y="595"/>
                    <a:pt x="8302" y="298"/>
                    <a:pt x="2713" y="0"/>
                  </a:cubicBezTo>
                  <a:cubicBezTo>
                    <a:pt x="2210" y="6605"/>
                    <a:pt x="-2070" y="17435"/>
                    <a:pt x="1253" y="19815"/>
                  </a:cubicBezTo>
                  <a:cubicBezTo>
                    <a:pt x="3720" y="21600"/>
                    <a:pt x="12783" y="21511"/>
                    <a:pt x="15552"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62" name="Freeform 294"/>
            <p:cNvSpPr/>
            <p:nvPr/>
          </p:nvSpPr>
          <p:spPr>
            <a:xfrm>
              <a:off x="290830" y="601299"/>
              <a:ext cx="12702" cy="103322"/>
            </a:xfrm>
            <a:custGeom>
              <a:avLst/>
              <a:gdLst/>
              <a:ahLst/>
              <a:cxnLst>
                <a:cxn ang="0">
                  <a:pos x="wd2" y="hd2"/>
                </a:cxn>
                <a:cxn ang="5400000">
                  <a:pos x="wd2" y="hd2"/>
                </a:cxn>
                <a:cxn ang="10800000">
                  <a:pos x="wd2" y="hd2"/>
                </a:cxn>
                <a:cxn ang="16200000">
                  <a:pos x="wd2" y="hd2"/>
                </a:cxn>
              </a:cxnLst>
              <a:rect l="0" t="0" r="r" b="b"/>
              <a:pathLst>
                <a:path w="21600" h="21600" extrusionOk="0">
                  <a:moveTo>
                    <a:pt x="21600" y="10838"/>
                  </a:moveTo>
                  <a:cubicBezTo>
                    <a:pt x="21600" y="7376"/>
                    <a:pt x="18400" y="3613"/>
                    <a:pt x="11200" y="0"/>
                  </a:cubicBezTo>
                  <a:cubicBezTo>
                    <a:pt x="3200" y="3613"/>
                    <a:pt x="0" y="7376"/>
                    <a:pt x="0" y="10838"/>
                  </a:cubicBezTo>
                  <a:cubicBezTo>
                    <a:pt x="3200" y="14601"/>
                    <a:pt x="3200" y="18138"/>
                    <a:pt x="11200" y="21600"/>
                  </a:cubicBezTo>
                  <a:cubicBezTo>
                    <a:pt x="18400" y="18138"/>
                    <a:pt x="21600" y="14375"/>
                    <a:pt x="21600" y="1083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63" name="Freeform 295"/>
            <p:cNvSpPr/>
            <p:nvPr/>
          </p:nvSpPr>
          <p:spPr>
            <a:xfrm>
              <a:off x="191159" y="454779"/>
              <a:ext cx="212044" cy="208802"/>
            </a:xfrm>
            <a:custGeom>
              <a:avLst/>
              <a:gdLst/>
              <a:ahLst/>
              <a:cxnLst>
                <a:cxn ang="0">
                  <a:pos x="wd2" y="hd2"/>
                </a:cxn>
                <a:cxn ang="5400000">
                  <a:pos x="wd2" y="hd2"/>
                </a:cxn>
                <a:cxn ang="10800000">
                  <a:pos x="wd2" y="hd2"/>
                </a:cxn>
                <a:cxn ang="16200000">
                  <a:pos x="wd2" y="hd2"/>
                </a:cxn>
              </a:cxnLst>
              <a:rect l="0" t="0" r="r" b="b"/>
              <a:pathLst>
                <a:path w="21600" h="21600" extrusionOk="0">
                  <a:moveTo>
                    <a:pt x="10818" y="21600"/>
                  </a:moveTo>
                  <a:cubicBezTo>
                    <a:pt x="14412" y="17764"/>
                    <a:pt x="21600" y="15753"/>
                    <a:pt x="21600" y="10167"/>
                  </a:cubicBezTo>
                  <a:cubicBezTo>
                    <a:pt x="21600" y="4581"/>
                    <a:pt x="16833" y="0"/>
                    <a:pt x="10818" y="0"/>
                  </a:cubicBezTo>
                  <a:cubicBezTo>
                    <a:pt x="4804" y="0"/>
                    <a:pt x="0" y="4581"/>
                    <a:pt x="0" y="10167"/>
                  </a:cubicBezTo>
                  <a:cubicBezTo>
                    <a:pt x="0" y="15753"/>
                    <a:pt x="7188" y="17764"/>
                    <a:pt x="10818"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64" name="Freeform 296"/>
            <p:cNvSpPr/>
            <p:nvPr/>
          </p:nvSpPr>
          <p:spPr>
            <a:xfrm>
              <a:off x="54789" y="-12"/>
              <a:ext cx="159412" cy="315832"/>
            </a:xfrm>
            <a:custGeom>
              <a:avLst/>
              <a:gdLst/>
              <a:ahLst/>
              <a:cxnLst>
                <a:cxn ang="0">
                  <a:pos x="wd2" y="hd2"/>
                </a:cxn>
                <a:cxn ang="5400000">
                  <a:pos x="wd2" y="hd2"/>
                </a:cxn>
                <a:cxn ang="10800000">
                  <a:pos x="wd2" y="hd2"/>
                </a:cxn>
                <a:cxn ang="16200000">
                  <a:pos x="wd2" y="hd2"/>
                </a:cxn>
              </a:cxnLst>
              <a:rect l="0" t="0" r="r" b="b"/>
              <a:pathLst>
                <a:path w="19400" h="21388" extrusionOk="0">
                  <a:moveTo>
                    <a:pt x="17691" y="9369"/>
                  </a:moveTo>
                  <a:cubicBezTo>
                    <a:pt x="18436" y="17902"/>
                    <a:pt x="18830" y="16610"/>
                    <a:pt x="19400" y="20242"/>
                  </a:cubicBezTo>
                  <a:cubicBezTo>
                    <a:pt x="16727" y="20632"/>
                    <a:pt x="14055" y="20998"/>
                    <a:pt x="11382" y="21388"/>
                  </a:cubicBezTo>
                  <a:cubicBezTo>
                    <a:pt x="8096" y="18146"/>
                    <a:pt x="11820" y="20559"/>
                    <a:pt x="1524" y="11636"/>
                  </a:cubicBezTo>
                  <a:cubicBezTo>
                    <a:pt x="-2200" y="8321"/>
                    <a:pt x="1787" y="495"/>
                    <a:pt x="4065" y="7"/>
                  </a:cubicBezTo>
                  <a:cubicBezTo>
                    <a:pt x="5511" y="-212"/>
                    <a:pt x="17428" y="4981"/>
                    <a:pt x="17691" y="936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65" name="Freeform 297"/>
            <p:cNvSpPr/>
            <p:nvPr/>
          </p:nvSpPr>
          <p:spPr>
            <a:xfrm>
              <a:off x="85687" y="63562"/>
              <a:ext cx="115914" cy="249738"/>
            </a:xfrm>
            <a:custGeom>
              <a:avLst/>
              <a:gdLst/>
              <a:ahLst/>
              <a:cxnLst>
                <a:cxn ang="0">
                  <a:pos x="wd2" y="hd2"/>
                </a:cxn>
                <a:cxn ang="5400000">
                  <a:pos x="wd2" y="hd2"/>
                </a:cxn>
                <a:cxn ang="10800000">
                  <a:pos x="wd2" y="hd2"/>
                </a:cxn>
                <a:cxn ang="16200000">
                  <a:pos x="wd2" y="hd2"/>
                </a:cxn>
              </a:cxnLst>
              <a:rect l="0" t="0" r="r" b="b"/>
              <a:pathLst>
                <a:path w="20217" h="21315" extrusionOk="0">
                  <a:moveTo>
                    <a:pt x="15068" y="6966"/>
                  </a:moveTo>
                  <a:cubicBezTo>
                    <a:pt x="18961" y="17413"/>
                    <a:pt x="18522" y="15907"/>
                    <a:pt x="20217" y="20393"/>
                  </a:cubicBezTo>
                  <a:cubicBezTo>
                    <a:pt x="17705" y="20700"/>
                    <a:pt x="15131" y="21008"/>
                    <a:pt x="12619" y="21315"/>
                  </a:cubicBezTo>
                  <a:cubicBezTo>
                    <a:pt x="8915" y="17075"/>
                    <a:pt x="12619" y="20578"/>
                    <a:pt x="1505" y="8595"/>
                  </a:cubicBezTo>
                  <a:cubicBezTo>
                    <a:pt x="-1383" y="5553"/>
                    <a:pt x="250" y="514"/>
                    <a:pt x="3326" y="22"/>
                  </a:cubicBezTo>
                  <a:cubicBezTo>
                    <a:pt x="5398" y="-285"/>
                    <a:pt x="13436" y="2665"/>
                    <a:pt x="15068" y="696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66" name="Freeform 298"/>
            <p:cNvSpPr/>
            <p:nvPr/>
          </p:nvSpPr>
          <p:spPr>
            <a:xfrm>
              <a:off x="379440" y="-12"/>
              <a:ext cx="160523" cy="315832"/>
            </a:xfrm>
            <a:custGeom>
              <a:avLst/>
              <a:gdLst/>
              <a:ahLst/>
              <a:cxnLst>
                <a:cxn ang="0">
                  <a:pos x="wd2" y="hd2"/>
                </a:cxn>
                <a:cxn ang="5400000">
                  <a:pos x="wd2" y="hd2"/>
                </a:cxn>
                <a:cxn ang="10800000">
                  <a:pos x="wd2" y="hd2"/>
                </a:cxn>
                <a:cxn ang="16200000">
                  <a:pos x="wd2" y="hd2"/>
                </a:cxn>
              </a:cxnLst>
              <a:rect l="0" t="0" r="r" b="b"/>
              <a:pathLst>
                <a:path w="19339" h="21388" extrusionOk="0">
                  <a:moveTo>
                    <a:pt x="1692" y="9369"/>
                  </a:moveTo>
                  <a:cubicBezTo>
                    <a:pt x="998" y="17902"/>
                    <a:pt x="564" y="16610"/>
                    <a:pt x="0" y="20242"/>
                  </a:cubicBezTo>
                  <a:cubicBezTo>
                    <a:pt x="2646" y="20632"/>
                    <a:pt x="5292" y="20998"/>
                    <a:pt x="7937" y="21388"/>
                  </a:cubicBezTo>
                  <a:cubicBezTo>
                    <a:pt x="11234" y="18146"/>
                    <a:pt x="7504" y="20559"/>
                    <a:pt x="17783" y="11636"/>
                  </a:cubicBezTo>
                  <a:cubicBezTo>
                    <a:pt x="21600" y="8321"/>
                    <a:pt x="17480" y="495"/>
                    <a:pt x="15181" y="7"/>
                  </a:cubicBezTo>
                  <a:cubicBezTo>
                    <a:pt x="13793" y="-212"/>
                    <a:pt x="1995" y="4981"/>
                    <a:pt x="1692" y="936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67" name="Freeform 299"/>
            <p:cNvSpPr/>
            <p:nvPr/>
          </p:nvSpPr>
          <p:spPr>
            <a:xfrm>
              <a:off x="392400" y="63562"/>
              <a:ext cx="116178" cy="250818"/>
            </a:xfrm>
            <a:custGeom>
              <a:avLst/>
              <a:gdLst/>
              <a:ahLst/>
              <a:cxnLst>
                <a:cxn ang="0">
                  <a:pos x="wd2" y="hd2"/>
                </a:cxn>
                <a:cxn ang="5400000">
                  <a:pos x="wd2" y="hd2"/>
                </a:cxn>
                <a:cxn ang="10800000">
                  <a:pos x="wd2" y="hd2"/>
                </a:cxn>
                <a:cxn ang="16200000">
                  <a:pos x="wd2" y="hd2"/>
                </a:cxn>
              </a:cxnLst>
              <a:rect l="0" t="0" r="r" b="b"/>
              <a:pathLst>
                <a:path w="20263" h="21316" extrusionOk="0">
                  <a:moveTo>
                    <a:pt x="5149" y="6936"/>
                  </a:moveTo>
                  <a:cubicBezTo>
                    <a:pt x="1193" y="17339"/>
                    <a:pt x="1695" y="15840"/>
                    <a:pt x="0" y="20306"/>
                  </a:cubicBezTo>
                  <a:cubicBezTo>
                    <a:pt x="2449" y="20643"/>
                    <a:pt x="4960" y="20979"/>
                    <a:pt x="7409" y="21316"/>
                  </a:cubicBezTo>
                  <a:cubicBezTo>
                    <a:pt x="11177" y="17124"/>
                    <a:pt x="7409" y="20643"/>
                    <a:pt x="18712" y="8711"/>
                  </a:cubicBezTo>
                  <a:cubicBezTo>
                    <a:pt x="21600" y="5529"/>
                    <a:pt x="20156" y="511"/>
                    <a:pt x="16828" y="22"/>
                  </a:cubicBezTo>
                  <a:cubicBezTo>
                    <a:pt x="14819" y="-284"/>
                    <a:pt x="6844" y="2653"/>
                    <a:pt x="5149" y="693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68" name="Freeform 300"/>
            <p:cNvSpPr/>
            <p:nvPr/>
          </p:nvSpPr>
          <p:spPr>
            <a:xfrm>
              <a:off x="80990" y="191978"/>
              <a:ext cx="432048" cy="385204"/>
            </a:xfrm>
            <a:custGeom>
              <a:avLst/>
              <a:gdLst/>
              <a:ahLst/>
              <a:cxnLst>
                <a:cxn ang="0">
                  <a:pos x="wd2" y="hd2"/>
                </a:cxn>
                <a:cxn ang="5400000">
                  <a:pos x="wd2" y="hd2"/>
                </a:cxn>
                <a:cxn ang="10800000">
                  <a:pos x="wd2" y="hd2"/>
                </a:cxn>
                <a:cxn ang="16200000">
                  <a:pos x="wd2" y="hd2"/>
                </a:cxn>
              </a:cxnLst>
              <a:rect l="0" t="0" r="r" b="b"/>
              <a:pathLst>
                <a:path w="17756" h="21600" extrusionOk="0">
                  <a:moveTo>
                    <a:pt x="8877" y="0"/>
                  </a:moveTo>
                  <a:cubicBezTo>
                    <a:pt x="3980" y="0"/>
                    <a:pt x="1746" y="2907"/>
                    <a:pt x="1746" y="6924"/>
                  </a:cubicBezTo>
                  <a:cubicBezTo>
                    <a:pt x="1746" y="10295"/>
                    <a:pt x="-1923" y="15281"/>
                    <a:pt x="1376" y="18572"/>
                  </a:cubicBezTo>
                  <a:cubicBezTo>
                    <a:pt x="2959" y="20187"/>
                    <a:pt x="5681" y="21600"/>
                    <a:pt x="8877" y="21600"/>
                  </a:cubicBezTo>
                  <a:cubicBezTo>
                    <a:pt x="12073" y="21600"/>
                    <a:pt x="14780" y="20187"/>
                    <a:pt x="16393" y="18572"/>
                  </a:cubicBezTo>
                  <a:cubicBezTo>
                    <a:pt x="19677" y="15221"/>
                    <a:pt x="15993" y="10295"/>
                    <a:pt x="15993" y="6924"/>
                  </a:cubicBezTo>
                  <a:cubicBezTo>
                    <a:pt x="15993" y="2907"/>
                    <a:pt x="13818" y="0"/>
                    <a:pt x="8877"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69" name="Freeform 301"/>
            <p:cNvSpPr/>
            <p:nvPr/>
          </p:nvSpPr>
          <p:spPr>
            <a:xfrm>
              <a:off x="109470" y="244895"/>
              <a:ext cx="377743" cy="319326"/>
            </a:xfrm>
            <a:custGeom>
              <a:avLst/>
              <a:gdLst/>
              <a:ahLst/>
              <a:cxnLst>
                <a:cxn ang="0">
                  <a:pos x="wd2" y="hd2"/>
                </a:cxn>
                <a:cxn ang="5400000">
                  <a:pos x="wd2" y="hd2"/>
                </a:cxn>
                <a:cxn ang="10800000">
                  <a:pos x="wd2" y="hd2"/>
                </a:cxn>
                <a:cxn ang="16200000">
                  <a:pos x="wd2" y="hd2"/>
                </a:cxn>
              </a:cxnLst>
              <a:rect l="0" t="0" r="r" b="b"/>
              <a:pathLst>
                <a:path w="19777" h="21359" extrusionOk="0">
                  <a:moveTo>
                    <a:pt x="9027" y="722"/>
                  </a:moveTo>
                  <a:cubicBezTo>
                    <a:pt x="9573" y="-241"/>
                    <a:pt x="10063" y="-241"/>
                    <a:pt x="10629" y="722"/>
                  </a:cubicBezTo>
                  <a:cubicBezTo>
                    <a:pt x="11911" y="2889"/>
                    <a:pt x="13965" y="7561"/>
                    <a:pt x="14078" y="11414"/>
                  </a:cubicBezTo>
                  <a:cubicBezTo>
                    <a:pt x="16434" y="11004"/>
                    <a:pt x="19073" y="11149"/>
                    <a:pt x="19638" y="12786"/>
                  </a:cubicBezTo>
                  <a:cubicBezTo>
                    <a:pt x="20675" y="15989"/>
                    <a:pt x="15756" y="21359"/>
                    <a:pt x="9894" y="21359"/>
                  </a:cubicBezTo>
                  <a:cubicBezTo>
                    <a:pt x="3957" y="21359"/>
                    <a:pt x="-925" y="15989"/>
                    <a:pt x="149" y="12786"/>
                  </a:cubicBezTo>
                  <a:cubicBezTo>
                    <a:pt x="564" y="11149"/>
                    <a:pt x="3297" y="11004"/>
                    <a:pt x="5559" y="11414"/>
                  </a:cubicBezTo>
                  <a:cubicBezTo>
                    <a:pt x="5710" y="7561"/>
                    <a:pt x="7726" y="2889"/>
                    <a:pt x="9027" y="72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70" name="Freeform 302"/>
            <p:cNvSpPr/>
            <p:nvPr/>
          </p:nvSpPr>
          <p:spPr>
            <a:xfrm>
              <a:off x="208117" y="472780"/>
              <a:ext cx="178130" cy="65882"/>
            </a:xfrm>
            <a:custGeom>
              <a:avLst/>
              <a:gdLst/>
              <a:ahLst/>
              <a:cxnLst>
                <a:cxn ang="0">
                  <a:pos x="wd2" y="hd2"/>
                </a:cxn>
                <a:cxn ang="5400000">
                  <a:pos x="wd2" y="hd2"/>
                </a:cxn>
                <a:cxn ang="10800000">
                  <a:pos x="wd2" y="hd2"/>
                </a:cxn>
                <a:cxn ang="16200000">
                  <a:pos x="wd2" y="hd2"/>
                </a:cxn>
              </a:cxnLst>
              <a:rect l="0" t="0" r="r" b="b"/>
              <a:pathLst>
                <a:path w="20435" h="21600" extrusionOk="0">
                  <a:moveTo>
                    <a:pt x="4126" y="7908"/>
                  </a:moveTo>
                  <a:cubicBezTo>
                    <a:pt x="5613" y="8262"/>
                    <a:pt x="7224" y="7200"/>
                    <a:pt x="8463" y="4721"/>
                  </a:cubicBezTo>
                  <a:cubicBezTo>
                    <a:pt x="9124" y="3541"/>
                    <a:pt x="9660" y="2007"/>
                    <a:pt x="10239" y="0"/>
                  </a:cubicBezTo>
                  <a:cubicBezTo>
                    <a:pt x="10610" y="2007"/>
                    <a:pt x="11271" y="3541"/>
                    <a:pt x="11973" y="4721"/>
                  </a:cubicBezTo>
                  <a:cubicBezTo>
                    <a:pt x="13336" y="7200"/>
                    <a:pt x="14782" y="8262"/>
                    <a:pt x="16310" y="7908"/>
                  </a:cubicBezTo>
                  <a:cubicBezTo>
                    <a:pt x="17797" y="7908"/>
                    <a:pt x="19283" y="6256"/>
                    <a:pt x="20357" y="3541"/>
                  </a:cubicBezTo>
                  <a:cubicBezTo>
                    <a:pt x="21018" y="2007"/>
                    <a:pt x="17507" y="21600"/>
                    <a:pt x="10239" y="21600"/>
                  </a:cubicBezTo>
                  <a:cubicBezTo>
                    <a:pt x="2929" y="21600"/>
                    <a:pt x="-582" y="2007"/>
                    <a:pt x="79" y="3541"/>
                  </a:cubicBezTo>
                  <a:cubicBezTo>
                    <a:pt x="1153" y="5902"/>
                    <a:pt x="2639" y="7554"/>
                    <a:pt x="4126" y="790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71" name="Freeform 303"/>
            <p:cNvSpPr/>
            <p:nvPr/>
          </p:nvSpPr>
          <p:spPr>
            <a:xfrm>
              <a:off x="145155" y="292117"/>
              <a:ext cx="104635" cy="126643"/>
            </a:xfrm>
            <a:custGeom>
              <a:avLst/>
              <a:gdLst/>
              <a:ahLst/>
              <a:cxnLst>
                <a:cxn ang="0">
                  <a:pos x="wd2" y="hd2"/>
                </a:cxn>
                <a:cxn ang="5400000">
                  <a:pos x="wd2" y="hd2"/>
                </a:cxn>
                <a:cxn ang="10800000">
                  <a:pos x="wd2" y="hd2"/>
                </a:cxn>
                <a:cxn ang="16200000">
                  <a:pos x="wd2" y="hd2"/>
                </a:cxn>
              </a:cxnLst>
              <a:rect l="0" t="0" r="r" b="b"/>
              <a:pathLst>
                <a:path w="19558" h="18178" extrusionOk="0">
                  <a:moveTo>
                    <a:pt x="12771" y="509"/>
                  </a:moveTo>
                  <a:cubicBezTo>
                    <a:pt x="6176" y="-1610"/>
                    <a:pt x="1735" y="3402"/>
                    <a:pt x="659" y="6141"/>
                  </a:cubicBezTo>
                  <a:cubicBezTo>
                    <a:pt x="-1091" y="10275"/>
                    <a:pt x="1130" y="14926"/>
                    <a:pt x="1735" y="16011"/>
                  </a:cubicBezTo>
                  <a:cubicBezTo>
                    <a:pt x="2273" y="16683"/>
                    <a:pt x="7051" y="19990"/>
                    <a:pt x="17885" y="16838"/>
                  </a:cubicBezTo>
                  <a:cubicBezTo>
                    <a:pt x="17616" y="16838"/>
                    <a:pt x="20509" y="12187"/>
                    <a:pt x="19230" y="7898"/>
                  </a:cubicBezTo>
                  <a:cubicBezTo>
                    <a:pt x="17077" y="5418"/>
                    <a:pt x="18490" y="2214"/>
                    <a:pt x="12771" y="50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72" name="Freeform 304"/>
            <p:cNvSpPr/>
            <p:nvPr/>
          </p:nvSpPr>
          <p:spPr>
            <a:xfrm>
              <a:off x="138207" y="285194"/>
              <a:ext cx="109474" cy="136950"/>
            </a:xfrm>
            <a:custGeom>
              <a:avLst/>
              <a:gdLst/>
              <a:ahLst/>
              <a:cxnLst>
                <a:cxn ang="0">
                  <a:pos x="wd2" y="hd2"/>
                </a:cxn>
                <a:cxn ang="5400000">
                  <a:pos x="wd2" y="hd2"/>
                </a:cxn>
                <a:cxn ang="10800000">
                  <a:pos x="wd2" y="hd2"/>
                </a:cxn>
                <a:cxn ang="16200000">
                  <a:pos x="wd2" y="hd2"/>
                </a:cxn>
              </a:cxnLst>
              <a:rect l="0" t="0" r="r" b="b"/>
              <a:pathLst>
                <a:path w="21326" h="21233" extrusionOk="0">
                  <a:moveTo>
                    <a:pt x="18801" y="3465"/>
                  </a:moveTo>
                  <a:cubicBezTo>
                    <a:pt x="17820" y="2516"/>
                    <a:pt x="16908" y="1790"/>
                    <a:pt x="15856" y="1232"/>
                  </a:cubicBezTo>
                  <a:cubicBezTo>
                    <a:pt x="15365" y="841"/>
                    <a:pt x="14664" y="618"/>
                    <a:pt x="13962" y="451"/>
                  </a:cubicBezTo>
                  <a:cubicBezTo>
                    <a:pt x="13261" y="227"/>
                    <a:pt x="12630" y="60"/>
                    <a:pt x="11858" y="60"/>
                  </a:cubicBezTo>
                  <a:cubicBezTo>
                    <a:pt x="9123" y="-275"/>
                    <a:pt x="6388" y="841"/>
                    <a:pt x="4565" y="2292"/>
                  </a:cubicBezTo>
                  <a:cubicBezTo>
                    <a:pt x="2671" y="3799"/>
                    <a:pt x="1129" y="5920"/>
                    <a:pt x="427" y="8097"/>
                  </a:cubicBezTo>
                  <a:cubicBezTo>
                    <a:pt x="-274" y="10330"/>
                    <a:pt x="-64" y="12730"/>
                    <a:pt x="708" y="14962"/>
                  </a:cubicBezTo>
                  <a:cubicBezTo>
                    <a:pt x="918" y="16078"/>
                    <a:pt x="1339" y="17195"/>
                    <a:pt x="2040" y="18144"/>
                  </a:cubicBezTo>
                  <a:cubicBezTo>
                    <a:pt x="2110" y="18255"/>
                    <a:pt x="2181" y="18423"/>
                    <a:pt x="2251" y="18534"/>
                  </a:cubicBezTo>
                  <a:cubicBezTo>
                    <a:pt x="2251" y="18702"/>
                    <a:pt x="2251" y="18869"/>
                    <a:pt x="2251" y="19037"/>
                  </a:cubicBezTo>
                  <a:cubicBezTo>
                    <a:pt x="2321" y="19148"/>
                    <a:pt x="2391" y="19204"/>
                    <a:pt x="2461" y="19260"/>
                  </a:cubicBezTo>
                  <a:cubicBezTo>
                    <a:pt x="2671" y="19427"/>
                    <a:pt x="2882" y="19595"/>
                    <a:pt x="3443" y="19762"/>
                  </a:cubicBezTo>
                  <a:cubicBezTo>
                    <a:pt x="4074" y="20209"/>
                    <a:pt x="4565" y="20376"/>
                    <a:pt x="5196" y="20599"/>
                  </a:cubicBezTo>
                  <a:cubicBezTo>
                    <a:pt x="7791" y="21325"/>
                    <a:pt x="10316" y="21325"/>
                    <a:pt x="12840" y="21102"/>
                  </a:cubicBezTo>
                  <a:cubicBezTo>
                    <a:pt x="15365" y="20767"/>
                    <a:pt x="17609" y="20209"/>
                    <a:pt x="19923" y="19260"/>
                  </a:cubicBezTo>
                  <a:cubicBezTo>
                    <a:pt x="17609" y="19595"/>
                    <a:pt x="15084" y="20209"/>
                    <a:pt x="12840" y="20209"/>
                  </a:cubicBezTo>
                  <a:cubicBezTo>
                    <a:pt x="10596" y="20209"/>
                    <a:pt x="8001" y="19985"/>
                    <a:pt x="5897" y="19260"/>
                  </a:cubicBezTo>
                  <a:cubicBezTo>
                    <a:pt x="5477" y="19037"/>
                    <a:pt x="4986" y="18869"/>
                    <a:pt x="4565" y="18534"/>
                  </a:cubicBezTo>
                  <a:cubicBezTo>
                    <a:pt x="4355" y="18311"/>
                    <a:pt x="4074" y="18311"/>
                    <a:pt x="4074" y="18144"/>
                  </a:cubicBezTo>
                  <a:cubicBezTo>
                    <a:pt x="4004" y="18032"/>
                    <a:pt x="3934" y="17920"/>
                    <a:pt x="3864" y="17809"/>
                  </a:cubicBezTo>
                  <a:cubicBezTo>
                    <a:pt x="3443" y="16804"/>
                    <a:pt x="3162" y="15911"/>
                    <a:pt x="2671" y="14962"/>
                  </a:cubicBezTo>
                  <a:cubicBezTo>
                    <a:pt x="2251" y="12953"/>
                    <a:pt x="2040" y="10888"/>
                    <a:pt x="2671" y="9046"/>
                  </a:cubicBezTo>
                  <a:cubicBezTo>
                    <a:pt x="3162" y="7148"/>
                    <a:pt x="4565" y="5474"/>
                    <a:pt x="6108" y="4190"/>
                  </a:cubicBezTo>
                  <a:cubicBezTo>
                    <a:pt x="7791" y="2851"/>
                    <a:pt x="9825" y="1958"/>
                    <a:pt x="11858" y="2125"/>
                  </a:cubicBezTo>
                  <a:cubicBezTo>
                    <a:pt x="12420" y="2125"/>
                    <a:pt x="13051" y="2125"/>
                    <a:pt x="13542" y="2292"/>
                  </a:cubicBezTo>
                  <a:cubicBezTo>
                    <a:pt x="13962" y="2516"/>
                    <a:pt x="14664" y="2516"/>
                    <a:pt x="15084" y="2683"/>
                  </a:cubicBezTo>
                  <a:cubicBezTo>
                    <a:pt x="16277" y="3018"/>
                    <a:pt x="17188" y="3632"/>
                    <a:pt x="17820" y="4358"/>
                  </a:cubicBezTo>
                  <a:cubicBezTo>
                    <a:pt x="19503" y="5474"/>
                    <a:pt x="20625" y="7316"/>
                    <a:pt x="21326" y="9548"/>
                  </a:cubicBezTo>
                  <a:cubicBezTo>
                    <a:pt x="21326" y="7316"/>
                    <a:pt x="20344" y="5251"/>
                    <a:pt x="18801" y="346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73" name="Freeform 305"/>
            <p:cNvSpPr/>
            <p:nvPr/>
          </p:nvSpPr>
          <p:spPr>
            <a:xfrm>
              <a:off x="172439" y="321938"/>
              <a:ext cx="61202" cy="7632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36"/>
                    <a:pt x="381" y="14570"/>
                    <a:pt x="1398" y="16200"/>
                  </a:cubicBezTo>
                  <a:cubicBezTo>
                    <a:pt x="2287" y="17932"/>
                    <a:pt x="3685" y="19257"/>
                    <a:pt x="5464" y="20174"/>
                  </a:cubicBezTo>
                  <a:cubicBezTo>
                    <a:pt x="7115" y="21091"/>
                    <a:pt x="8894" y="21600"/>
                    <a:pt x="10800" y="21600"/>
                  </a:cubicBezTo>
                  <a:cubicBezTo>
                    <a:pt x="12706" y="21600"/>
                    <a:pt x="14485" y="21091"/>
                    <a:pt x="16264" y="20174"/>
                  </a:cubicBezTo>
                  <a:cubicBezTo>
                    <a:pt x="17915" y="19257"/>
                    <a:pt x="19186" y="17932"/>
                    <a:pt x="20202" y="16200"/>
                  </a:cubicBezTo>
                  <a:cubicBezTo>
                    <a:pt x="21092" y="14570"/>
                    <a:pt x="21600" y="12736"/>
                    <a:pt x="21600" y="10800"/>
                  </a:cubicBezTo>
                  <a:cubicBezTo>
                    <a:pt x="21600" y="8966"/>
                    <a:pt x="21092" y="7030"/>
                    <a:pt x="20202" y="5400"/>
                  </a:cubicBezTo>
                  <a:cubicBezTo>
                    <a:pt x="19186" y="3770"/>
                    <a:pt x="17915" y="2343"/>
                    <a:pt x="16264" y="1426"/>
                  </a:cubicBezTo>
                  <a:cubicBezTo>
                    <a:pt x="14485" y="509"/>
                    <a:pt x="12706" y="0"/>
                    <a:pt x="10800" y="0"/>
                  </a:cubicBezTo>
                  <a:cubicBezTo>
                    <a:pt x="8894" y="0"/>
                    <a:pt x="7115" y="509"/>
                    <a:pt x="5464" y="1426"/>
                  </a:cubicBezTo>
                  <a:cubicBezTo>
                    <a:pt x="3685" y="2343"/>
                    <a:pt x="2287" y="3770"/>
                    <a:pt x="1398" y="5400"/>
                  </a:cubicBezTo>
                  <a:cubicBezTo>
                    <a:pt x="381" y="7030"/>
                    <a:pt x="0" y="8966"/>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74" name="Freeform 306"/>
            <p:cNvSpPr/>
            <p:nvPr/>
          </p:nvSpPr>
          <p:spPr>
            <a:xfrm>
              <a:off x="345287" y="292117"/>
              <a:ext cx="103776" cy="126643"/>
            </a:xfrm>
            <a:custGeom>
              <a:avLst/>
              <a:gdLst/>
              <a:ahLst/>
              <a:cxnLst>
                <a:cxn ang="0">
                  <a:pos x="wd2" y="hd2"/>
                </a:cxn>
                <a:cxn ang="5400000">
                  <a:pos x="wd2" y="hd2"/>
                </a:cxn>
                <a:cxn ang="10800000">
                  <a:pos x="wd2" y="hd2"/>
                </a:cxn>
                <a:cxn ang="16200000">
                  <a:pos x="wd2" y="hd2"/>
                </a:cxn>
              </a:cxnLst>
              <a:rect l="0" t="0" r="r" b="b"/>
              <a:pathLst>
                <a:path w="19642" h="18178" extrusionOk="0">
                  <a:moveTo>
                    <a:pt x="6737" y="509"/>
                  </a:moveTo>
                  <a:cubicBezTo>
                    <a:pt x="13415" y="-1610"/>
                    <a:pt x="17844" y="3402"/>
                    <a:pt x="18934" y="6141"/>
                  </a:cubicBezTo>
                  <a:cubicBezTo>
                    <a:pt x="20774" y="10275"/>
                    <a:pt x="18525" y="14926"/>
                    <a:pt x="17844" y="16011"/>
                  </a:cubicBezTo>
                  <a:cubicBezTo>
                    <a:pt x="17435" y="16683"/>
                    <a:pt x="12529" y="19990"/>
                    <a:pt x="1559" y="16838"/>
                  </a:cubicBezTo>
                  <a:cubicBezTo>
                    <a:pt x="1831" y="16838"/>
                    <a:pt x="-826" y="12187"/>
                    <a:pt x="264" y="7898"/>
                  </a:cubicBezTo>
                  <a:cubicBezTo>
                    <a:pt x="2377" y="5418"/>
                    <a:pt x="877" y="2214"/>
                    <a:pt x="6737" y="50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75" name="Freeform 307"/>
            <p:cNvSpPr/>
            <p:nvPr/>
          </p:nvSpPr>
          <p:spPr>
            <a:xfrm>
              <a:off x="346681" y="286271"/>
              <a:ext cx="110137" cy="135017"/>
            </a:xfrm>
            <a:custGeom>
              <a:avLst/>
              <a:gdLst/>
              <a:ahLst/>
              <a:cxnLst>
                <a:cxn ang="0">
                  <a:pos x="wd2" y="hd2"/>
                </a:cxn>
                <a:cxn ang="5400000">
                  <a:pos x="wd2" y="hd2"/>
                </a:cxn>
                <a:cxn ang="10800000">
                  <a:pos x="wd2" y="hd2"/>
                </a:cxn>
                <a:cxn ang="16200000">
                  <a:pos x="wd2" y="hd2"/>
                </a:cxn>
              </a:cxnLst>
              <a:rect l="0" t="0" r="r" b="b"/>
              <a:pathLst>
                <a:path w="21454" h="21151" extrusionOk="0">
                  <a:moveTo>
                    <a:pt x="3436" y="4065"/>
                  </a:moveTo>
                  <a:cubicBezTo>
                    <a:pt x="4348" y="3331"/>
                    <a:pt x="5330" y="2711"/>
                    <a:pt x="6171" y="2316"/>
                  </a:cubicBezTo>
                  <a:cubicBezTo>
                    <a:pt x="6662" y="2147"/>
                    <a:pt x="7294" y="1978"/>
                    <a:pt x="7855" y="1978"/>
                  </a:cubicBezTo>
                  <a:cubicBezTo>
                    <a:pt x="8275" y="1809"/>
                    <a:pt x="8977" y="1809"/>
                    <a:pt x="9397" y="1809"/>
                  </a:cubicBezTo>
                  <a:cubicBezTo>
                    <a:pt x="11501" y="1809"/>
                    <a:pt x="13816" y="2542"/>
                    <a:pt x="15148" y="3839"/>
                  </a:cubicBezTo>
                  <a:cubicBezTo>
                    <a:pt x="16761" y="5136"/>
                    <a:pt x="18164" y="7054"/>
                    <a:pt x="18584" y="8745"/>
                  </a:cubicBezTo>
                  <a:cubicBezTo>
                    <a:pt x="19005" y="10663"/>
                    <a:pt x="19005" y="12637"/>
                    <a:pt x="18584" y="14724"/>
                  </a:cubicBezTo>
                  <a:cubicBezTo>
                    <a:pt x="18374" y="15739"/>
                    <a:pt x="17883" y="16810"/>
                    <a:pt x="17462" y="17543"/>
                  </a:cubicBezTo>
                  <a:cubicBezTo>
                    <a:pt x="17392" y="17713"/>
                    <a:pt x="17322" y="17825"/>
                    <a:pt x="17252" y="17995"/>
                  </a:cubicBezTo>
                  <a:cubicBezTo>
                    <a:pt x="17042" y="18164"/>
                    <a:pt x="16761" y="18164"/>
                    <a:pt x="16761" y="18333"/>
                  </a:cubicBezTo>
                  <a:cubicBezTo>
                    <a:pt x="16270" y="18502"/>
                    <a:pt x="15849" y="18897"/>
                    <a:pt x="15358" y="19066"/>
                  </a:cubicBezTo>
                  <a:cubicBezTo>
                    <a:pt x="13255" y="19799"/>
                    <a:pt x="11010" y="20250"/>
                    <a:pt x="8486" y="19968"/>
                  </a:cubicBezTo>
                  <a:cubicBezTo>
                    <a:pt x="6171" y="19968"/>
                    <a:pt x="3647" y="19630"/>
                    <a:pt x="1332" y="19066"/>
                  </a:cubicBezTo>
                  <a:cubicBezTo>
                    <a:pt x="3647" y="19968"/>
                    <a:pt x="5961" y="20589"/>
                    <a:pt x="8486" y="20984"/>
                  </a:cubicBezTo>
                  <a:cubicBezTo>
                    <a:pt x="11010" y="21322"/>
                    <a:pt x="13605" y="21153"/>
                    <a:pt x="16060" y="20420"/>
                  </a:cubicBezTo>
                  <a:cubicBezTo>
                    <a:pt x="16761" y="20250"/>
                    <a:pt x="17252" y="19968"/>
                    <a:pt x="17883" y="19630"/>
                  </a:cubicBezTo>
                  <a:cubicBezTo>
                    <a:pt x="18164" y="19461"/>
                    <a:pt x="18584" y="19235"/>
                    <a:pt x="18795" y="19066"/>
                  </a:cubicBezTo>
                  <a:cubicBezTo>
                    <a:pt x="18865" y="19010"/>
                    <a:pt x="18935" y="18953"/>
                    <a:pt x="19005" y="18897"/>
                  </a:cubicBezTo>
                  <a:cubicBezTo>
                    <a:pt x="19075" y="18841"/>
                    <a:pt x="19145" y="18784"/>
                    <a:pt x="19286" y="18728"/>
                  </a:cubicBezTo>
                  <a:cubicBezTo>
                    <a:pt x="19286" y="18671"/>
                    <a:pt x="19286" y="18615"/>
                    <a:pt x="19286" y="18502"/>
                  </a:cubicBezTo>
                  <a:cubicBezTo>
                    <a:pt x="19356" y="18446"/>
                    <a:pt x="19426" y="18389"/>
                    <a:pt x="19566" y="18333"/>
                  </a:cubicBezTo>
                  <a:cubicBezTo>
                    <a:pt x="19987" y="17205"/>
                    <a:pt x="20478" y="16246"/>
                    <a:pt x="20899" y="15118"/>
                  </a:cubicBezTo>
                  <a:cubicBezTo>
                    <a:pt x="21600" y="12919"/>
                    <a:pt x="21600" y="10663"/>
                    <a:pt x="21109" y="8182"/>
                  </a:cubicBezTo>
                  <a:cubicBezTo>
                    <a:pt x="20478" y="5926"/>
                    <a:pt x="18795" y="3839"/>
                    <a:pt x="17042" y="2316"/>
                  </a:cubicBezTo>
                  <a:cubicBezTo>
                    <a:pt x="14938" y="850"/>
                    <a:pt x="12413" y="-278"/>
                    <a:pt x="9608" y="60"/>
                  </a:cubicBezTo>
                  <a:cubicBezTo>
                    <a:pt x="8977" y="60"/>
                    <a:pt x="8275" y="230"/>
                    <a:pt x="7644" y="455"/>
                  </a:cubicBezTo>
                  <a:cubicBezTo>
                    <a:pt x="6873" y="681"/>
                    <a:pt x="6452" y="850"/>
                    <a:pt x="5751" y="1245"/>
                  </a:cubicBezTo>
                  <a:cubicBezTo>
                    <a:pt x="4629" y="1809"/>
                    <a:pt x="3647" y="2542"/>
                    <a:pt x="2735" y="3501"/>
                  </a:cubicBezTo>
                  <a:cubicBezTo>
                    <a:pt x="1122" y="4967"/>
                    <a:pt x="210" y="7223"/>
                    <a:pt x="0" y="9479"/>
                  </a:cubicBezTo>
                  <a:cubicBezTo>
                    <a:pt x="701" y="7392"/>
                    <a:pt x="1613" y="5305"/>
                    <a:pt x="3436" y="406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76" name="Freeform 308"/>
            <p:cNvSpPr/>
            <p:nvPr/>
          </p:nvSpPr>
          <p:spPr>
            <a:xfrm>
              <a:off x="361800" y="321938"/>
              <a:ext cx="61202" cy="7632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36"/>
                    <a:pt x="508" y="14570"/>
                    <a:pt x="1525" y="16200"/>
                  </a:cubicBezTo>
                  <a:cubicBezTo>
                    <a:pt x="2414" y="17932"/>
                    <a:pt x="3812" y="19257"/>
                    <a:pt x="5464" y="20174"/>
                  </a:cubicBezTo>
                  <a:cubicBezTo>
                    <a:pt x="6988" y="21091"/>
                    <a:pt x="8894" y="21600"/>
                    <a:pt x="10800" y="21600"/>
                  </a:cubicBezTo>
                  <a:cubicBezTo>
                    <a:pt x="12706" y="21600"/>
                    <a:pt x="14612" y="21091"/>
                    <a:pt x="16264" y="20174"/>
                  </a:cubicBezTo>
                  <a:cubicBezTo>
                    <a:pt x="17788" y="19257"/>
                    <a:pt x="19186" y="17932"/>
                    <a:pt x="20202" y="16200"/>
                  </a:cubicBezTo>
                  <a:cubicBezTo>
                    <a:pt x="21092" y="14570"/>
                    <a:pt x="21600" y="12736"/>
                    <a:pt x="21600" y="10800"/>
                  </a:cubicBezTo>
                  <a:cubicBezTo>
                    <a:pt x="21600" y="8966"/>
                    <a:pt x="21092" y="7030"/>
                    <a:pt x="20202" y="5400"/>
                  </a:cubicBezTo>
                  <a:cubicBezTo>
                    <a:pt x="19186" y="3770"/>
                    <a:pt x="17788" y="2343"/>
                    <a:pt x="16264" y="1426"/>
                  </a:cubicBezTo>
                  <a:cubicBezTo>
                    <a:pt x="14612" y="509"/>
                    <a:pt x="12706" y="0"/>
                    <a:pt x="10800" y="0"/>
                  </a:cubicBezTo>
                  <a:cubicBezTo>
                    <a:pt x="8894" y="0"/>
                    <a:pt x="6988" y="509"/>
                    <a:pt x="5464" y="1426"/>
                  </a:cubicBezTo>
                  <a:cubicBezTo>
                    <a:pt x="3812" y="2343"/>
                    <a:pt x="2414" y="3770"/>
                    <a:pt x="1525" y="5400"/>
                  </a:cubicBezTo>
                  <a:cubicBezTo>
                    <a:pt x="508" y="7030"/>
                    <a:pt x="0" y="8966"/>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77" name="Freeform 309"/>
            <p:cNvSpPr/>
            <p:nvPr/>
          </p:nvSpPr>
          <p:spPr>
            <a:xfrm>
              <a:off x="266399" y="457300"/>
              <a:ext cx="62283" cy="5292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483" y="0"/>
                    <a:pt x="7242" y="0"/>
                    <a:pt x="0" y="0"/>
                  </a:cubicBezTo>
                  <a:cubicBezTo>
                    <a:pt x="0" y="7200"/>
                    <a:pt x="0" y="14400"/>
                    <a:pt x="0" y="21600"/>
                  </a:cubicBezTo>
                  <a:cubicBezTo>
                    <a:pt x="7242" y="21600"/>
                    <a:pt x="14483" y="21600"/>
                    <a:pt x="21600" y="21600"/>
                  </a:cubicBezTo>
                  <a:cubicBezTo>
                    <a:pt x="21600" y="14400"/>
                    <a:pt x="21600" y="7200"/>
                    <a:pt x="2160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78" name="Freeform 310"/>
            <p:cNvSpPr/>
            <p:nvPr/>
          </p:nvSpPr>
          <p:spPr>
            <a:xfrm>
              <a:off x="180359" y="412659"/>
              <a:ext cx="235803" cy="85633"/>
            </a:xfrm>
            <a:custGeom>
              <a:avLst/>
              <a:gdLst/>
              <a:ahLst/>
              <a:cxnLst>
                <a:cxn ang="0">
                  <a:pos x="wd2" y="hd2"/>
                </a:cxn>
                <a:cxn ang="5400000">
                  <a:pos x="wd2" y="hd2"/>
                </a:cxn>
                <a:cxn ang="10800000">
                  <a:pos x="wd2" y="hd2"/>
                </a:cxn>
                <a:cxn ang="16200000">
                  <a:pos x="wd2" y="hd2"/>
                </a:cxn>
              </a:cxnLst>
              <a:rect l="0" t="0" r="r" b="b"/>
              <a:pathLst>
                <a:path w="21600" h="21319" extrusionOk="0">
                  <a:moveTo>
                    <a:pt x="5309" y="18284"/>
                  </a:moveTo>
                  <a:cubicBezTo>
                    <a:pt x="6398" y="17925"/>
                    <a:pt x="7453" y="17298"/>
                    <a:pt x="8310" y="15864"/>
                  </a:cubicBezTo>
                  <a:cubicBezTo>
                    <a:pt x="9201" y="14340"/>
                    <a:pt x="9827" y="12368"/>
                    <a:pt x="9926" y="10217"/>
                  </a:cubicBezTo>
                  <a:cubicBezTo>
                    <a:pt x="10190" y="6812"/>
                    <a:pt x="10454" y="3406"/>
                    <a:pt x="10718" y="0"/>
                  </a:cubicBezTo>
                  <a:cubicBezTo>
                    <a:pt x="10948" y="3406"/>
                    <a:pt x="11179" y="6812"/>
                    <a:pt x="11443" y="10217"/>
                  </a:cubicBezTo>
                  <a:cubicBezTo>
                    <a:pt x="11641" y="12637"/>
                    <a:pt x="12202" y="14340"/>
                    <a:pt x="13059" y="15864"/>
                  </a:cubicBezTo>
                  <a:cubicBezTo>
                    <a:pt x="13916" y="17298"/>
                    <a:pt x="15005" y="18284"/>
                    <a:pt x="16093" y="18284"/>
                  </a:cubicBezTo>
                  <a:cubicBezTo>
                    <a:pt x="17280" y="18284"/>
                    <a:pt x="18335" y="17925"/>
                    <a:pt x="19325" y="16491"/>
                  </a:cubicBezTo>
                  <a:cubicBezTo>
                    <a:pt x="20314" y="15237"/>
                    <a:pt x="21171" y="13175"/>
                    <a:pt x="21600" y="10486"/>
                  </a:cubicBezTo>
                  <a:cubicBezTo>
                    <a:pt x="21468" y="13534"/>
                    <a:pt x="20842" y="16222"/>
                    <a:pt x="19852" y="17925"/>
                  </a:cubicBezTo>
                  <a:cubicBezTo>
                    <a:pt x="18929" y="19718"/>
                    <a:pt x="17511" y="20973"/>
                    <a:pt x="16225" y="21241"/>
                  </a:cubicBezTo>
                  <a:cubicBezTo>
                    <a:pt x="14807" y="21600"/>
                    <a:pt x="13521" y="20704"/>
                    <a:pt x="12300" y="18822"/>
                  </a:cubicBezTo>
                  <a:cubicBezTo>
                    <a:pt x="11641" y="17925"/>
                    <a:pt x="11212" y="16760"/>
                    <a:pt x="10816" y="15237"/>
                  </a:cubicBezTo>
                  <a:cubicBezTo>
                    <a:pt x="10388" y="16760"/>
                    <a:pt x="9827" y="17925"/>
                    <a:pt x="9300" y="18822"/>
                  </a:cubicBezTo>
                  <a:cubicBezTo>
                    <a:pt x="8112" y="20704"/>
                    <a:pt x="6694" y="21600"/>
                    <a:pt x="5408" y="21241"/>
                  </a:cubicBezTo>
                  <a:cubicBezTo>
                    <a:pt x="4089" y="21241"/>
                    <a:pt x="2704" y="20076"/>
                    <a:pt x="1715" y="17925"/>
                  </a:cubicBezTo>
                  <a:cubicBezTo>
                    <a:pt x="758" y="16222"/>
                    <a:pt x="0" y="13175"/>
                    <a:pt x="0" y="10486"/>
                  </a:cubicBezTo>
                  <a:cubicBezTo>
                    <a:pt x="198" y="12906"/>
                    <a:pt x="1088" y="14968"/>
                    <a:pt x="2078" y="16491"/>
                  </a:cubicBezTo>
                  <a:cubicBezTo>
                    <a:pt x="3034" y="17656"/>
                    <a:pt x="4221" y="18284"/>
                    <a:pt x="5309" y="1828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79" name="Freeform 311"/>
            <p:cNvSpPr/>
            <p:nvPr/>
          </p:nvSpPr>
          <p:spPr>
            <a:xfrm>
              <a:off x="253452" y="397180"/>
              <a:ext cx="89853" cy="43202"/>
            </a:xfrm>
            <a:custGeom>
              <a:avLst/>
              <a:gdLst/>
              <a:ahLst/>
              <a:cxnLst>
                <a:cxn ang="0">
                  <a:pos x="wd2" y="hd2"/>
                </a:cxn>
                <a:cxn ang="5400000">
                  <a:pos x="wd2" y="hd2"/>
                </a:cxn>
                <a:cxn ang="10800000">
                  <a:pos x="wd2" y="hd2"/>
                </a:cxn>
                <a:cxn ang="16200000">
                  <a:pos x="wd2" y="hd2"/>
                </a:cxn>
              </a:cxnLst>
              <a:rect l="0" t="0" r="r" b="b"/>
              <a:pathLst>
                <a:path w="20116" h="21600" extrusionOk="0">
                  <a:moveTo>
                    <a:pt x="10072" y="0"/>
                  </a:moveTo>
                  <a:cubicBezTo>
                    <a:pt x="11926" y="0"/>
                    <a:pt x="17487" y="0"/>
                    <a:pt x="19582" y="3780"/>
                  </a:cubicBezTo>
                  <a:cubicBezTo>
                    <a:pt x="20872" y="6120"/>
                    <a:pt x="19824" y="12060"/>
                    <a:pt x="16439" y="17640"/>
                  </a:cubicBezTo>
                  <a:cubicBezTo>
                    <a:pt x="14021" y="21060"/>
                    <a:pt x="11845" y="21600"/>
                    <a:pt x="10314" y="21600"/>
                  </a:cubicBezTo>
                  <a:cubicBezTo>
                    <a:pt x="8460" y="21600"/>
                    <a:pt x="6365" y="20520"/>
                    <a:pt x="4269" y="17640"/>
                  </a:cubicBezTo>
                  <a:cubicBezTo>
                    <a:pt x="78" y="12060"/>
                    <a:pt x="-728" y="6120"/>
                    <a:pt x="562" y="3780"/>
                  </a:cubicBezTo>
                  <a:cubicBezTo>
                    <a:pt x="2415" y="0"/>
                    <a:pt x="8218" y="0"/>
                    <a:pt x="10072"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grpSp>
        <p:nvGrpSpPr>
          <p:cNvPr id="1404" name="Group 312"/>
          <p:cNvGrpSpPr/>
          <p:nvPr/>
        </p:nvGrpSpPr>
        <p:grpSpPr>
          <a:xfrm>
            <a:off x="9090046" y="4769956"/>
            <a:ext cx="269958" cy="360093"/>
            <a:chOff x="1" y="-3"/>
            <a:chExt cx="269956" cy="360091"/>
          </a:xfrm>
        </p:grpSpPr>
        <p:sp>
          <p:nvSpPr>
            <p:cNvPr id="1381" name="Freeform 313"/>
            <p:cNvSpPr/>
            <p:nvPr/>
          </p:nvSpPr>
          <p:spPr>
            <a:xfrm>
              <a:off x="222796" y="246638"/>
              <a:ext cx="47163" cy="525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23"/>
                    <a:pt x="21105" y="14499"/>
                    <a:pt x="20281" y="16126"/>
                  </a:cubicBezTo>
                  <a:cubicBezTo>
                    <a:pt x="19292" y="17901"/>
                    <a:pt x="17973" y="19233"/>
                    <a:pt x="16324" y="20121"/>
                  </a:cubicBezTo>
                  <a:cubicBezTo>
                    <a:pt x="14675" y="21156"/>
                    <a:pt x="12861" y="21600"/>
                    <a:pt x="10882" y="21600"/>
                  </a:cubicBezTo>
                  <a:cubicBezTo>
                    <a:pt x="8904" y="21600"/>
                    <a:pt x="7090" y="21156"/>
                    <a:pt x="5441" y="20121"/>
                  </a:cubicBezTo>
                  <a:cubicBezTo>
                    <a:pt x="3792" y="19233"/>
                    <a:pt x="2308" y="17901"/>
                    <a:pt x="1484" y="16126"/>
                  </a:cubicBezTo>
                  <a:cubicBezTo>
                    <a:pt x="495" y="14499"/>
                    <a:pt x="0" y="12723"/>
                    <a:pt x="0" y="10800"/>
                  </a:cubicBezTo>
                  <a:cubicBezTo>
                    <a:pt x="0" y="9025"/>
                    <a:pt x="495" y="7101"/>
                    <a:pt x="1484" y="5474"/>
                  </a:cubicBezTo>
                  <a:cubicBezTo>
                    <a:pt x="2473" y="3699"/>
                    <a:pt x="3792" y="2367"/>
                    <a:pt x="5441" y="1479"/>
                  </a:cubicBezTo>
                  <a:cubicBezTo>
                    <a:pt x="7090" y="444"/>
                    <a:pt x="8904" y="0"/>
                    <a:pt x="10882" y="0"/>
                  </a:cubicBezTo>
                  <a:cubicBezTo>
                    <a:pt x="12861" y="0"/>
                    <a:pt x="14675" y="444"/>
                    <a:pt x="16324" y="1479"/>
                  </a:cubicBezTo>
                  <a:cubicBezTo>
                    <a:pt x="17973" y="2367"/>
                    <a:pt x="19292" y="3699"/>
                    <a:pt x="20281" y="5474"/>
                  </a:cubicBezTo>
                  <a:cubicBezTo>
                    <a:pt x="21105" y="7101"/>
                    <a:pt x="21600" y="9025"/>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82" name="Freeform 314"/>
            <p:cNvSpPr/>
            <p:nvPr/>
          </p:nvSpPr>
          <p:spPr>
            <a:xfrm>
              <a:off x="170847" y="240518"/>
              <a:ext cx="82302" cy="104951"/>
            </a:xfrm>
            <a:custGeom>
              <a:avLst/>
              <a:gdLst/>
              <a:ahLst/>
              <a:cxnLst>
                <a:cxn ang="0">
                  <a:pos x="wd2" y="hd2"/>
                </a:cxn>
                <a:cxn ang="5400000">
                  <a:pos x="wd2" y="hd2"/>
                </a:cxn>
                <a:cxn ang="10800000">
                  <a:pos x="wd2" y="hd2"/>
                </a:cxn>
                <a:cxn ang="16200000">
                  <a:pos x="wd2" y="hd2"/>
                </a:cxn>
              </a:cxnLst>
              <a:rect l="0" t="0" r="r" b="b"/>
              <a:pathLst>
                <a:path w="17327" h="20445" extrusionOk="0">
                  <a:moveTo>
                    <a:pt x="16318" y="17252"/>
                  </a:moveTo>
                  <a:cubicBezTo>
                    <a:pt x="20107" y="3997"/>
                    <a:pt x="12149" y="5751"/>
                    <a:pt x="10103" y="0"/>
                  </a:cubicBezTo>
                  <a:cubicBezTo>
                    <a:pt x="7147" y="1332"/>
                    <a:pt x="4191" y="2735"/>
                    <a:pt x="1235" y="4068"/>
                  </a:cubicBezTo>
                  <a:cubicBezTo>
                    <a:pt x="1235" y="3997"/>
                    <a:pt x="-1493" y="16691"/>
                    <a:pt x="1160" y="19496"/>
                  </a:cubicBezTo>
                  <a:cubicBezTo>
                    <a:pt x="3130" y="21600"/>
                    <a:pt x="15560" y="19917"/>
                    <a:pt x="16318" y="1725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83" name="Freeform 315"/>
            <p:cNvSpPr/>
            <p:nvPr/>
          </p:nvSpPr>
          <p:spPr>
            <a:xfrm>
              <a:off x="176715" y="299102"/>
              <a:ext cx="48242" cy="25659"/>
            </a:xfrm>
            <a:custGeom>
              <a:avLst/>
              <a:gdLst/>
              <a:ahLst/>
              <a:cxnLst>
                <a:cxn ang="0">
                  <a:pos x="wd2" y="hd2"/>
                </a:cxn>
                <a:cxn ang="5400000">
                  <a:pos x="wd2" y="hd2"/>
                </a:cxn>
                <a:cxn ang="10800000">
                  <a:pos x="wd2" y="hd2"/>
                </a:cxn>
                <a:cxn ang="16200000">
                  <a:pos x="wd2" y="hd2"/>
                </a:cxn>
              </a:cxnLst>
              <a:rect l="0" t="0" r="r" b="b"/>
              <a:pathLst>
                <a:path w="21600" h="20802" extrusionOk="0">
                  <a:moveTo>
                    <a:pt x="2901" y="10002"/>
                  </a:moveTo>
                  <a:cubicBezTo>
                    <a:pt x="4513" y="7083"/>
                    <a:pt x="6287" y="4164"/>
                    <a:pt x="8382" y="2705"/>
                  </a:cubicBezTo>
                  <a:cubicBezTo>
                    <a:pt x="12734" y="-798"/>
                    <a:pt x="17570" y="-798"/>
                    <a:pt x="21600" y="2121"/>
                  </a:cubicBezTo>
                  <a:cubicBezTo>
                    <a:pt x="17248" y="2121"/>
                    <a:pt x="13218" y="2705"/>
                    <a:pt x="9349" y="6207"/>
                  </a:cubicBezTo>
                  <a:cubicBezTo>
                    <a:pt x="7415" y="7375"/>
                    <a:pt x="5642" y="9418"/>
                    <a:pt x="4030" y="12045"/>
                  </a:cubicBezTo>
                  <a:cubicBezTo>
                    <a:pt x="2740" y="14380"/>
                    <a:pt x="967" y="17299"/>
                    <a:pt x="0" y="20802"/>
                  </a:cubicBezTo>
                  <a:cubicBezTo>
                    <a:pt x="322" y="16716"/>
                    <a:pt x="1451" y="12921"/>
                    <a:pt x="2901" y="1000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84" name="Freeform 316"/>
            <p:cNvSpPr/>
            <p:nvPr/>
          </p:nvSpPr>
          <p:spPr>
            <a:xfrm>
              <a:off x="117351" y="232238"/>
              <a:ext cx="69446" cy="127851"/>
            </a:xfrm>
            <a:custGeom>
              <a:avLst/>
              <a:gdLst/>
              <a:ahLst/>
              <a:cxnLst>
                <a:cxn ang="0">
                  <a:pos x="wd2" y="hd2"/>
                </a:cxn>
                <a:cxn ang="5400000">
                  <a:pos x="wd2" y="hd2"/>
                </a:cxn>
                <a:cxn ang="10800000">
                  <a:pos x="wd2" y="hd2"/>
                </a:cxn>
                <a:cxn ang="16200000">
                  <a:pos x="wd2" y="hd2"/>
                </a:cxn>
              </a:cxnLst>
              <a:rect l="0" t="0" r="r" b="b"/>
              <a:pathLst>
                <a:path w="19470" h="21131" extrusionOk="0">
                  <a:moveTo>
                    <a:pt x="15534" y="19815"/>
                  </a:moveTo>
                  <a:cubicBezTo>
                    <a:pt x="19470" y="17316"/>
                    <a:pt x="19369" y="6307"/>
                    <a:pt x="19470" y="893"/>
                  </a:cubicBezTo>
                  <a:cubicBezTo>
                    <a:pt x="13818" y="595"/>
                    <a:pt x="8266" y="298"/>
                    <a:pt x="2614" y="0"/>
                  </a:cubicBezTo>
                  <a:cubicBezTo>
                    <a:pt x="2513" y="0"/>
                    <a:pt x="-2130" y="17435"/>
                    <a:pt x="1201" y="19815"/>
                  </a:cubicBezTo>
                  <a:cubicBezTo>
                    <a:pt x="3623" y="21600"/>
                    <a:pt x="12707" y="21540"/>
                    <a:pt x="15534"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85" name="Freeform 317"/>
            <p:cNvSpPr/>
            <p:nvPr/>
          </p:nvSpPr>
          <p:spPr>
            <a:xfrm>
              <a:off x="55754" y="232238"/>
              <a:ext cx="69970" cy="127851"/>
            </a:xfrm>
            <a:custGeom>
              <a:avLst/>
              <a:gdLst/>
              <a:ahLst/>
              <a:cxnLst>
                <a:cxn ang="0">
                  <a:pos x="wd2" y="hd2"/>
                </a:cxn>
                <a:cxn ang="5400000">
                  <a:pos x="wd2" y="hd2"/>
                </a:cxn>
                <a:cxn ang="10800000">
                  <a:pos x="wd2" y="hd2"/>
                </a:cxn>
                <a:cxn ang="16200000">
                  <a:pos x="wd2" y="hd2"/>
                </a:cxn>
              </a:cxnLst>
              <a:rect l="0" t="0" r="r" b="b"/>
              <a:pathLst>
                <a:path w="19526" h="21131" extrusionOk="0">
                  <a:moveTo>
                    <a:pt x="3918" y="19815"/>
                  </a:moveTo>
                  <a:cubicBezTo>
                    <a:pt x="0" y="17316"/>
                    <a:pt x="100" y="6307"/>
                    <a:pt x="0" y="893"/>
                  </a:cubicBezTo>
                  <a:cubicBezTo>
                    <a:pt x="5626" y="595"/>
                    <a:pt x="11252" y="298"/>
                    <a:pt x="16778" y="0"/>
                  </a:cubicBezTo>
                  <a:cubicBezTo>
                    <a:pt x="17280" y="6605"/>
                    <a:pt x="21600" y="17494"/>
                    <a:pt x="18285" y="19815"/>
                  </a:cubicBezTo>
                  <a:cubicBezTo>
                    <a:pt x="15873" y="21600"/>
                    <a:pt x="6731" y="21540"/>
                    <a:pt x="3918"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86" name="Freeform 318"/>
            <p:cNvSpPr/>
            <p:nvPr/>
          </p:nvSpPr>
          <p:spPr>
            <a:xfrm>
              <a:off x="114924" y="300279"/>
              <a:ext cx="12702" cy="51842"/>
            </a:xfrm>
            <a:custGeom>
              <a:avLst/>
              <a:gdLst/>
              <a:ahLst/>
              <a:cxnLst>
                <a:cxn ang="0">
                  <a:pos x="wd2" y="hd2"/>
                </a:cxn>
                <a:cxn ang="5400000">
                  <a:pos x="wd2" y="hd2"/>
                </a:cxn>
                <a:cxn ang="10800000">
                  <a:pos x="wd2" y="hd2"/>
                </a:cxn>
                <a:cxn ang="16200000">
                  <a:pos x="wd2" y="hd2"/>
                </a:cxn>
              </a:cxnLst>
              <a:rect l="0" t="0" r="r" b="b"/>
              <a:pathLst>
                <a:path w="21600" h="21600" extrusionOk="0">
                  <a:moveTo>
                    <a:pt x="0" y="10650"/>
                  </a:moveTo>
                  <a:cubicBezTo>
                    <a:pt x="0" y="7200"/>
                    <a:pt x="3086" y="3600"/>
                    <a:pt x="10800" y="0"/>
                  </a:cubicBezTo>
                  <a:cubicBezTo>
                    <a:pt x="18514" y="3600"/>
                    <a:pt x="21600" y="7350"/>
                    <a:pt x="21600" y="10650"/>
                  </a:cubicBezTo>
                  <a:cubicBezTo>
                    <a:pt x="18514" y="14400"/>
                    <a:pt x="18514" y="18000"/>
                    <a:pt x="10800" y="21600"/>
                  </a:cubicBezTo>
                  <a:cubicBezTo>
                    <a:pt x="3086" y="18000"/>
                    <a:pt x="0" y="14250"/>
                    <a:pt x="0" y="1065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87" name="Freeform 319"/>
            <p:cNvSpPr/>
            <p:nvPr/>
          </p:nvSpPr>
          <p:spPr>
            <a:xfrm>
              <a:off x="68354" y="227559"/>
              <a:ext cx="106203" cy="104042"/>
            </a:xfrm>
            <a:custGeom>
              <a:avLst/>
              <a:gdLst/>
              <a:ahLst/>
              <a:cxnLst>
                <a:cxn ang="0">
                  <a:pos x="wd2" y="hd2"/>
                </a:cxn>
                <a:cxn ang="5400000">
                  <a:pos x="wd2" y="hd2"/>
                </a:cxn>
                <a:cxn ang="10800000">
                  <a:pos x="wd2" y="hd2"/>
                </a:cxn>
                <a:cxn ang="16200000">
                  <a:pos x="wd2" y="hd2"/>
                </a:cxn>
              </a:cxnLst>
              <a:rect l="0" t="0" r="r" b="b"/>
              <a:pathLst>
                <a:path w="21600" h="21600" extrusionOk="0">
                  <a:moveTo>
                    <a:pt x="10837" y="21600"/>
                  </a:moveTo>
                  <a:cubicBezTo>
                    <a:pt x="7249" y="17788"/>
                    <a:pt x="0" y="15845"/>
                    <a:pt x="0" y="10165"/>
                  </a:cubicBezTo>
                  <a:cubicBezTo>
                    <a:pt x="0" y="4559"/>
                    <a:pt x="4833" y="0"/>
                    <a:pt x="10837" y="0"/>
                  </a:cubicBezTo>
                  <a:cubicBezTo>
                    <a:pt x="16841" y="0"/>
                    <a:pt x="21600" y="4559"/>
                    <a:pt x="21600" y="10165"/>
                  </a:cubicBezTo>
                  <a:cubicBezTo>
                    <a:pt x="21600" y="15845"/>
                    <a:pt x="14424" y="17788"/>
                    <a:pt x="10837"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88" name="Freeform 320"/>
            <p:cNvSpPr/>
            <p:nvPr/>
          </p:nvSpPr>
          <p:spPr>
            <a:xfrm>
              <a:off x="162675" y="-4"/>
              <a:ext cx="80337" cy="157725"/>
            </a:xfrm>
            <a:custGeom>
              <a:avLst/>
              <a:gdLst/>
              <a:ahLst/>
              <a:cxnLst>
                <a:cxn ang="0">
                  <a:pos x="wd2" y="hd2"/>
                </a:cxn>
                <a:cxn ang="5400000">
                  <a:pos x="wd2" y="hd2"/>
                </a:cxn>
                <a:cxn ang="10800000">
                  <a:pos x="wd2" y="hd2"/>
                </a:cxn>
                <a:cxn ang="16200000">
                  <a:pos x="wd2" y="hd2"/>
                </a:cxn>
              </a:cxnLst>
              <a:rect l="0" t="0" r="r" b="b"/>
              <a:pathLst>
                <a:path w="19436" h="21410" extrusionOk="0">
                  <a:moveTo>
                    <a:pt x="1742" y="9388"/>
                  </a:moveTo>
                  <a:cubicBezTo>
                    <a:pt x="1045" y="17940"/>
                    <a:pt x="610" y="16670"/>
                    <a:pt x="0" y="20335"/>
                  </a:cubicBezTo>
                  <a:cubicBezTo>
                    <a:pt x="2700" y="20677"/>
                    <a:pt x="5313" y="21068"/>
                    <a:pt x="8013" y="21410"/>
                  </a:cubicBezTo>
                  <a:cubicBezTo>
                    <a:pt x="11323" y="18185"/>
                    <a:pt x="7577" y="20628"/>
                    <a:pt x="17942" y="11636"/>
                  </a:cubicBezTo>
                  <a:cubicBezTo>
                    <a:pt x="21600" y="8313"/>
                    <a:pt x="17681" y="543"/>
                    <a:pt x="15329" y="5"/>
                  </a:cubicBezTo>
                  <a:cubicBezTo>
                    <a:pt x="13935" y="-190"/>
                    <a:pt x="2003" y="4990"/>
                    <a:pt x="1742" y="938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89" name="Freeform 321"/>
            <p:cNvSpPr/>
            <p:nvPr/>
          </p:nvSpPr>
          <p:spPr>
            <a:xfrm>
              <a:off x="169155" y="31594"/>
              <a:ext cx="58110" cy="125046"/>
            </a:xfrm>
            <a:custGeom>
              <a:avLst/>
              <a:gdLst/>
              <a:ahLst/>
              <a:cxnLst>
                <a:cxn ang="0">
                  <a:pos x="wd2" y="hd2"/>
                </a:cxn>
                <a:cxn ang="5400000">
                  <a:pos x="wd2" y="hd2"/>
                </a:cxn>
                <a:cxn ang="10800000">
                  <a:pos x="wd2" y="hd2"/>
                </a:cxn>
                <a:cxn ang="16200000">
                  <a:pos x="wd2" y="hd2"/>
                </a:cxn>
              </a:cxnLst>
              <a:rect l="0" t="0" r="r" b="b"/>
              <a:pathLst>
                <a:path w="20152" h="21315" extrusionOk="0">
                  <a:moveTo>
                    <a:pt x="5244" y="7017"/>
                  </a:moveTo>
                  <a:cubicBezTo>
                    <a:pt x="1249" y="17449"/>
                    <a:pt x="1748" y="15915"/>
                    <a:pt x="0" y="20395"/>
                  </a:cubicBezTo>
                  <a:cubicBezTo>
                    <a:pt x="2497" y="20701"/>
                    <a:pt x="5119" y="21008"/>
                    <a:pt x="7616" y="21315"/>
                  </a:cubicBezTo>
                  <a:cubicBezTo>
                    <a:pt x="11237" y="17081"/>
                    <a:pt x="7616" y="20579"/>
                    <a:pt x="18603" y="8613"/>
                  </a:cubicBezTo>
                  <a:cubicBezTo>
                    <a:pt x="21600" y="5545"/>
                    <a:pt x="19852" y="574"/>
                    <a:pt x="16731" y="22"/>
                  </a:cubicBezTo>
                  <a:cubicBezTo>
                    <a:pt x="14733" y="-285"/>
                    <a:pt x="6742" y="2722"/>
                    <a:pt x="5244" y="701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90" name="Freeform 322"/>
            <p:cNvSpPr/>
            <p:nvPr/>
          </p:nvSpPr>
          <p:spPr>
            <a:xfrm>
              <a:off x="1" y="-4"/>
              <a:ext cx="80235" cy="157725"/>
            </a:xfrm>
            <a:custGeom>
              <a:avLst/>
              <a:gdLst/>
              <a:ahLst/>
              <a:cxnLst>
                <a:cxn ang="0">
                  <a:pos x="wd2" y="hd2"/>
                </a:cxn>
                <a:cxn ang="5400000">
                  <a:pos x="wd2" y="hd2"/>
                </a:cxn>
                <a:cxn ang="10800000">
                  <a:pos x="wd2" y="hd2"/>
                </a:cxn>
                <a:cxn ang="16200000">
                  <a:pos x="wd2" y="hd2"/>
                </a:cxn>
              </a:cxnLst>
              <a:rect l="0" t="0" r="r" b="b"/>
              <a:pathLst>
                <a:path w="19334" h="21410" extrusionOk="0">
                  <a:moveTo>
                    <a:pt x="17599" y="9388"/>
                  </a:moveTo>
                  <a:cubicBezTo>
                    <a:pt x="18293" y="17940"/>
                    <a:pt x="18727" y="16670"/>
                    <a:pt x="19334" y="20335"/>
                  </a:cubicBezTo>
                  <a:cubicBezTo>
                    <a:pt x="16645" y="20677"/>
                    <a:pt x="14042" y="21068"/>
                    <a:pt x="11353" y="21410"/>
                  </a:cubicBezTo>
                  <a:cubicBezTo>
                    <a:pt x="8144" y="18185"/>
                    <a:pt x="11787" y="20628"/>
                    <a:pt x="1551" y="11636"/>
                  </a:cubicBezTo>
                  <a:cubicBezTo>
                    <a:pt x="-2266" y="8313"/>
                    <a:pt x="1898" y="543"/>
                    <a:pt x="4067" y="5"/>
                  </a:cubicBezTo>
                  <a:cubicBezTo>
                    <a:pt x="5541" y="-190"/>
                    <a:pt x="17339" y="4990"/>
                    <a:pt x="17599" y="938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91" name="Freeform 323"/>
            <p:cNvSpPr/>
            <p:nvPr/>
          </p:nvSpPr>
          <p:spPr>
            <a:xfrm>
              <a:off x="15464" y="31589"/>
              <a:ext cx="58292" cy="125772"/>
            </a:xfrm>
            <a:custGeom>
              <a:avLst/>
              <a:gdLst/>
              <a:ahLst/>
              <a:cxnLst>
                <a:cxn ang="0">
                  <a:pos x="wd2" y="hd2"/>
                </a:cxn>
                <a:cxn ang="5400000">
                  <a:pos x="wd2" y="hd2"/>
                </a:cxn>
                <a:cxn ang="10800000">
                  <a:pos x="wd2" y="hd2"/>
                </a:cxn>
                <a:cxn ang="16200000">
                  <a:pos x="wd2" y="hd2"/>
                </a:cxn>
              </a:cxnLst>
              <a:rect l="0" t="0" r="r" b="b"/>
              <a:pathLst>
                <a:path w="20217" h="21316" extrusionOk="0">
                  <a:moveTo>
                    <a:pt x="15098" y="6977"/>
                  </a:moveTo>
                  <a:cubicBezTo>
                    <a:pt x="18968" y="17350"/>
                    <a:pt x="18469" y="15824"/>
                    <a:pt x="20217" y="20279"/>
                  </a:cubicBezTo>
                  <a:cubicBezTo>
                    <a:pt x="17720" y="20584"/>
                    <a:pt x="15348" y="20950"/>
                    <a:pt x="12851" y="21316"/>
                  </a:cubicBezTo>
                  <a:cubicBezTo>
                    <a:pt x="9105" y="17106"/>
                    <a:pt x="12851" y="20584"/>
                    <a:pt x="1614" y="8685"/>
                  </a:cubicBezTo>
                  <a:cubicBezTo>
                    <a:pt x="-1383" y="5513"/>
                    <a:pt x="115" y="570"/>
                    <a:pt x="3486" y="21"/>
                  </a:cubicBezTo>
                  <a:cubicBezTo>
                    <a:pt x="5484" y="-284"/>
                    <a:pt x="13350" y="2706"/>
                    <a:pt x="15098" y="697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92" name="Freeform 324"/>
            <p:cNvSpPr/>
            <p:nvPr/>
          </p:nvSpPr>
          <p:spPr>
            <a:xfrm>
              <a:off x="13218" y="96158"/>
              <a:ext cx="216488" cy="192242"/>
            </a:xfrm>
            <a:custGeom>
              <a:avLst/>
              <a:gdLst/>
              <a:ahLst/>
              <a:cxnLst>
                <a:cxn ang="0">
                  <a:pos x="wd2" y="hd2"/>
                </a:cxn>
                <a:cxn ang="5400000">
                  <a:pos x="wd2" y="hd2"/>
                </a:cxn>
                <a:cxn ang="10800000">
                  <a:pos x="wd2" y="hd2"/>
                </a:cxn>
                <a:cxn ang="16200000">
                  <a:pos x="wd2" y="hd2"/>
                </a:cxn>
              </a:cxnLst>
              <a:rect l="0" t="0" r="r" b="b"/>
              <a:pathLst>
                <a:path w="17769" h="21600" extrusionOk="0">
                  <a:moveTo>
                    <a:pt x="8899" y="0"/>
                  </a:moveTo>
                  <a:cubicBezTo>
                    <a:pt x="13774" y="0"/>
                    <a:pt x="16020" y="2872"/>
                    <a:pt x="16020" y="6917"/>
                  </a:cubicBezTo>
                  <a:cubicBezTo>
                    <a:pt x="16020" y="10274"/>
                    <a:pt x="19684" y="15290"/>
                    <a:pt x="16404" y="18566"/>
                  </a:cubicBezTo>
                  <a:cubicBezTo>
                    <a:pt x="14779" y="20184"/>
                    <a:pt x="12090" y="21600"/>
                    <a:pt x="8899" y="21600"/>
                  </a:cubicBezTo>
                  <a:cubicBezTo>
                    <a:pt x="5708" y="21600"/>
                    <a:pt x="2989" y="20184"/>
                    <a:pt x="1364" y="18566"/>
                  </a:cubicBezTo>
                  <a:cubicBezTo>
                    <a:pt x="-1916" y="15209"/>
                    <a:pt x="1748" y="10274"/>
                    <a:pt x="1748" y="6917"/>
                  </a:cubicBezTo>
                  <a:cubicBezTo>
                    <a:pt x="1748" y="2872"/>
                    <a:pt x="3964" y="0"/>
                    <a:pt x="8899"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93" name="Freeform 325"/>
            <p:cNvSpPr/>
            <p:nvPr/>
          </p:nvSpPr>
          <p:spPr>
            <a:xfrm>
              <a:off x="26308" y="122438"/>
              <a:ext cx="189148" cy="159482"/>
            </a:xfrm>
            <a:custGeom>
              <a:avLst/>
              <a:gdLst/>
              <a:ahLst/>
              <a:cxnLst>
                <a:cxn ang="0">
                  <a:pos x="wd2" y="hd2"/>
                </a:cxn>
                <a:cxn ang="5400000">
                  <a:pos x="wd2" y="hd2"/>
                </a:cxn>
                <a:cxn ang="10800000">
                  <a:pos x="wd2" y="hd2"/>
                </a:cxn>
                <a:cxn ang="16200000">
                  <a:pos x="wd2" y="hd2"/>
                </a:cxn>
              </a:cxnLst>
              <a:rect l="0" t="0" r="r" b="b"/>
              <a:pathLst>
                <a:path w="19805" h="21359" extrusionOk="0">
                  <a:moveTo>
                    <a:pt x="10774" y="723"/>
                  </a:moveTo>
                  <a:cubicBezTo>
                    <a:pt x="10208" y="-241"/>
                    <a:pt x="9681" y="-241"/>
                    <a:pt x="9191" y="723"/>
                  </a:cubicBezTo>
                  <a:cubicBezTo>
                    <a:pt x="7834" y="2893"/>
                    <a:pt x="5836" y="7521"/>
                    <a:pt x="5685" y="11379"/>
                  </a:cubicBezTo>
                  <a:cubicBezTo>
                    <a:pt x="3348" y="10993"/>
                    <a:pt x="709" y="11138"/>
                    <a:pt x="143" y="12777"/>
                  </a:cubicBezTo>
                  <a:cubicBezTo>
                    <a:pt x="-912" y="15959"/>
                    <a:pt x="4026" y="21359"/>
                    <a:pt x="9907" y="21359"/>
                  </a:cubicBezTo>
                  <a:cubicBezTo>
                    <a:pt x="15825" y="21359"/>
                    <a:pt x="20688" y="15959"/>
                    <a:pt x="19670" y="12777"/>
                  </a:cubicBezTo>
                  <a:cubicBezTo>
                    <a:pt x="19218" y="11138"/>
                    <a:pt x="16541" y="10993"/>
                    <a:pt x="14242" y="11379"/>
                  </a:cubicBezTo>
                  <a:cubicBezTo>
                    <a:pt x="14129" y="7521"/>
                    <a:pt x="12056" y="2893"/>
                    <a:pt x="10774" y="72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94" name="Freeform 326"/>
            <p:cNvSpPr/>
            <p:nvPr/>
          </p:nvSpPr>
          <p:spPr>
            <a:xfrm>
              <a:off x="76657" y="236559"/>
              <a:ext cx="89323" cy="32762"/>
            </a:xfrm>
            <a:custGeom>
              <a:avLst/>
              <a:gdLst/>
              <a:ahLst/>
              <a:cxnLst>
                <a:cxn ang="0">
                  <a:pos x="wd2" y="hd2"/>
                </a:cxn>
                <a:cxn ang="5400000">
                  <a:pos x="wd2" y="hd2"/>
                </a:cxn>
                <a:cxn ang="10800000">
                  <a:pos x="wd2" y="hd2"/>
                </a:cxn>
                <a:cxn ang="16200000">
                  <a:pos x="wd2" y="hd2"/>
                </a:cxn>
              </a:cxnLst>
              <a:rect l="0" t="0" r="r" b="b"/>
              <a:pathLst>
                <a:path w="20378" h="21600" extrusionOk="0">
                  <a:moveTo>
                    <a:pt x="16258" y="7596"/>
                  </a:moveTo>
                  <a:cubicBezTo>
                    <a:pt x="14779" y="8070"/>
                    <a:pt x="13137" y="6884"/>
                    <a:pt x="11987" y="4510"/>
                  </a:cubicBezTo>
                  <a:cubicBezTo>
                    <a:pt x="11248" y="3323"/>
                    <a:pt x="10755" y="1899"/>
                    <a:pt x="10180" y="0"/>
                  </a:cubicBezTo>
                  <a:cubicBezTo>
                    <a:pt x="9769" y="1899"/>
                    <a:pt x="9112" y="3323"/>
                    <a:pt x="8455" y="4510"/>
                  </a:cubicBezTo>
                  <a:cubicBezTo>
                    <a:pt x="7059" y="6884"/>
                    <a:pt x="5581" y="8308"/>
                    <a:pt x="4102" y="7596"/>
                  </a:cubicBezTo>
                  <a:cubicBezTo>
                    <a:pt x="2624" y="7596"/>
                    <a:pt x="1228" y="6171"/>
                    <a:pt x="78" y="3323"/>
                  </a:cubicBezTo>
                  <a:cubicBezTo>
                    <a:pt x="-579" y="1899"/>
                    <a:pt x="2953" y="21600"/>
                    <a:pt x="10180" y="21600"/>
                  </a:cubicBezTo>
                  <a:cubicBezTo>
                    <a:pt x="17489" y="21600"/>
                    <a:pt x="21021" y="1899"/>
                    <a:pt x="20282" y="3323"/>
                  </a:cubicBezTo>
                  <a:cubicBezTo>
                    <a:pt x="19214" y="5934"/>
                    <a:pt x="17736" y="7358"/>
                    <a:pt x="16258" y="759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95" name="Freeform 327"/>
            <p:cNvSpPr/>
            <p:nvPr/>
          </p:nvSpPr>
          <p:spPr>
            <a:xfrm>
              <a:off x="144943" y="145804"/>
              <a:ext cx="52451" cy="63332"/>
            </a:xfrm>
            <a:custGeom>
              <a:avLst/>
              <a:gdLst/>
              <a:ahLst/>
              <a:cxnLst>
                <a:cxn ang="0">
                  <a:pos x="wd2" y="hd2"/>
                </a:cxn>
                <a:cxn ang="5400000">
                  <a:pos x="wd2" y="hd2"/>
                </a:cxn>
                <a:cxn ang="10800000">
                  <a:pos x="wd2" y="hd2"/>
                </a:cxn>
                <a:cxn ang="16200000">
                  <a:pos x="wd2" y="hd2"/>
                </a:cxn>
              </a:cxnLst>
              <a:rect l="0" t="0" r="r" b="b"/>
              <a:pathLst>
                <a:path w="19546" h="18181" extrusionOk="0">
                  <a:moveTo>
                    <a:pt x="6742" y="526"/>
                  </a:moveTo>
                  <a:cubicBezTo>
                    <a:pt x="13316" y="-1644"/>
                    <a:pt x="17878" y="3420"/>
                    <a:pt x="18817" y="6211"/>
                  </a:cubicBezTo>
                  <a:cubicBezTo>
                    <a:pt x="20695" y="10345"/>
                    <a:pt x="18414" y="14995"/>
                    <a:pt x="17878" y="15925"/>
                  </a:cubicBezTo>
                  <a:cubicBezTo>
                    <a:pt x="17341" y="16752"/>
                    <a:pt x="12511" y="19956"/>
                    <a:pt x="1644" y="16856"/>
                  </a:cubicBezTo>
                  <a:cubicBezTo>
                    <a:pt x="1912" y="16856"/>
                    <a:pt x="-905" y="12308"/>
                    <a:pt x="302" y="7864"/>
                  </a:cubicBezTo>
                  <a:cubicBezTo>
                    <a:pt x="2449" y="5487"/>
                    <a:pt x="1107" y="2180"/>
                    <a:pt x="6742" y="52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96" name="Freeform 328"/>
            <p:cNvSpPr/>
            <p:nvPr/>
          </p:nvSpPr>
          <p:spPr>
            <a:xfrm>
              <a:off x="146115" y="142997"/>
              <a:ext cx="54709" cy="68074"/>
            </a:xfrm>
            <a:custGeom>
              <a:avLst/>
              <a:gdLst/>
              <a:ahLst/>
              <a:cxnLst>
                <a:cxn ang="0">
                  <a:pos x="wd2" y="hd2"/>
                </a:cxn>
                <a:cxn ang="5400000">
                  <a:pos x="wd2" y="hd2"/>
                </a:cxn>
                <a:cxn ang="10800000">
                  <a:pos x="wd2" y="hd2"/>
                </a:cxn>
                <a:cxn ang="16200000">
                  <a:pos x="wd2" y="hd2"/>
                </a:cxn>
              </a:cxnLst>
              <a:rect l="0" t="0" r="r" b="b"/>
              <a:pathLst>
                <a:path w="21315" h="21162" extrusionOk="0">
                  <a:moveTo>
                    <a:pt x="2525" y="3345"/>
                  </a:moveTo>
                  <a:cubicBezTo>
                    <a:pt x="3506" y="2450"/>
                    <a:pt x="4348" y="1667"/>
                    <a:pt x="5470" y="1107"/>
                  </a:cubicBezTo>
                  <a:cubicBezTo>
                    <a:pt x="6031" y="771"/>
                    <a:pt x="6732" y="547"/>
                    <a:pt x="7294" y="435"/>
                  </a:cubicBezTo>
                  <a:cubicBezTo>
                    <a:pt x="8135" y="212"/>
                    <a:pt x="8836" y="100"/>
                    <a:pt x="9397" y="100"/>
                  </a:cubicBezTo>
                  <a:cubicBezTo>
                    <a:pt x="12203" y="-348"/>
                    <a:pt x="15008" y="771"/>
                    <a:pt x="16831" y="2226"/>
                  </a:cubicBezTo>
                  <a:cubicBezTo>
                    <a:pt x="18655" y="3681"/>
                    <a:pt x="20197" y="5807"/>
                    <a:pt x="20899" y="8046"/>
                  </a:cubicBezTo>
                  <a:cubicBezTo>
                    <a:pt x="21600" y="10284"/>
                    <a:pt x="21319" y="12634"/>
                    <a:pt x="20758" y="14985"/>
                  </a:cubicBezTo>
                  <a:cubicBezTo>
                    <a:pt x="20478" y="15992"/>
                    <a:pt x="20057" y="17111"/>
                    <a:pt x="19216" y="18118"/>
                  </a:cubicBezTo>
                  <a:cubicBezTo>
                    <a:pt x="19216" y="18230"/>
                    <a:pt x="19216" y="18342"/>
                    <a:pt x="19075" y="18454"/>
                  </a:cubicBezTo>
                  <a:cubicBezTo>
                    <a:pt x="19075" y="18678"/>
                    <a:pt x="19075" y="18902"/>
                    <a:pt x="19075" y="19126"/>
                  </a:cubicBezTo>
                  <a:cubicBezTo>
                    <a:pt x="19075" y="19126"/>
                    <a:pt x="18935" y="19126"/>
                    <a:pt x="18795" y="19237"/>
                  </a:cubicBezTo>
                  <a:cubicBezTo>
                    <a:pt x="18655" y="19461"/>
                    <a:pt x="18374" y="19573"/>
                    <a:pt x="17953" y="19797"/>
                  </a:cubicBezTo>
                  <a:cubicBezTo>
                    <a:pt x="17392" y="20133"/>
                    <a:pt x="16831" y="20245"/>
                    <a:pt x="16130" y="20580"/>
                  </a:cubicBezTo>
                  <a:cubicBezTo>
                    <a:pt x="13605" y="21252"/>
                    <a:pt x="11081" y="21252"/>
                    <a:pt x="8556" y="21028"/>
                  </a:cubicBezTo>
                  <a:cubicBezTo>
                    <a:pt x="6031" y="20692"/>
                    <a:pt x="3787" y="20133"/>
                    <a:pt x="1403" y="19237"/>
                  </a:cubicBezTo>
                  <a:cubicBezTo>
                    <a:pt x="3787" y="19573"/>
                    <a:pt x="6171" y="20133"/>
                    <a:pt x="8556" y="20133"/>
                  </a:cubicBezTo>
                  <a:cubicBezTo>
                    <a:pt x="10800" y="20133"/>
                    <a:pt x="13325" y="19909"/>
                    <a:pt x="15429" y="19237"/>
                  </a:cubicBezTo>
                  <a:cubicBezTo>
                    <a:pt x="15849" y="19126"/>
                    <a:pt x="16270" y="18790"/>
                    <a:pt x="16831" y="18454"/>
                  </a:cubicBezTo>
                  <a:cubicBezTo>
                    <a:pt x="17112" y="18230"/>
                    <a:pt x="17392" y="18230"/>
                    <a:pt x="17392" y="18118"/>
                  </a:cubicBezTo>
                  <a:cubicBezTo>
                    <a:pt x="17392" y="18006"/>
                    <a:pt x="17392" y="17894"/>
                    <a:pt x="17532" y="17783"/>
                  </a:cubicBezTo>
                  <a:cubicBezTo>
                    <a:pt x="17953" y="16775"/>
                    <a:pt x="18234" y="15768"/>
                    <a:pt x="18655" y="14985"/>
                  </a:cubicBezTo>
                  <a:cubicBezTo>
                    <a:pt x="19075" y="12858"/>
                    <a:pt x="19216" y="10844"/>
                    <a:pt x="18655" y="8941"/>
                  </a:cubicBezTo>
                  <a:cubicBezTo>
                    <a:pt x="18234" y="7039"/>
                    <a:pt x="16831" y="5360"/>
                    <a:pt x="15288" y="4017"/>
                  </a:cubicBezTo>
                  <a:cubicBezTo>
                    <a:pt x="13605" y="2898"/>
                    <a:pt x="11501" y="1890"/>
                    <a:pt x="9397" y="2114"/>
                  </a:cubicBezTo>
                  <a:cubicBezTo>
                    <a:pt x="8977" y="2114"/>
                    <a:pt x="8416" y="2002"/>
                    <a:pt x="7855" y="2226"/>
                  </a:cubicBezTo>
                  <a:cubicBezTo>
                    <a:pt x="7434" y="2450"/>
                    <a:pt x="6732" y="2450"/>
                    <a:pt x="6312" y="2562"/>
                  </a:cubicBezTo>
                  <a:cubicBezTo>
                    <a:pt x="5049" y="3010"/>
                    <a:pt x="4208" y="3569"/>
                    <a:pt x="3506" y="4353"/>
                  </a:cubicBezTo>
                  <a:cubicBezTo>
                    <a:pt x="1964" y="5360"/>
                    <a:pt x="701" y="7374"/>
                    <a:pt x="0" y="9501"/>
                  </a:cubicBezTo>
                  <a:cubicBezTo>
                    <a:pt x="0" y="7374"/>
                    <a:pt x="842" y="5248"/>
                    <a:pt x="2525" y="334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97" name="Freeform 329"/>
            <p:cNvSpPr/>
            <p:nvPr/>
          </p:nvSpPr>
          <p:spPr>
            <a:xfrm>
              <a:off x="153315" y="160958"/>
              <a:ext cx="30602" cy="381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838"/>
                    <a:pt x="21092" y="14672"/>
                    <a:pt x="20075" y="16302"/>
                  </a:cubicBezTo>
                  <a:cubicBezTo>
                    <a:pt x="19059" y="17932"/>
                    <a:pt x="17788" y="19358"/>
                    <a:pt x="16264" y="20377"/>
                  </a:cubicBezTo>
                  <a:cubicBezTo>
                    <a:pt x="14739" y="21192"/>
                    <a:pt x="12706" y="21600"/>
                    <a:pt x="10927" y="21600"/>
                  </a:cubicBezTo>
                  <a:cubicBezTo>
                    <a:pt x="8894" y="21600"/>
                    <a:pt x="7115" y="21192"/>
                    <a:pt x="5336" y="20377"/>
                  </a:cubicBezTo>
                  <a:cubicBezTo>
                    <a:pt x="3812" y="19358"/>
                    <a:pt x="2287" y="17932"/>
                    <a:pt x="1271" y="16302"/>
                  </a:cubicBezTo>
                  <a:cubicBezTo>
                    <a:pt x="508" y="14672"/>
                    <a:pt x="0" y="12838"/>
                    <a:pt x="0" y="10800"/>
                  </a:cubicBezTo>
                  <a:cubicBezTo>
                    <a:pt x="0" y="8762"/>
                    <a:pt x="508" y="7132"/>
                    <a:pt x="1271" y="5298"/>
                  </a:cubicBezTo>
                  <a:cubicBezTo>
                    <a:pt x="2541" y="3668"/>
                    <a:pt x="3812" y="2242"/>
                    <a:pt x="5336" y="1223"/>
                  </a:cubicBezTo>
                  <a:cubicBezTo>
                    <a:pt x="7115" y="408"/>
                    <a:pt x="8894" y="0"/>
                    <a:pt x="10927" y="0"/>
                  </a:cubicBezTo>
                  <a:cubicBezTo>
                    <a:pt x="12706" y="0"/>
                    <a:pt x="14739" y="408"/>
                    <a:pt x="16264" y="1223"/>
                  </a:cubicBezTo>
                  <a:cubicBezTo>
                    <a:pt x="17788" y="2242"/>
                    <a:pt x="19313" y="3668"/>
                    <a:pt x="20075" y="5298"/>
                  </a:cubicBezTo>
                  <a:cubicBezTo>
                    <a:pt x="21092" y="7132"/>
                    <a:pt x="21600" y="8762"/>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98" name="Freeform 330"/>
            <p:cNvSpPr/>
            <p:nvPr/>
          </p:nvSpPr>
          <p:spPr>
            <a:xfrm>
              <a:off x="45323" y="145804"/>
              <a:ext cx="52157" cy="63332"/>
            </a:xfrm>
            <a:custGeom>
              <a:avLst/>
              <a:gdLst/>
              <a:ahLst/>
              <a:cxnLst>
                <a:cxn ang="0">
                  <a:pos x="wd2" y="hd2"/>
                </a:cxn>
                <a:cxn ang="5400000">
                  <a:pos x="wd2" y="hd2"/>
                </a:cxn>
                <a:cxn ang="10800000">
                  <a:pos x="wd2" y="hd2"/>
                </a:cxn>
                <a:cxn ang="16200000">
                  <a:pos x="wd2" y="hd2"/>
                </a:cxn>
              </a:cxnLst>
              <a:rect l="0" t="0" r="r" b="b"/>
              <a:pathLst>
                <a:path w="19681" h="18181" extrusionOk="0">
                  <a:moveTo>
                    <a:pt x="12902" y="526"/>
                  </a:moveTo>
                  <a:cubicBezTo>
                    <a:pt x="6246" y="-1644"/>
                    <a:pt x="1763" y="3420"/>
                    <a:pt x="676" y="6211"/>
                  </a:cubicBezTo>
                  <a:cubicBezTo>
                    <a:pt x="-1090" y="10345"/>
                    <a:pt x="1084" y="14995"/>
                    <a:pt x="1763" y="15925"/>
                  </a:cubicBezTo>
                  <a:cubicBezTo>
                    <a:pt x="2306" y="16752"/>
                    <a:pt x="7061" y="19956"/>
                    <a:pt x="18065" y="16856"/>
                  </a:cubicBezTo>
                  <a:cubicBezTo>
                    <a:pt x="17793" y="16856"/>
                    <a:pt x="20510" y="12308"/>
                    <a:pt x="19423" y="7864"/>
                  </a:cubicBezTo>
                  <a:cubicBezTo>
                    <a:pt x="17250" y="5487"/>
                    <a:pt x="18744" y="2180"/>
                    <a:pt x="12902" y="52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99" name="Freeform 331"/>
            <p:cNvSpPr/>
            <p:nvPr/>
          </p:nvSpPr>
          <p:spPr>
            <a:xfrm>
              <a:off x="41336" y="143359"/>
              <a:ext cx="55461" cy="67409"/>
            </a:xfrm>
            <a:custGeom>
              <a:avLst/>
              <a:gdLst/>
              <a:ahLst/>
              <a:cxnLst>
                <a:cxn ang="0">
                  <a:pos x="wd2" y="hd2"/>
                </a:cxn>
                <a:cxn ang="5400000">
                  <a:pos x="wd2" y="hd2"/>
                </a:cxn>
                <a:cxn ang="10800000">
                  <a:pos x="wd2" y="hd2"/>
                </a:cxn>
                <a:cxn ang="16200000">
                  <a:pos x="wd2" y="hd2"/>
                </a:cxn>
              </a:cxnLst>
              <a:rect l="0" t="0" r="r" b="b"/>
              <a:pathLst>
                <a:path w="21467" h="21065" extrusionOk="0">
                  <a:moveTo>
                    <a:pt x="17983" y="3925"/>
                  </a:moveTo>
                  <a:cubicBezTo>
                    <a:pt x="17147" y="3250"/>
                    <a:pt x="16172" y="2688"/>
                    <a:pt x="15196" y="2350"/>
                  </a:cubicBezTo>
                  <a:cubicBezTo>
                    <a:pt x="14778" y="2125"/>
                    <a:pt x="14081" y="2013"/>
                    <a:pt x="13663" y="2013"/>
                  </a:cubicBezTo>
                  <a:cubicBezTo>
                    <a:pt x="13245" y="1788"/>
                    <a:pt x="12548" y="1788"/>
                    <a:pt x="11991" y="1788"/>
                  </a:cubicBezTo>
                  <a:cubicBezTo>
                    <a:pt x="9901" y="1788"/>
                    <a:pt x="7671" y="2463"/>
                    <a:pt x="6277" y="3813"/>
                  </a:cubicBezTo>
                  <a:cubicBezTo>
                    <a:pt x="4744" y="5163"/>
                    <a:pt x="3212" y="6963"/>
                    <a:pt x="2793" y="8650"/>
                  </a:cubicBezTo>
                  <a:cubicBezTo>
                    <a:pt x="2375" y="10563"/>
                    <a:pt x="2375" y="12588"/>
                    <a:pt x="2793" y="14725"/>
                  </a:cubicBezTo>
                  <a:cubicBezTo>
                    <a:pt x="3072" y="15625"/>
                    <a:pt x="3630" y="16750"/>
                    <a:pt x="4048" y="17425"/>
                  </a:cubicBezTo>
                  <a:cubicBezTo>
                    <a:pt x="4187" y="17538"/>
                    <a:pt x="4187" y="17763"/>
                    <a:pt x="4326" y="17875"/>
                  </a:cubicBezTo>
                  <a:cubicBezTo>
                    <a:pt x="4466" y="18100"/>
                    <a:pt x="4744" y="18100"/>
                    <a:pt x="4744" y="18213"/>
                  </a:cubicBezTo>
                  <a:cubicBezTo>
                    <a:pt x="5162" y="18438"/>
                    <a:pt x="5720" y="18775"/>
                    <a:pt x="6138" y="19000"/>
                  </a:cubicBezTo>
                  <a:cubicBezTo>
                    <a:pt x="8228" y="19788"/>
                    <a:pt x="10458" y="20125"/>
                    <a:pt x="12966" y="19900"/>
                  </a:cubicBezTo>
                  <a:cubicBezTo>
                    <a:pt x="15196" y="19900"/>
                    <a:pt x="17704" y="19563"/>
                    <a:pt x="20073" y="19000"/>
                  </a:cubicBezTo>
                  <a:cubicBezTo>
                    <a:pt x="17704" y="19900"/>
                    <a:pt x="15475" y="20463"/>
                    <a:pt x="12966" y="20913"/>
                  </a:cubicBezTo>
                  <a:cubicBezTo>
                    <a:pt x="10458" y="21250"/>
                    <a:pt x="7950" y="21025"/>
                    <a:pt x="5302" y="20238"/>
                  </a:cubicBezTo>
                  <a:cubicBezTo>
                    <a:pt x="4744" y="20125"/>
                    <a:pt x="4326" y="19900"/>
                    <a:pt x="3630" y="19563"/>
                  </a:cubicBezTo>
                  <a:cubicBezTo>
                    <a:pt x="3212" y="19450"/>
                    <a:pt x="2793" y="19225"/>
                    <a:pt x="2654" y="19000"/>
                  </a:cubicBezTo>
                  <a:cubicBezTo>
                    <a:pt x="2654" y="19000"/>
                    <a:pt x="2515" y="18888"/>
                    <a:pt x="2375" y="18775"/>
                  </a:cubicBezTo>
                  <a:cubicBezTo>
                    <a:pt x="2375" y="18775"/>
                    <a:pt x="2236" y="18662"/>
                    <a:pt x="2236" y="18550"/>
                  </a:cubicBezTo>
                  <a:lnTo>
                    <a:pt x="2236" y="18438"/>
                  </a:lnTo>
                  <a:cubicBezTo>
                    <a:pt x="2097" y="18325"/>
                    <a:pt x="2097" y="18325"/>
                    <a:pt x="1957" y="18213"/>
                  </a:cubicBezTo>
                  <a:cubicBezTo>
                    <a:pt x="1539" y="17088"/>
                    <a:pt x="1121" y="16075"/>
                    <a:pt x="564" y="15063"/>
                  </a:cubicBezTo>
                  <a:cubicBezTo>
                    <a:pt x="-133" y="12813"/>
                    <a:pt x="-133" y="10563"/>
                    <a:pt x="285" y="8088"/>
                  </a:cubicBezTo>
                  <a:cubicBezTo>
                    <a:pt x="1121" y="5950"/>
                    <a:pt x="2654" y="3813"/>
                    <a:pt x="4466" y="2350"/>
                  </a:cubicBezTo>
                  <a:cubicBezTo>
                    <a:pt x="6556" y="775"/>
                    <a:pt x="9064" y="-350"/>
                    <a:pt x="11712" y="100"/>
                  </a:cubicBezTo>
                  <a:cubicBezTo>
                    <a:pt x="12548" y="100"/>
                    <a:pt x="13245" y="325"/>
                    <a:pt x="13802" y="438"/>
                  </a:cubicBezTo>
                  <a:cubicBezTo>
                    <a:pt x="14499" y="663"/>
                    <a:pt x="15057" y="775"/>
                    <a:pt x="15753" y="1113"/>
                  </a:cubicBezTo>
                  <a:cubicBezTo>
                    <a:pt x="16729" y="1788"/>
                    <a:pt x="17704" y="2463"/>
                    <a:pt x="18680" y="3475"/>
                  </a:cubicBezTo>
                  <a:cubicBezTo>
                    <a:pt x="20213" y="4938"/>
                    <a:pt x="21049" y="7188"/>
                    <a:pt x="21467" y="9438"/>
                  </a:cubicBezTo>
                  <a:cubicBezTo>
                    <a:pt x="20631" y="7413"/>
                    <a:pt x="19795" y="5275"/>
                    <a:pt x="17983" y="392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00" name="Freeform 332"/>
            <p:cNvSpPr/>
            <p:nvPr/>
          </p:nvSpPr>
          <p:spPr>
            <a:xfrm>
              <a:off x="58274" y="160958"/>
              <a:ext cx="30602" cy="381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838"/>
                    <a:pt x="21346" y="14672"/>
                    <a:pt x="20329" y="16302"/>
                  </a:cubicBezTo>
                  <a:cubicBezTo>
                    <a:pt x="19313" y="17932"/>
                    <a:pt x="17788" y="19358"/>
                    <a:pt x="16264" y="20377"/>
                  </a:cubicBezTo>
                  <a:cubicBezTo>
                    <a:pt x="14739" y="21192"/>
                    <a:pt x="12706" y="21600"/>
                    <a:pt x="10927" y="21600"/>
                  </a:cubicBezTo>
                  <a:cubicBezTo>
                    <a:pt x="8894" y="21600"/>
                    <a:pt x="7115" y="21192"/>
                    <a:pt x="5336" y="20377"/>
                  </a:cubicBezTo>
                  <a:cubicBezTo>
                    <a:pt x="3812" y="19358"/>
                    <a:pt x="2287" y="17932"/>
                    <a:pt x="1271" y="16302"/>
                  </a:cubicBezTo>
                  <a:cubicBezTo>
                    <a:pt x="508" y="14672"/>
                    <a:pt x="0" y="12838"/>
                    <a:pt x="0" y="10800"/>
                  </a:cubicBezTo>
                  <a:cubicBezTo>
                    <a:pt x="0" y="8762"/>
                    <a:pt x="508" y="7132"/>
                    <a:pt x="1271" y="5298"/>
                  </a:cubicBezTo>
                  <a:cubicBezTo>
                    <a:pt x="2541" y="3668"/>
                    <a:pt x="3812" y="2242"/>
                    <a:pt x="5336" y="1223"/>
                  </a:cubicBezTo>
                  <a:cubicBezTo>
                    <a:pt x="7115" y="408"/>
                    <a:pt x="8894" y="0"/>
                    <a:pt x="10927" y="0"/>
                  </a:cubicBezTo>
                  <a:cubicBezTo>
                    <a:pt x="12706" y="0"/>
                    <a:pt x="14739" y="408"/>
                    <a:pt x="16264" y="1223"/>
                  </a:cubicBezTo>
                  <a:cubicBezTo>
                    <a:pt x="17788" y="2242"/>
                    <a:pt x="19313" y="3668"/>
                    <a:pt x="20329" y="5298"/>
                  </a:cubicBezTo>
                  <a:cubicBezTo>
                    <a:pt x="21092" y="7132"/>
                    <a:pt x="21600" y="8762"/>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01" name="Freeform 333"/>
            <p:cNvSpPr/>
            <p:nvPr/>
          </p:nvSpPr>
          <p:spPr>
            <a:xfrm>
              <a:off x="105434" y="228639"/>
              <a:ext cx="31323" cy="2628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7200" y="0"/>
                    <a:pt x="14400" y="0"/>
                    <a:pt x="21600" y="0"/>
                  </a:cubicBezTo>
                  <a:cubicBezTo>
                    <a:pt x="21600" y="7101"/>
                    <a:pt x="21600" y="14203"/>
                    <a:pt x="21600" y="21600"/>
                  </a:cubicBezTo>
                  <a:cubicBezTo>
                    <a:pt x="14400" y="21600"/>
                    <a:pt x="7200" y="21600"/>
                    <a:pt x="0" y="21600"/>
                  </a:cubicBezTo>
                  <a:cubicBezTo>
                    <a:pt x="0" y="14203"/>
                    <a:pt x="0" y="7101"/>
                    <a:pt x="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02" name="Freeform 334"/>
            <p:cNvSpPr/>
            <p:nvPr/>
          </p:nvSpPr>
          <p:spPr>
            <a:xfrm>
              <a:off x="61514" y="206679"/>
              <a:ext cx="118083" cy="42534"/>
            </a:xfrm>
            <a:custGeom>
              <a:avLst/>
              <a:gdLst/>
              <a:ahLst/>
              <a:cxnLst>
                <a:cxn ang="0">
                  <a:pos x="wd2" y="hd2"/>
                </a:cxn>
                <a:cxn ang="5400000">
                  <a:pos x="wd2" y="hd2"/>
                </a:cxn>
                <a:cxn ang="10800000">
                  <a:pos x="wd2" y="hd2"/>
                </a:cxn>
                <a:cxn ang="16200000">
                  <a:pos x="wd2" y="hd2"/>
                </a:cxn>
              </a:cxnLst>
              <a:rect l="0" t="0" r="r" b="b"/>
              <a:pathLst>
                <a:path w="21600" h="21445" extrusionOk="0">
                  <a:moveTo>
                    <a:pt x="16332" y="18514"/>
                  </a:moveTo>
                  <a:cubicBezTo>
                    <a:pt x="15212" y="18151"/>
                    <a:pt x="14159" y="17425"/>
                    <a:pt x="13237" y="15973"/>
                  </a:cubicBezTo>
                  <a:cubicBezTo>
                    <a:pt x="12380" y="14521"/>
                    <a:pt x="11788" y="12343"/>
                    <a:pt x="11656" y="10165"/>
                  </a:cubicBezTo>
                  <a:cubicBezTo>
                    <a:pt x="11393" y="6897"/>
                    <a:pt x="11195" y="3449"/>
                    <a:pt x="10932" y="0"/>
                  </a:cubicBezTo>
                  <a:cubicBezTo>
                    <a:pt x="10668" y="3449"/>
                    <a:pt x="10405" y="6897"/>
                    <a:pt x="10207" y="10165"/>
                  </a:cubicBezTo>
                  <a:cubicBezTo>
                    <a:pt x="9944" y="12524"/>
                    <a:pt x="9417" y="14521"/>
                    <a:pt x="8561" y="15973"/>
                  </a:cubicBezTo>
                  <a:cubicBezTo>
                    <a:pt x="7705" y="17425"/>
                    <a:pt x="6585" y="18514"/>
                    <a:pt x="5532" y="18514"/>
                  </a:cubicBezTo>
                  <a:cubicBezTo>
                    <a:pt x="4346" y="18514"/>
                    <a:pt x="3227" y="18151"/>
                    <a:pt x="2305" y="16518"/>
                  </a:cubicBezTo>
                  <a:cubicBezTo>
                    <a:pt x="1317" y="15247"/>
                    <a:pt x="395" y="13250"/>
                    <a:pt x="0" y="10528"/>
                  </a:cubicBezTo>
                  <a:cubicBezTo>
                    <a:pt x="132" y="13613"/>
                    <a:pt x="790" y="16336"/>
                    <a:pt x="1778" y="18151"/>
                  </a:cubicBezTo>
                  <a:cubicBezTo>
                    <a:pt x="2766" y="19785"/>
                    <a:pt x="4149" y="21055"/>
                    <a:pt x="5400" y="21418"/>
                  </a:cubicBezTo>
                  <a:cubicBezTo>
                    <a:pt x="6783" y="21600"/>
                    <a:pt x="8166" y="20874"/>
                    <a:pt x="9351" y="19059"/>
                  </a:cubicBezTo>
                  <a:cubicBezTo>
                    <a:pt x="9944" y="18151"/>
                    <a:pt x="10405" y="16881"/>
                    <a:pt x="10800" y="15247"/>
                  </a:cubicBezTo>
                  <a:cubicBezTo>
                    <a:pt x="11261" y="16881"/>
                    <a:pt x="11788" y="18151"/>
                    <a:pt x="12380" y="19059"/>
                  </a:cubicBezTo>
                  <a:cubicBezTo>
                    <a:pt x="13566" y="20874"/>
                    <a:pt x="14949" y="21600"/>
                    <a:pt x="16200" y="21418"/>
                  </a:cubicBezTo>
                  <a:cubicBezTo>
                    <a:pt x="17451" y="21418"/>
                    <a:pt x="18900" y="20148"/>
                    <a:pt x="19888" y="18151"/>
                  </a:cubicBezTo>
                  <a:cubicBezTo>
                    <a:pt x="20876" y="16336"/>
                    <a:pt x="21600" y="13250"/>
                    <a:pt x="21600" y="10528"/>
                  </a:cubicBezTo>
                  <a:cubicBezTo>
                    <a:pt x="21402" y="12887"/>
                    <a:pt x="20546" y="15066"/>
                    <a:pt x="19559" y="16518"/>
                  </a:cubicBezTo>
                  <a:cubicBezTo>
                    <a:pt x="18571" y="17607"/>
                    <a:pt x="17385" y="18514"/>
                    <a:pt x="16332" y="1851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03" name="Freeform 335"/>
            <p:cNvSpPr/>
            <p:nvPr/>
          </p:nvSpPr>
          <p:spPr>
            <a:xfrm>
              <a:off x="98292" y="198759"/>
              <a:ext cx="44834" cy="21602"/>
            </a:xfrm>
            <a:custGeom>
              <a:avLst/>
              <a:gdLst/>
              <a:ahLst/>
              <a:cxnLst>
                <a:cxn ang="0">
                  <a:pos x="wd2" y="hd2"/>
                </a:cxn>
                <a:cxn ang="5400000">
                  <a:pos x="wd2" y="hd2"/>
                </a:cxn>
                <a:cxn ang="10800000">
                  <a:pos x="wd2" y="hd2"/>
                </a:cxn>
                <a:cxn ang="16200000">
                  <a:pos x="wd2" y="hd2"/>
                </a:cxn>
              </a:cxnLst>
              <a:rect l="0" t="0" r="r" b="b"/>
              <a:pathLst>
                <a:path w="20074" h="21600" extrusionOk="0">
                  <a:moveTo>
                    <a:pt x="9969" y="0"/>
                  </a:moveTo>
                  <a:cubicBezTo>
                    <a:pt x="8196" y="0"/>
                    <a:pt x="2554" y="0"/>
                    <a:pt x="620" y="3600"/>
                  </a:cubicBezTo>
                  <a:cubicBezTo>
                    <a:pt x="-831" y="5760"/>
                    <a:pt x="297" y="11520"/>
                    <a:pt x="3682" y="17280"/>
                  </a:cubicBezTo>
                  <a:cubicBezTo>
                    <a:pt x="6100" y="20880"/>
                    <a:pt x="8196" y="21600"/>
                    <a:pt x="9808" y="21600"/>
                  </a:cubicBezTo>
                  <a:cubicBezTo>
                    <a:pt x="11581" y="21600"/>
                    <a:pt x="13838" y="20160"/>
                    <a:pt x="15933" y="17280"/>
                  </a:cubicBezTo>
                  <a:cubicBezTo>
                    <a:pt x="20124" y="11520"/>
                    <a:pt x="20769" y="5760"/>
                    <a:pt x="19479" y="3600"/>
                  </a:cubicBezTo>
                  <a:cubicBezTo>
                    <a:pt x="17706" y="0"/>
                    <a:pt x="11903" y="0"/>
                    <a:pt x="9969"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sp>
        <p:nvSpPr>
          <p:cNvPr id="1405" name="Title Text"/>
          <p:cNvSpPr txBox="1">
            <a:spLocks noGrp="1"/>
          </p:cNvSpPr>
          <p:nvPr>
            <p:ph type="title"/>
          </p:nvPr>
        </p:nvSpPr>
        <p:spPr>
          <a:xfrm>
            <a:off x="539999" y="179999"/>
            <a:ext cx="9000002" cy="900003"/>
          </a:xfrm>
          <a:prstGeom prst="rect">
            <a:avLst/>
          </a:prstGeom>
        </p:spPr>
        <p:txBody>
          <a:bodyPr>
            <a:normAutofit/>
          </a:bodyPr>
          <a:lstStyle>
            <a:lvl1pPr algn="l">
              <a:defRPr sz="4400" spc="0"/>
            </a:lvl1pPr>
          </a:lstStyle>
          <a:p>
            <a:r>
              <a:t>Title Text</a:t>
            </a:r>
          </a:p>
        </p:txBody>
      </p:sp>
      <p:sp>
        <p:nvSpPr>
          <p:cNvPr id="1406" name="Body Level One…"/>
          <p:cNvSpPr txBox="1">
            <a:spLocks noGrp="1"/>
          </p:cNvSpPr>
          <p:nvPr>
            <p:ph type="body" idx="1"/>
          </p:nvPr>
        </p:nvSpPr>
        <p:spPr>
          <a:xfrm>
            <a:off x="539999" y="1260000"/>
            <a:ext cx="9000002" cy="3240000"/>
          </a:xfrm>
          <a:prstGeom prst="rect">
            <a:avLst/>
          </a:prstGeom>
        </p:spPr>
        <p:txBody>
          <a:bodyPr anchor="t"/>
          <a:lstStyle>
            <a:lvl1pPr marL="228600" indent="-228600">
              <a:buClrTx/>
              <a:buSzPct val="100000"/>
              <a:buFont typeface="Arial"/>
              <a:buChar char="•"/>
              <a:defRPr sz="2800" spc="0"/>
            </a:lvl1pPr>
            <a:lvl2pPr marL="723900" indent="-266700">
              <a:buClrTx/>
              <a:buSzPct val="100000"/>
              <a:buFont typeface="Arial"/>
              <a:buChar char="•"/>
              <a:defRPr sz="2800" spc="0"/>
            </a:lvl2pPr>
            <a:lvl3pPr marL="1234438" indent="-320038">
              <a:buClrTx/>
              <a:buSzPct val="100000"/>
              <a:buFont typeface="Arial"/>
              <a:buChar char="•"/>
              <a:defRPr sz="2800" spc="0"/>
            </a:lvl3pPr>
            <a:lvl4pPr marL="1727200" indent="-355600">
              <a:buClrTx/>
              <a:buSzPct val="100000"/>
              <a:buFont typeface="Arial"/>
              <a:buChar char="•"/>
              <a:defRPr sz="2800" spc="0"/>
            </a:lvl4pPr>
            <a:lvl5pPr marL="2184400" indent="-355600">
              <a:buClrTx/>
              <a:buSzPct val="100000"/>
              <a:buFont typeface="Arial"/>
              <a:buChar char="•"/>
              <a:defRPr sz="2800" spc="0"/>
            </a:lvl5pPr>
          </a:lstStyle>
          <a:p>
            <a:r>
              <a:t>Body Level One</a:t>
            </a:r>
          </a:p>
          <a:p>
            <a:pPr lvl="1"/>
            <a:r>
              <a:t>Body Level Two</a:t>
            </a:r>
          </a:p>
          <a:p>
            <a:pPr lvl="2"/>
            <a:r>
              <a:t>Body Level Three</a:t>
            </a:r>
          </a:p>
          <a:p>
            <a:pPr lvl="3"/>
            <a:r>
              <a:t>Body Level Four</a:t>
            </a:r>
          </a:p>
          <a:p>
            <a:pPr lvl="4"/>
            <a:r>
              <a:t>Body Level Five</a:t>
            </a:r>
          </a:p>
        </p:txBody>
      </p:sp>
      <p:sp>
        <p:nvSpPr>
          <p:cNvPr id="140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x">
  <p:cSld name="Title, 2 Content">
    <p:spTree>
      <p:nvGrpSpPr>
        <p:cNvPr id="1" name=""/>
        <p:cNvGrpSpPr/>
        <p:nvPr/>
      </p:nvGrpSpPr>
      <p:grpSpPr>
        <a:xfrm>
          <a:off x="0" y="0"/>
          <a:ext cx="0" cy="0"/>
          <a:chOff x="0" y="0"/>
          <a:chExt cx="0" cy="0"/>
        </a:xfrm>
      </p:grpSpPr>
      <p:sp>
        <p:nvSpPr>
          <p:cNvPr id="1414" name="Rectangle 282"/>
          <p:cNvSpPr/>
          <p:nvPr/>
        </p:nvSpPr>
        <p:spPr>
          <a:xfrm>
            <a:off x="-1" y="5040000"/>
            <a:ext cx="10080002" cy="630002"/>
          </a:xfrm>
          <a:prstGeom prst="rect">
            <a:avLst/>
          </a:prstGeom>
          <a:solidFill>
            <a:srgbClr val="9ECF6C"/>
          </a:solidFill>
          <a:ln w="12700">
            <a:miter lim="400000"/>
          </a:ln>
        </p:spPr>
        <p:txBody>
          <a:bodyPr lIns="45718" tIns="45718" rIns="45718" bIns="45718" anchor="ctr"/>
          <a:lstStyle/>
          <a:p>
            <a:pPr>
              <a:defRPr spc="-1"/>
            </a:pPr>
            <a:endParaRPr/>
          </a:p>
        </p:txBody>
      </p:sp>
      <p:grpSp>
        <p:nvGrpSpPr>
          <p:cNvPr id="1438" name="Group 288"/>
          <p:cNvGrpSpPr/>
          <p:nvPr/>
        </p:nvGrpSpPr>
        <p:grpSpPr>
          <a:xfrm>
            <a:off x="7559997" y="4589888"/>
            <a:ext cx="539965" cy="720079"/>
            <a:chOff x="-1" y="-11"/>
            <a:chExt cx="539963" cy="720077"/>
          </a:xfrm>
        </p:grpSpPr>
        <p:sp>
          <p:nvSpPr>
            <p:cNvPr id="1415" name="Freeform 289"/>
            <p:cNvSpPr/>
            <p:nvPr/>
          </p:nvSpPr>
          <p:spPr>
            <a:xfrm>
              <a:off x="-2" y="493659"/>
              <a:ext cx="94683" cy="105482"/>
            </a:xfrm>
            <a:custGeom>
              <a:avLst/>
              <a:gdLst/>
              <a:ahLst/>
              <a:cxnLst>
                <a:cxn ang="0">
                  <a:pos x="wd2" y="hd2"/>
                </a:cxn>
                <a:cxn ang="5400000">
                  <a:pos x="wd2" y="hd2"/>
                </a:cxn>
                <a:cxn ang="10800000">
                  <a:pos x="wd2" y="hd2"/>
                </a:cxn>
                <a:cxn ang="16200000">
                  <a:pos x="wd2" y="hd2"/>
                </a:cxn>
              </a:cxnLst>
              <a:rect l="0" t="0" r="r" b="b"/>
              <a:pathLst>
                <a:path w="21600" h="21600" extrusionOk="0">
                  <a:moveTo>
                    <a:pt x="0" y="10763"/>
                  </a:moveTo>
                  <a:cubicBezTo>
                    <a:pt x="0" y="12680"/>
                    <a:pt x="493" y="14597"/>
                    <a:pt x="1478" y="16218"/>
                  </a:cubicBezTo>
                  <a:cubicBezTo>
                    <a:pt x="2464" y="17840"/>
                    <a:pt x="3778" y="19167"/>
                    <a:pt x="5421" y="20126"/>
                  </a:cubicBezTo>
                  <a:cubicBezTo>
                    <a:pt x="7063" y="21084"/>
                    <a:pt x="8870" y="21600"/>
                    <a:pt x="10759" y="21600"/>
                  </a:cubicBezTo>
                  <a:cubicBezTo>
                    <a:pt x="12648" y="21600"/>
                    <a:pt x="14537" y="21084"/>
                    <a:pt x="16179" y="20126"/>
                  </a:cubicBezTo>
                  <a:cubicBezTo>
                    <a:pt x="17822" y="19167"/>
                    <a:pt x="19136" y="17840"/>
                    <a:pt x="20122" y="16218"/>
                  </a:cubicBezTo>
                  <a:cubicBezTo>
                    <a:pt x="21025" y="14597"/>
                    <a:pt x="21600" y="12680"/>
                    <a:pt x="21600" y="10763"/>
                  </a:cubicBezTo>
                  <a:cubicBezTo>
                    <a:pt x="21600" y="8846"/>
                    <a:pt x="21025" y="7003"/>
                    <a:pt x="20122" y="5382"/>
                  </a:cubicBezTo>
                  <a:cubicBezTo>
                    <a:pt x="19136" y="3760"/>
                    <a:pt x="17822" y="2433"/>
                    <a:pt x="16179" y="1474"/>
                  </a:cubicBezTo>
                  <a:cubicBezTo>
                    <a:pt x="14537" y="516"/>
                    <a:pt x="12648" y="0"/>
                    <a:pt x="10759" y="0"/>
                  </a:cubicBezTo>
                  <a:cubicBezTo>
                    <a:pt x="8952" y="0"/>
                    <a:pt x="7063" y="516"/>
                    <a:pt x="5421" y="1474"/>
                  </a:cubicBezTo>
                  <a:cubicBezTo>
                    <a:pt x="3778" y="2433"/>
                    <a:pt x="2464" y="3760"/>
                    <a:pt x="1478" y="5382"/>
                  </a:cubicBezTo>
                  <a:cubicBezTo>
                    <a:pt x="493" y="7003"/>
                    <a:pt x="0" y="8846"/>
                    <a:pt x="0" y="1076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16" name="Freeform 290"/>
            <p:cNvSpPr/>
            <p:nvPr/>
          </p:nvSpPr>
          <p:spPr>
            <a:xfrm>
              <a:off x="34209" y="481419"/>
              <a:ext cx="163962" cy="209925"/>
            </a:xfrm>
            <a:custGeom>
              <a:avLst/>
              <a:gdLst/>
              <a:ahLst/>
              <a:cxnLst>
                <a:cxn ang="0">
                  <a:pos x="wd2" y="hd2"/>
                </a:cxn>
                <a:cxn ang="5400000">
                  <a:pos x="wd2" y="hd2"/>
                </a:cxn>
                <a:cxn ang="10800000">
                  <a:pos x="wd2" y="hd2"/>
                </a:cxn>
                <a:cxn ang="16200000">
                  <a:pos x="wd2" y="hd2"/>
                </a:cxn>
              </a:cxnLst>
              <a:rect l="0" t="0" r="r" b="b"/>
              <a:pathLst>
                <a:path w="17380" h="20447" extrusionOk="0">
                  <a:moveTo>
                    <a:pt x="991" y="17182"/>
                  </a:moveTo>
                  <a:cubicBezTo>
                    <a:pt x="-2749" y="3962"/>
                    <a:pt x="5151" y="5716"/>
                    <a:pt x="7250" y="0"/>
                  </a:cubicBezTo>
                  <a:cubicBezTo>
                    <a:pt x="10188" y="1368"/>
                    <a:pt x="13165" y="2700"/>
                    <a:pt x="16141" y="4068"/>
                  </a:cubicBezTo>
                  <a:cubicBezTo>
                    <a:pt x="16141" y="3962"/>
                    <a:pt x="18851" y="16726"/>
                    <a:pt x="16256" y="19531"/>
                  </a:cubicBezTo>
                  <a:cubicBezTo>
                    <a:pt x="14233" y="21600"/>
                    <a:pt x="1754" y="19882"/>
                    <a:pt x="991" y="1718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17" name="Freeform 291"/>
            <p:cNvSpPr/>
            <p:nvPr/>
          </p:nvSpPr>
          <p:spPr>
            <a:xfrm>
              <a:off x="89639" y="598279"/>
              <a:ext cx="96842" cy="51263"/>
            </a:xfrm>
            <a:custGeom>
              <a:avLst/>
              <a:gdLst/>
              <a:ahLst/>
              <a:cxnLst>
                <a:cxn ang="0">
                  <a:pos x="wd2" y="hd2"/>
                </a:cxn>
                <a:cxn ang="5400000">
                  <a:pos x="wd2" y="hd2"/>
                </a:cxn>
                <a:cxn ang="10800000">
                  <a:pos x="wd2" y="hd2"/>
                </a:cxn>
                <a:cxn ang="16200000">
                  <a:pos x="wd2" y="hd2"/>
                </a:cxn>
              </a:cxnLst>
              <a:rect l="0" t="0" r="r" b="b"/>
              <a:pathLst>
                <a:path w="21600" h="20782" extrusionOk="0">
                  <a:moveTo>
                    <a:pt x="18709" y="9982"/>
                  </a:moveTo>
                  <a:cubicBezTo>
                    <a:pt x="17103" y="7063"/>
                    <a:pt x="15257" y="4144"/>
                    <a:pt x="13169" y="2685"/>
                  </a:cubicBezTo>
                  <a:cubicBezTo>
                    <a:pt x="8993" y="-818"/>
                    <a:pt x="4175" y="-818"/>
                    <a:pt x="0" y="2247"/>
                  </a:cubicBezTo>
                  <a:cubicBezTo>
                    <a:pt x="4497" y="2247"/>
                    <a:pt x="8431" y="2685"/>
                    <a:pt x="12366" y="6041"/>
                  </a:cubicBezTo>
                  <a:cubicBezTo>
                    <a:pt x="14213" y="7501"/>
                    <a:pt x="16059" y="9544"/>
                    <a:pt x="17585" y="11879"/>
                  </a:cubicBezTo>
                  <a:cubicBezTo>
                    <a:pt x="18950" y="14360"/>
                    <a:pt x="20476" y="17279"/>
                    <a:pt x="21600" y="20782"/>
                  </a:cubicBezTo>
                  <a:cubicBezTo>
                    <a:pt x="21279" y="16841"/>
                    <a:pt x="20315" y="12901"/>
                    <a:pt x="18709" y="998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18" name="Freeform 292"/>
            <p:cNvSpPr/>
            <p:nvPr/>
          </p:nvSpPr>
          <p:spPr>
            <a:xfrm>
              <a:off x="166319" y="464499"/>
              <a:ext cx="139386" cy="255568"/>
            </a:xfrm>
            <a:custGeom>
              <a:avLst/>
              <a:gdLst/>
              <a:ahLst/>
              <a:cxnLst>
                <a:cxn ang="0">
                  <a:pos x="wd2" y="hd2"/>
                </a:cxn>
                <a:cxn ang="5400000">
                  <a:pos x="wd2" y="hd2"/>
                </a:cxn>
                <a:cxn ang="10800000">
                  <a:pos x="wd2" y="hd2"/>
                </a:cxn>
                <a:cxn ang="16200000">
                  <a:pos x="wd2" y="hd2"/>
                </a:cxn>
              </a:cxnLst>
              <a:rect l="0" t="0" r="r" b="b"/>
              <a:pathLst>
                <a:path w="19495" h="21121" extrusionOk="0">
                  <a:moveTo>
                    <a:pt x="3978" y="19815"/>
                  </a:moveTo>
                  <a:cubicBezTo>
                    <a:pt x="0" y="17345"/>
                    <a:pt x="151" y="6337"/>
                    <a:pt x="0" y="863"/>
                  </a:cubicBezTo>
                  <a:cubicBezTo>
                    <a:pt x="5589" y="595"/>
                    <a:pt x="11228" y="298"/>
                    <a:pt x="16817" y="0"/>
                  </a:cubicBezTo>
                  <a:cubicBezTo>
                    <a:pt x="16968" y="0"/>
                    <a:pt x="21600" y="17435"/>
                    <a:pt x="18327" y="19815"/>
                  </a:cubicBezTo>
                  <a:cubicBezTo>
                    <a:pt x="15860" y="21600"/>
                    <a:pt x="6747" y="21511"/>
                    <a:pt x="3978"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19" name="Freeform 293"/>
            <p:cNvSpPr/>
            <p:nvPr/>
          </p:nvSpPr>
          <p:spPr>
            <a:xfrm>
              <a:off x="288397" y="464499"/>
              <a:ext cx="139645" cy="255568"/>
            </a:xfrm>
            <a:custGeom>
              <a:avLst/>
              <a:gdLst/>
              <a:ahLst/>
              <a:cxnLst>
                <a:cxn ang="0">
                  <a:pos x="wd2" y="hd2"/>
                </a:cxn>
                <a:cxn ang="5400000">
                  <a:pos x="wd2" y="hd2"/>
                </a:cxn>
                <a:cxn ang="10800000">
                  <a:pos x="wd2" y="hd2"/>
                </a:cxn>
                <a:cxn ang="16200000">
                  <a:pos x="wd2" y="hd2"/>
                </a:cxn>
              </a:cxnLst>
              <a:rect l="0" t="0" r="r" b="b"/>
              <a:pathLst>
                <a:path w="19530" h="21121" extrusionOk="0">
                  <a:moveTo>
                    <a:pt x="15552" y="19815"/>
                  </a:moveTo>
                  <a:cubicBezTo>
                    <a:pt x="19530" y="17345"/>
                    <a:pt x="19329" y="6337"/>
                    <a:pt x="19530" y="863"/>
                  </a:cubicBezTo>
                  <a:cubicBezTo>
                    <a:pt x="13891" y="595"/>
                    <a:pt x="8302" y="298"/>
                    <a:pt x="2713" y="0"/>
                  </a:cubicBezTo>
                  <a:cubicBezTo>
                    <a:pt x="2210" y="6605"/>
                    <a:pt x="-2070" y="17435"/>
                    <a:pt x="1253" y="19815"/>
                  </a:cubicBezTo>
                  <a:cubicBezTo>
                    <a:pt x="3720" y="21600"/>
                    <a:pt x="12783" y="21511"/>
                    <a:pt x="15552"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20" name="Freeform 294"/>
            <p:cNvSpPr/>
            <p:nvPr/>
          </p:nvSpPr>
          <p:spPr>
            <a:xfrm>
              <a:off x="290830" y="601299"/>
              <a:ext cx="12702" cy="103322"/>
            </a:xfrm>
            <a:custGeom>
              <a:avLst/>
              <a:gdLst/>
              <a:ahLst/>
              <a:cxnLst>
                <a:cxn ang="0">
                  <a:pos x="wd2" y="hd2"/>
                </a:cxn>
                <a:cxn ang="5400000">
                  <a:pos x="wd2" y="hd2"/>
                </a:cxn>
                <a:cxn ang="10800000">
                  <a:pos x="wd2" y="hd2"/>
                </a:cxn>
                <a:cxn ang="16200000">
                  <a:pos x="wd2" y="hd2"/>
                </a:cxn>
              </a:cxnLst>
              <a:rect l="0" t="0" r="r" b="b"/>
              <a:pathLst>
                <a:path w="21600" h="21600" extrusionOk="0">
                  <a:moveTo>
                    <a:pt x="21600" y="10838"/>
                  </a:moveTo>
                  <a:cubicBezTo>
                    <a:pt x="21600" y="7376"/>
                    <a:pt x="18400" y="3613"/>
                    <a:pt x="11200" y="0"/>
                  </a:cubicBezTo>
                  <a:cubicBezTo>
                    <a:pt x="3200" y="3613"/>
                    <a:pt x="0" y="7376"/>
                    <a:pt x="0" y="10838"/>
                  </a:cubicBezTo>
                  <a:cubicBezTo>
                    <a:pt x="3200" y="14601"/>
                    <a:pt x="3200" y="18138"/>
                    <a:pt x="11200" y="21600"/>
                  </a:cubicBezTo>
                  <a:cubicBezTo>
                    <a:pt x="18400" y="18138"/>
                    <a:pt x="21600" y="14375"/>
                    <a:pt x="21600" y="1083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21" name="Freeform 295"/>
            <p:cNvSpPr/>
            <p:nvPr/>
          </p:nvSpPr>
          <p:spPr>
            <a:xfrm>
              <a:off x="191159" y="454779"/>
              <a:ext cx="212044" cy="208802"/>
            </a:xfrm>
            <a:custGeom>
              <a:avLst/>
              <a:gdLst/>
              <a:ahLst/>
              <a:cxnLst>
                <a:cxn ang="0">
                  <a:pos x="wd2" y="hd2"/>
                </a:cxn>
                <a:cxn ang="5400000">
                  <a:pos x="wd2" y="hd2"/>
                </a:cxn>
                <a:cxn ang="10800000">
                  <a:pos x="wd2" y="hd2"/>
                </a:cxn>
                <a:cxn ang="16200000">
                  <a:pos x="wd2" y="hd2"/>
                </a:cxn>
              </a:cxnLst>
              <a:rect l="0" t="0" r="r" b="b"/>
              <a:pathLst>
                <a:path w="21600" h="21600" extrusionOk="0">
                  <a:moveTo>
                    <a:pt x="10818" y="21600"/>
                  </a:moveTo>
                  <a:cubicBezTo>
                    <a:pt x="14412" y="17764"/>
                    <a:pt x="21600" y="15753"/>
                    <a:pt x="21600" y="10167"/>
                  </a:cubicBezTo>
                  <a:cubicBezTo>
                    <a:pt x="21600" y="4581"/>
                    <a:pt x="16833" y="0"/>
                    <a:pt x="10818" y="0"/>
                  </a:cubicBezTo>
                  <a:cubicBezTo>
                    <a:pt x="4804" y="0"/>
                    <a:pt x="0" y="4581"/>
                    <a:pt x="0" y="10167"/>
                  </a:cubicBezTo>
                  <a:cubicBezTo>
                    <a:pt x="0" y="15753"/>
                    <a:pt x="7188" y="17764"/>
                    <a:pt x="10818"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22" name="Freeform 296"/>
            <p:cNvSpPr/>
            <p:nvPr/>
          </p:nvSpPr>
          <p:spPr>
            <a:xfrm>
              <a:off x="54789" y="-12"/>
              <a:ext cx="159412" cy="315832"/>
            </a:xfrm>
            <a:custGeom>
              <a:avLst/>
              <a:gdLst/>
              <a:ahLst/>
              <a:cxnLst>
                <a:cxn ang="0">
                  <a:pos x="wd2" y="hd2"/>
                </a:cxn>
                <a:cxn ang="5400000">
                  <a:pos x="wd2" y="hd2"/>
                </a:cxn>
                <a:cxn ang="10800000">
                  <a:pos x="wd2" y="hd2"/>
                </a:cxn>
                <a:cxn ang="16200000">
                  <a:pos x="wd2" y="hd2"/>
                </a:cxn>
              </a:cxnLst>
              <a:rect l="0" t="0" r="r" b="b"/>
              <a:pathLst>
                <a:path w="19400" h="21388" extrusionOk="0">
                  <a:moveTo>
                    <a:pt x="17691" y="9369"/>
                  </a:moveTo>
                  <a:cubicBezTo>
                    <a:pt x="18436" y="17902"/>
                    <a:pt x="18830" y="16610"/>
                    <a:pt x="19400" y="20242"/>
                  </a:cubicBezTo>
                  <a:cubicBezTo>
                    <a:pt x="16727" y="20632"/>
                    <a:pt x="14055" y="20998"/>
                    <a:pt x="11382" y="21388"/>
                  </a:cubicBezTo>
                  <a:cubicBezTo>
                    <a:pt x="8096" y="18146"/>
                    <a:pt x="11820" y="20559"/>
                    <a:pt x="1524" y="11636"/>
                  </a:cubicBezTo>
                  <a:cubicBezTo>
                    <a:pt x="-2200" y="8321"/>
                    <a:pt x="1787" y="495"/>
                    <a:pt x="4065" y="7"/>
                  </a:cubicBezTo>
                  <a:cubicBezTo>
                    <a:pt x="5511" y="-212"/>
                    <a:pt x="17428" y="4981"/>
                    <a:pt x="17691" y="936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23" name="Freeform 297"/>
            <p:cNvSpPr/>
            <p:nvPr/>
          </p:nvSpPr>
          <p:spPr>
            <a:xfrm>
              <a:off x="85687" y="63562"/>
              <a:ext cx="115914" cy="249738"/>
            </a:xfrm>
            <a:custGeom>
              <a:avLst/>
              <a:gdLst/>
              <a:ahLst/>
              <a:cxnLst>
                <a:cxn ang="0">
                  <a:pos x="wd2" y="hd2"/>
                </a:cxn>
                <a:cxn ang="5400000">
                  <a:pos x="wd2" y="hd2"/>
                </a:cxn>
                <a:cxn ang="10800000">
                  <a:pos x="wd2" y="hd2"/>
                </a:cxn>
                <a:cxn ang="16200000">
                  <a:pos x="wd2" y="hd2"/>
                </a:cxn>
              </a:cxnLst>
              <a:rect l="0" t="0" r="r" b="b"/>
              <a:pathLst>
                <a:path w="20217" h="21315" extrusionOk="0">
                  <a:moveTo>
                    <a:pt x="15068" y="6966"/>
                  </a:moveTo>
                  <a:cubicBezTo>
                    <a:pt x="18961" y="17413"/>
                    <a:pt x="18522" y="15907"/>
                    <a:pt x="20217" y="20393"/>
                  </a:cubicBezTo>
                  <a:cubicBezTo>
                    <a:pt x="17705" y="20700"/>
                    <a:pt x="15131" y="21008"/>
                    <a:pt x="12619" y="21315"/>
                  </a:cubicBezTo>
                  <a:cubicBezTo>
                    <a:pt x="8915" y="17075"/>
                    <a:pt x="12619" y="20578"/>
                    <a:pt x="1505" y="8595"/>
                  </a:cubicBezTo>
                  <a:cubicBezTo>
                    <a:pt x="-1383" y="5553"/>
                    <a:pt x="250" y="514"/>
                    <a:pt x="3326" y="22"/>
                  </a:cubicBezTo>
                  <a:cubicBezTo>
                    <a:pt x="5398" y="-285"/>
                    <a:pt x="13436" y="2665"/>
                    <a:pt x="15068" y="696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24" name="Freeform 298"/>
            <p:cNvSpPr/>
            <p:nvPr/>
          </p:nvSpPr>
          <p:spPr>
            <a:xfrm>
              <a:off x="379440" y="-12"/>
              <a:ext cx="160523" cy="315832"/>
            </a:xfrm>
            <a:custGeom>
              <a:avLst/>
              <a:gdLst/>
              <a:ahLst/>
              <a:cxnLst>
                <a:cxn ang="0">
                  <a:pos x="wd2" y="hd2"/>
                </a:cxn>
                <a:cxn ang="5400000">
                  <a:pos x="wd2" y="hd2"/>
                </a:cxn>
                <a:cxn ang="10800000">
                  <a:pos x="wd2" y="hd2"/>
                </a:cxn>
                <a:cxn ang="16200000">
                  <a:pos x="wd2" y="hd2"/>
                </a:cxn>
              </a:cxnLst>
              <a:rect l="0" t="0" r="r" b="b"/>
              <a:pathLst>
                <a:path w="19339" h="21388" extrusionOk="0">
                  <a:moveTo>
                    <a:pt x="1692" y="9369"/>
                  </a:moveTo>
                  <a:cubicBezTo>
                    <a:pt x="998" y="17902"/>
                    <a:pt x="564" y="16610"/>
                    <a:pt x="0" y="20242"/>
                  </a:cubicBezTo>
                  <a:cubicBezTo>
                    <a:pt x="2646" y="20632"/>
                    <a:pt x="5292" y="20998"/>
                    <a:pt x="7937" y="21388"/>
                  </a:cubicBezTo>
                  <a:cubicBezTo>
                    <a:pt x="11234" y="18146"/>
                    <a:pt x="7504" y="20559"/>
                    <a:pt x="17783" y="11636"/>
                  </a:cubicBezTo>
                  <a:cubicBezTo>
                    <a:pt x="21600" y="8321"/>
                    <a:pt x="17480" y="495"/>
                    <a:pt x="15181" y="7"/>
                  </a:cubicBezTo>
                  <a:cubicBezTo>
                    <a:pt x="13793" y="-212"/>
                    <a:pt x="1995" y="4981"/>
                    <a:pt x="1692" y="936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25" name="Freeform 299"/>
            <p:cNvSpPr/>
            <p:nvPr/>
          </p:nvSpPr>
          <p:spPr>
            <a:xfrm>
              <a:off x="392400" y="63562"/>
              <a:ext cx="116178" cy="250818"/>
            </a:xfrm>
            <a:custGeom>
              <a:avLst/>
              <a:gdLst/>
              <a:ahLst/>
              <a:cxnLst>
                <a:cxn ang="0">
                  <a:pos x="wd2" y="hd2"/>
                </a:cxn>
                <a:cxn ang="5400000">
                  <a:pos x="wd2" y="hd2"/>
                </a:cxn>
                <a:cxn ang="10800000">
                  <a:pos x="wd2" y="hd2"/>
                </a:cxn>
                <a:cxn ang="16200000">
                  <a:pos x="wd2" y="hd2"/>
                </a:cxn>
              </a:cxnLst>
              <a:rect l="0" t="0" r="r" b="b"/>
              <a:pathLst>
                <a:path w="20263" h="21316" extrusionOk="0">
                  <a:moveTo>
                    <a:pt x="5149" y="6936"/>
                  </a:moveTo>
                  <a:cubicBezTo>
                    <a:pt x="1193" y="17339"/>
                    <a:pt x="1695" y="15840"/>
                    <a:pt x="0" y="20306"/>
                  </a:cubicBezTo>
                  <a:cubicBezTo>
                    <a:pt x="2449" y="20643"/>
                    <a:pt x="4960" y="20979"/>
                    <a:pt x="7409" y="21316"/>
                  </a:cubicBezTo>
                  <a:cubicBezTo>
                    <a:pt x="11177" y="17124"/>
                    <a:pt x="7409" y="20643"/>
                    <a:pt x="18712" y="8711"/>
                  </a:cubicBezTo>
                  <a:cubicBezTo>
                    <a:pt x="21600" y="5529"/>
                    <a:pt x="20156" y="511"/>
                    <a:pt x="16828" y="22"/>
                  </a:cubicBezTo>
                  <a:cubicBezTo>
                    <a:pt x="14819" y="-284"/>
                    <a:pt x="6844" y="2653"/>
                    <a:pt x="5149" y="693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26" name="Freeform 300"/>
            <p:cNvSpPr/>
            <p:nvPr/>
          </p:nvSpPr>
          <p:spPr>
            <a:xfrm>
              <a:off x="80990" y="191978"/>
              <a:ext cx="432048" cy="385204"/>
            </a:xfrm>
            <a:custGeom>
              <a:avLst/>
              <a:gdLst/>
              <a:ahLst/>
              <a:cxnLst>
                <a:cxn ang="0">
                  <a:pos x="wd2" y="hd2"/>
                </a:cxn>
                <a:cxn ang="5400000">
                  <a:pos x="wd2" y="hd2"/>
                </a:cxn>
                <a:cxn ang="10800000">
                  <a:pos x="wd2" y="hd2"/>
                </a:cxn>
                <a:cxn ang="16200000">
                  <a:pos x="wd2" y="hd2"/>
                </a:cxn>
              </a:cxnLst>
              <a:rect l="0" t="0" r="r" b="b"/>
              <a:pathLst>
                <a:path w="17756" h="21600" extrusionOk="0">
                  <a:moveTo>
                    <a:pt x="8877" y="0"/>
                  </a:moveTo>
                  <a:cubicBezTo>
                    <a:pt x="3980" y="0"/>
                    <a:pt x="1746" y="2907"/>
                    <a:pt x="1746" y="6924"/>
                  </a:cubicBezTo>
                  <a:cubicBezTo>
                    <a:pt x="1746" y="10295"/>
                    <a:pt x="-1923" y="15281"/>
                    <a:pt x="1376" y="18572"/>
                  </a:cubicBezTo>
                  <a:cubicBezTo>
                    <a:pt x="2959" y="20187"/>
                    <a:pt x="5681" y="21600"/>
                    <a:pt x="8877" y="21600"/>
                  </a:cubicBezTo>
                  <a:cubicBezTo>
                    <a:pt x="12073" y="21600"/>
                    <a:pt x="14780" y="20187"/>
                    <a:pt x="16393" y="18572"/>
                  </a:cubicBezTo>
                  <a:cubicBezTo>
                    <a:pt x="19677" y="15221"/>
                    <a:pt x="15993" y="10295"/>
                    <a:pt x="15993" y="6924"/>
                  </a:cubicBezTo>
                  <a:cubicBezTo>
                    <a:pt x="15993" y="2907"/>
                    <a:pt x="13818" y="0"/>
                    <a:pt x="8877"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27" name="Freeform 301"/>
            <p:cNvSpPr/>
            <p:nvPr/>
          </p:nvSpPr>
          <p:spPr>
            <a:xfrm>
              <a:off x="109470" y="244895"/>
              <a:ext cx="377743" cy="319326"/>
            </a:xfrm>
            <a:custGeom>
              <a:avLst/>
              <a:gdLst/>
              <a:ahLst/>
              <a:cxnLst>
                <a:cxn ang="0">
                  <a:pos x="wd2" y="hd2"/>
                </a:cxn>
                <a:cxn ang="5400000">
                  <a:pos x="wd2" y="hd2"/>
                </a:cxn>
                <a:cxn ang="10800000">
                  <a:pos x="wd2" y="hd2"/>
                </a:cxn>
                <a:cxn ang="16200000">
                  <a:pos x="wd2" y="hd2"/>
                </a:cxn>
              </a:cxnLst>
              <a:rect l="0" t="0" r="r" b="b"/>
              <a:pathLst>
                <a:path w="19777" h="21359" extrusionOk="0">
                  <a:moveTo>
                    <a:pt x="9027" y="722"/>
                  </a:moveTo>
                  <a:cubicBezTo>
                    <a:pt x="9573" y="-241"/>
                    <a:pt x="10063" y="-241"/>
                    <a:pt x="10629" y="722"/>
                  </a:cubicBezTo>
                  <a:cubicBezTo>
                    <a:pt x="11911" y="2889"/>
                    <a:pt x="13965" y="7561"/>
                    <a:pt x="14078" y="11414"/>
                  </a:cubicBezTo>
                  <a:cubicBezTo>
                    <a:pt x="16434" y="11004"/>
                    <a:pt x="19073" y="11149"/>
                    <a:pt x="19638" y="12786"/>
                  </a:cubicBezTo>
                  <a:cubicBezTo>
                    <a:pt x="20675" y="15989"/>
                    <a:pt x="15756" y="21359"/>
                    <a:pt x="9894" y="21359"/>
                  </a:cubicBezTo>
                  <a:cubicBezTo>
                    <a:pt x="3957" y="21359"/>
                    <a:pt x="-925" y="15989"/>
                    <a:pt x="149" y="12786"/>
                  </a:cubicBezTo>
                  <a:cubicBezTo>
                    <a:pt x="564" y="11149"/>
                    <a:pt x="3297" y="11004"/>
                    <a:pt x="5559" y="11414"/>
                  </a:cubicBezTo>
                  <a:cubicBezTo>
                    <a:pt x="5710" y="7561"/>
                    <a:pt x="7726" y="2889"/>
                    <a:pt x="9027" y="72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28" name="Freeform 302"/>
            <p:cNvSpPr/>
            <p:nvPr/>
          </p:nvSpPr>
          <p:spPr>
            <a:xfrm>
              <a:off x="208117" y="472780"/>
              <a:ext cx="178130" cy="65882"/>
            </a:xfrm>
            <a:custGeom>
              <a:avLst/>
              <a:gdLst/>
              <a:ahLst/>
              <a:cxnLst>
                <a:cxn ang="0">
                  <a:pos x="wd2" y="hd2"/>
                </a:cxn>
                <a:cxn ang="5400000">
                  <a:pos x="wd2" y="hd2"/>
                </a:cxn>
                <a:cxn ang="10800000">
                  <a:pos x="wd2" y="hd2"/>
                </a:cxn>
                <a:cxn ang="16200000">
                  <a:pos x="wd2" y="hd2"/>
                </a:cxn>
              </a:cxnLst>
              <a:rect l="0" t="0" r="r" b="b"/>
              <a:pathLst>
                <a:path w="20435" h="21600" extrusionOk="0">
                  <a:moveTo>
                    <a:pt x="4126" y="7908"/>
                  </a:moveTo>
                  <a:cubicBezTo>
                    <a:pt x="5613" y="8262"/>
                    <a:pt x="7224" y="7200"/>
                    <a:pt x="8463" y="4721"/>
                  </a:cubicBezTo>
                  <a:cubicBezTo>
                    <a:pt x="9124" y="3541"/>
                    <a:pt x="9660" y="2007"/>
                    <a:pt x="10239" y="0"/>
                  </a:cubicBezTo>
                  <a:cubicBezTo>
                    <a:pt x="10610" y="2007"/>
                    <a:pt x="11271" y="3541"/>
                    <a:pt x="11973" y="4721"/>
                  </a:cubicBezTo>
                  <a:cubicBezTo>
                    <a:pt x="13336" y="7200"/>
                    <a:pt x="14782" y="8262"/>
                    <a:pt x="16310" y="7908"/>
                  </a:cubicBezTo>
                  <a:cubicBezTo>
                    <a:pt x="17797" y="7908"/>
                    <a:pt x="19283" y="6256"/>
                    <a:pt x="20357" y="3541"/>
                  </a:cubicBezTo>
                  <a:cubicBezTo>
                    <a:pt x="21018" y="2007"/>
                    <a:pt x="17507" y="21600"/>
                    <a:pt x="10239" y="21600"/>
                  </a:cubicBezTo>
                  <a:cubicBezTo>
                    <a:pt x="2929" y="21600"/>
                    <a:pt x="-582" y="2007"/>
                    <a:pt x="79" y="3541"/>
                  </a:cubicBezTo>
                  <a:cubicBezTo>
                    <a:pt x="1153" y="5902"/>
                    <a:pt x="2639" y="7554"/>
                    <a:pt x="4126" y="790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29" name="Freeform 303"/>
            <p:cNvSpPr/>
            <p:nvPr/>
          </p:nvSpPr>
          <p:spPr>
            <a:xfrm>
              <a:off x="145155" y="292117"/>
              <a:ext cx="104635" cy="126643"/>
            </a:xfrm>
            <a:custGeom>
              <a:avLst/>
              <a:gdLst/>
              <a:ahLst/>
              <a:cxnLst>
                <a:cxn ang="0">
                  <a:pos x="wd2" y="hd2"/>
                </a:cxn>
                <a:cxn ang="5400000">
                  <a:pos x="wd2" y="hd2"/>
                </a:cxn>
                <a:cxn ang="10800000">
                  <a:pos x="wd2" y="hd2"/>
                </a:cxn>
                <a:cxn ang="16200000">
                  <a:pos x="wd2" y="hd2"/>
                </a:cxn>
              </a:cxnLst>
              <a:rect l="0" t="0" r="r" b="b"/>
              <a:pathLst>
                <a:path w="19558" h="18178" extrusionOk="0">
                  <a:moveTo>
                    <a:pt x="12771" y="509"/>
                  </a:moveTo>
                  <a:cubicBezTo>
                    <a:pt x="6176" y="-1610"/>
                    <a:pt x="1735" y="3402"/>
                    <a:pt x="659" y="6141"/>
                  </a:cubicBezTo>
                  <a:cubicBezTo>
                    <a:pt x="-1091" y="10275"/>
                    <a:pt x="1130" y="14926"/>
                    <a:pt x="1735" y="16011"/>
                  </a:cubicBezTo>
                  <a:cubicBezTo>
                    <a:pt x="2273" y="16683"/>
                    <a:pt x="7051" y="19990"/>
                    <a:pt x="17885" y="16838"/>
                  </a:cubicBezTo>
                  <a:cubicBezTo>
                    <a:pt x="17616" y="16838"/>
                    <a:pt x="20509" y="12187"/>
                    <a:pt x="19230" y="7898"/>
                  </a:cubicBezTo>
                  <a:cubicBezTo>
                    <a:pt x="17077" y="5418"/>
                    <a:pt x="18490" y="2214"/>
                    <a:pt x="12771" y="50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30" name="Freeform 304"/>
            <p:cNvSpPr/>
            <p:nvPr/>
          </p:nvSpPr>
          <p:spPr>
            <a:xfrm>
              <a:off x="138207" y="285194"/>
              <a:ext cx="109474" cy="136950"/>
            </a:xfrm>
            <a:custGeom>
              <a:avLst/>
              <a:gdLst/>
              <a:ahLst/>
              <a:cxnLst>
                <a:cxn ang="0">
                  <a:pos x="wd2" y="hd2"/>
                </a:cxn>
                <a:cxn ang="5400000">
                  <a:pos x="wd2" y="hd2"/>
                </a:cxn>
                <a:cxn ang="10800000">
                  <a:pos x="wd2" y="hd2"/>
                </a:cxn>
                <a:cxn ang="16200000">
                  <a:pos x="wd2" y="hd2"/>
                </a:cxn>
              </a:cxnLst>
              <a:rect l="0" t="0" r="r" b="b"/>
              <a:pathLst>
                <a:path w="21326" h="21233" extrusionOk="0">
                  <a:moveTo>
                    <a:pt x="18801" y="3465"/>
                  </a:moveTo>
                  <a:cubicBezTo>
                    <a:pt x="17820" y="2516"/>
                    <a:pt x="16908" y="1790"/>
                    <a:pt x="15856" y="1232"/>
                  </a:cubicBezTo>
                  <a:cubicBezTo>
                    <a:pt x="15365" y="841"/>
                    <a:pt x="14664" y="618"/>
                    <a:pt x="13962" y="451"/>
                  </a:cubicBezTo>
                  <a:cubicBezTo>
                    <a:pt x="13261" y="227"/>
                    <a:pt x="12630" y="60"/>
                    <a:pt x="11858" y="60"/>
                  </a:cubicBezTo>
                  <a:cubicBezTo>
                    <a:pt x="9123" y="-275"/>
                    <a:pt x="6388" y="841"/>
                    <a:pt x="4565" y="2292"/>
                  </a:cubicBezTo>
                  <a:cubicBezTo>
                    <a:pt x="2671" y="3799"/>
                    <a:pt x="1129" y="5920"/>
                    <a:pt x="427" y="8097"/>
                  </a:cubicBezTo>
                  <a:cubicBezTo>
                    <a:pt x="-274" y="10330"/>
                    <a:pt x="-64" y="12730"/>
                    <a:pt x="708" y="14962"/>
                  </a:cubicBezTo>
                  <a:cubicBezTo>
                    <a:pt x="918" y="16078"/>
                    <a:pt x="1339" y="17195"/>
                    <a:pt x="2040" y="18144"/>
                  </a:cubicBezTo>
                  <a:cubicBezTo>
                    <a:pt x="2110" y="18255"/>
                    <a:pt x="2181" y="18423"/>
                    <a:pt x="2251" y="18534"/>
                  </a:cubicBezTo>
                  <a:cubicBezTo>
                    <a:pt x="2251" y="18702"/>
                    <a:pt x="2251" y="18869"/>
                    <a:pt x="2251" y="19037"/>
                  </a:cubicBezTo>
                  <a:cubicBezTo>
                    <a:pt x="2321" y="19148"/>
                    <a:pt x="2391" y="19204"/>
                    <a:pt x="2461" y="19260"/>
                  </a:cubicBezTo>
                  <a:cubicBezTo>
                    <a:pt x="2671" y="19427"/>
                    <a:pt x="2882" y="19595"/>
                    <a:pt x="3443" y="19762"/>
                  </a:cubicBezTo>
                  <a:cubicBezTo>
                    <a:pt x="4074" y="20209"/>
                    <a:pt x="4565" y="20376"/>
                    <a:pt x="5196" y="20599"/>
                  </a:cubicBezTo>
                  <a:cubicBezTo>
                    <a:pt x="7791" y="21325"/>
                    <a:pt x="10316" y="21325"/>
                    <a:pt x="12840" y="21102"/>
                  </a:cubicBezTo>
                  <a:cubicBezTo>
                    <a:pt x="15365" y="20767"/>
                    <a:pt x="17609" y="20209"/>
                    <a:pt x="19923" y="19260"/>
                  </a:cubicBezTo>
                  <a:cubicBezTo>
                    <a:pt x="17609" y="19595"/>
                    <a:pt x="15084" y="20209"/>
                    <a:pt x="12840" y="20209"/>
                  </a:cubicBezTo>
                  <a:cubicBezTo>
                    <a:pt x="10596" y="20209"/>
                    <a:pt x="8001" y="19985"/>
                    <a:pt x="5897" y="19260"/>
                  </a:cubicBezTo>
                  <a:cubicBezTo>
                    <a:pt x="5477" y="19037"/>
                    <a:pt x="4986" y="18869"/>
                    <a:pt x="4565" y="18534"/>
                  </a:cubicBezTo>
                  <a:cubicBezTo>
                    <a:pt x="4355" y="18311"/>
                    <a:pt x="4074" y="18311"/>
                    <a:pt x="4074" y="18144"/>
                  </a:cubicBezTo>
                  <a:cubicBezTo>
                    <a:pt x="4004" y="18032"/>
                    <a:pt x="3934" y="17920"/>
                    <a:pt x="3864" y="17809"/>
                  </a:cubicBezTo>
                  <a:cubicBezTo>
                    <a:pt x="3443" y="16804"/>
                    <a:pt x="3162" y="15911"/>
                    <a:pt x="2671" y="14962"/>
                  </a:cubicBezTo>
                  <a:cubicBezTo>
                    <a:pt x="2251" y="12953"/>
                    <a:pt x="2040" y="10888"/>
                    <a:pt x="2671" y="9046"/>
                  </a:cubicBezTo>
                  <a:cubicBezTo>
                    <a:pt x="3162" y="7148"/>
                    <a:pt x="4565" y="5474"/>
                    <a:pt x="6108" y="4190"/>
                  </a:cubicBezTo>
                  <a:cubicBezTo>
                    <a:pt x="7791" y="2851"/>
                    <a:pt x="9825" y="1958"/>
                    <a:pt x="11858" y="2125"/>
                  </a:cubicBezTo>
                  <a:cubicBezTo>
                    <a:pt x="12420" y="2125"/>
                    <a:pt x="13051" y="2125"/>
                    <a:pt x="13542" y="2292"/>
                  </a:cubicBezTo>
                  <a:cubicBezTo>
                    <a:pt x="13962" y="2516"/>
                    <a:pt x="14664" y="2516"/>
                    <a:pt x="15084" y="2683"/>
                  </a:cubicBezTo>
                  <a:cubicBezTo>
                    <a:pt x="16277" y="3018"/>
                    <a:pt x="17188" y="3632"/>
                    <a:pt x="17820" y="4358"/>
                  </a:cubicBezTo>
                  <a:cubicBezTo>
                    <a:pt x="19503" y="5474"/>
                    <a:pt x="20625" y="7316"/>
                    <a:pt x="21326" y="9548"/>
                  </a:cubicBezTo>
                  <a:cubicBezTo>
                    <a:pt x="21326" y="7316"/>
                    <a:pt x="20344" y="5251"/>
                    <a:pt x="18801" y="346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31" name="Freeform 305"/>
            <p:cNvSpPr/>
            <p:nvPr/>
          </p:nvSpPr>
          <p:spPr>
            <a:xfrm>
              <a:off x="172439" y="321938"/>
              <a:ext cx="61202" cy="7632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36"/>
                    <a:pt x="381" y="14570"/>
                    <a:pt x="1398" y="16200"/>
                  </a:cubicBezTo>
                  <a:cubicBezTo>
                    <a:pt x="2287" y="17932"/>
                    <a:pt x="3685" y="19257"/>
                    <a:pt x="5464" y="20174"/>
                  </a:cubicBezTo>
                  <a:cubicBezTo>
                    <a:pt x="7115" y="21091"/>
                    <a:pt x="8894" y="21600"/>
                    <a:pt x="10800" y="21600"/>
                  </a:cubicBezTo>
                  <a:cubicBezTo>
                    <a:pt x="12706" y="21600"/>
                    <a:pt x="14485" y="21091"/>
                    <a:pt x="16264" y="20174"/>
                  </a:cubicBezTo>
                  <a:cubicBezTo>
                    <a:pt x="17915" y="19257"/>
                    <a:pt x="19186" y="17932"/>
                    <a:pt x="20202" y="16200"/>
                  </a:cubicBezTo>
                  <a:cubicBezTo>
                    <a:pt x="21092" y="14570"/>
                    <a:pt x="21600" y="12736"/>
                    <a:pt x="21600" y="10800"/>
                  </a:cubicBezTo>
                  <a:cubicBezTo>
                    <a:pt x="21600" y="8966"/>
                    <a:pt x="21092" y="7030"/>
                    <a:pt x="20202" y="5400"/>
                  </a:cubicBezTo>
                  <a:cubicBezTo>
                    <a:pt x="19186" y="3770"/>
                    <a:pt x="17915" y="2343"/>
                    <a:pt x="16264" y="1426"/>
                  </a:cubicBezTo>
                  <a:cubicBezTo>
                    <a:pt x="14485" y="509"/>
                    <a:pt x="12706" y="0"/>
                    <a:pt x="10800" y="0"/>
                  </a:cubicBezTo>
                  <a:cubicBezTo>
                    <a:pt x="8894" y="0"/>
                    <a:pt x="7115" y="509"/>
                    <a:pt x="5464" y="1426"/>
                  </a:cubicBezTo>
                  <a:cubicBezTo>
                    <a:pt x="3685" y="2343"/>
                    <a:pt x="2287" y="3770"/>
                    <a:pt x="1398" y="5400"/>
                  </a:cubicBezTo>
                  <a:cubicBezTo>
                    <a:pt x="381" y="7030"/>
                    <a:pt x="0" y="8966"/>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32" name="Freeform 306"/>
            <p:cNvSpPr/>
            <p:nvPr/>
          </p:nvSpPr>
          <p:spPr>
            <a:xfrm>
              <a:off x="345287" y="292117"/>
              <a:ext cx="103776" cy="126643"/>
            </a:xfrm>
            <a:custGeom>
              <a:avLst/>
              <a:gdLst/>
              <a:ahLst/>
              <a:cxnLst>
                <a:cxn ang="0">
                  <a:pos x="wd2" y="hd2"/>
                </a:cxn>
                <a:cxn ang="5400000">
                  <a:pos x="wd2" y="hd2"/>
                </a:cxn>
                <a:cxn ang="10800000">
                  <a:pos x="wd2" y="hd2"/>
                </a:cxn>
                <a:cxn ang="16200000">
                  <a:pos x="wd2" y="hd2"/>
                </a:cxn>
              </a:cxnLst>
              <a:rect l="0" t="0" r="r" b="b"/>
              <a:pathLst>
                <a:path w="19642" h="18178" extrusionOk="0">
                  <a:moveTo>
                    <a:pt x="6737" y="509"/>
                  </a:moveTo>
                  <a:cubicBezTo>
                    <a:pt x="13415" y="-1610"/>
                    <a:pt x="17844" y="3402"/>
                    <a:pt x="18934" y="6141"/>
                  </a:cubicBezTo>
                  <a:cubicBezTo>
                    <a:pt x="20774" y="10275"/>
                    <a:pt x="18525" y="14926"/>
                    <a:pt x="17844" y="16011"/>
                  </a:cubicBezTo>
                  <a:cubicBezTo>
                    <a:pt x="17435" y="16683"/>
                    <a:pt x="12529" y="19990"/>
                    <a:pt x="1559" y="16838"/>
                  </a:cubicBezTo>
                  <a:cubicBezTo>
                    <a:pt x="1831" y="16838"/>
                    <a:pt x="-826" y="12187"/>
                    <a:pt x="264" y="7898"/>
                  </a:cubicBezTo>
                  <a:cubicBezTo>
                    <a:pt x="2377" y="5418"/>
                    <a:pt x="877" y="2214"/>
                    <a:pt x="6737" y="50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33" name="Freeform 307"/>
            <p:cNvSpPr/>
            <p:nvPr/>
          </p:nvSpPr>
          <p:spPr>
            <a:xfrm>
              <a:off x="346681" y="286271"/>
              <a:ext cx="110137" cy="135017"/>
            </a:xfrm>
            <a:custGeom>
              <a:avLst/>
              <a:gdLst/>
              <a:ahLst/>
              <a:cxnLst>
                <a:cxn ang="0">
                  <a:pos x="wd2" y="hd2"/>
                </a:cxn>
                <a:cxn ang="5400000">
                  <a:pos x="wd2" y="hd2"/>
                </a:cxn>
                <a:cxn ang="10800000">
                  <a:pos x="wd2" y="hd2"/>
                </a:cxn>
                <a:cxn ang="16200000">
                  <a:pos x="wd2" y="hd2"/>
                </a:cxn>
              </a:cxnLst>
              <a:rect l="0" t="0" r="r" b="b"/>
              <a:pathLst>
                <a:path w="21454" h="21151" extrusionOk="0">
                  <a:moveTo>
                    <a:pt x="3436" y="4065"/>
                  </a:moveTo>
                  <a:cubicBezTo>
                    <a:pt x="4348" y="3331"/>
                    <a:pt x="5330" y="2711"/>
                    <a:pt x="6171" y="2316"/>
                  </a:cubicBezTo>
                  <a:cubicBezTo>
                    <a:pt x="6662" y="2147"/>
                    <a:pt x="7294" y="1978"/>
                    <a:pt x="7855" y="1978"/>
                  </a:cubicBezTo>
                  <a:cubicBezTo>
                    <a:pt x="8275" y="1809"/>
                    <a:pt x="8977" y="1809"/>
                    <a:pt x="9397" y="1809"/>
                  </a:cubicBezTo>
                  <a:cubicBezTo>
                    <a:pt x="11501" y="1809"/>
                    <a:pt x="13816" y="2542"/>
                    <a:pt x="15148" y="3839"/>
                  </a:cubicBezTo>
                  <a:cubicBezTo>
                    <a:pt x="16761" y="5136"/>
                    <a:pt x="18164" y="7054"/>
                    <a:pt x="18584" y="8745"/>
                  </a:cubicBezTo>
                  <a:cubicBezTo>
                    <a:pt x="19005" y="10663"/>
                    <a:pt x="19005" y="12637"/>
                    <a:pt x="18584" y="14724"/>
                  </a:cubicBezTo>
                  <a:cubicBezTo>
                    <a:pt x="18374" y="15739"/>
                    <a:pt x="17883" y="16810"/>
                    <a:pt x="17462" y="17543"/>
                  </a:cubicBezTo>
                  <a:cubicBezTo>
                    <a:pt x="17392" y="17713"/>
                    <a:pt x="17322" y="17825"/>
                    <a:pt x="17252" y="17995"/>
                  </a:cubicBezTo>
                  <a:cubicBezTo>
                    <a:pt x="17042" y="18164"/>
                    <a:pt x="16761" y="18164"/>
                    <a:pt x="16761" y="18333"/>
                  </a:cubicBezTo>
                  <a:cubicBezTo>
                    <a:pt x="16270" y="18502"/>
                    <a:pt x="15849" y="18897"/>
                    <a:pt x="15358" y="19066"/>
                  </a:cubicBezTo>
                  <a:cubicBezTo>
                    <a:pt x="13255" y="19799"/>
                    <a:pt x="11010" y="20250"/>
                    <a:pt x="8486" y="19968"/>
                  </a:cubicBezTo>
                  <a:cubicBezTo>
                    <a:pt x="6171" y="19968"/>
                    <a:pt x="3647" y="19630"/>
                    <a:pt x="1332" y="19066"/>
                  </a:cubicBezTo>
                  <a:cubicBezTo>
                    <a:pt x="3647" y="19968"/>
                    <a:pt x="5961" y="20589"/>
                    <a:pt x="8486" y="20984"/>
                  </a:cubicBezTo>
                  <a:cubicBezTo>
                    <a:pt x="11010" y="21322"/>
                    <a:pt x="13605" y="21153"/>
                    <a:pt x="16060" y="20420"/>
                  </a:cubicBezTo>
                  <a:cubicBezTo>
                    <a:pt x="16761" y="20250"/>
                    <a:pt x="17252" y="19968"/>
                    <a:pt x="17883" y="19630"/>
                  </a:cubicBezTo>
                  <a:cubicBezTo>
                    <a:pt x="18164" y="19461"/>
                    <a:pt x="18584" y="19235"/>
                    <a:pt x="18795" y="19066"/>
                  </a:cubicBezTo>
                  <a:cubicBezTo>
                    <a:pt x="18865" y="19010"/>
                    <a:pt x="18935" y="18953"/>
                    <a:pt x="19005" y="18897"/>
                  </a:cubicBezTo>
                  <a:cubicBezTo>
                    <a:pt x="19075" y="18841"/>
                    <a:pt x="19145" y="18784"/>
                    <a:pt x="19286" y="18728"/>
                  </a:cubicBezTo>
                  <a:cubicBezTo>
                    <a:pt x="19286" y="18671"/>
                    <a:pt x="19286" y="18615"/>
                    <a:pt x="19286" y="18502"/>
                  </a:cubicBezTo>
                  <a:cubicBezTo>
                    <a:pt x="19356" y="18446"/>
                    <a:pt x="19426" y="18389"/>
                    <a:pt x="19566" y="18333"/>
                  </a:cubicBezTo>
                  <a:cubicBezTo>
                    <a:pt x="19987" y="17205"/>
                    <a:pt x="20478" y="16246"/>
                    <a:pt x="20899" y="15118"/>
                  </a:cubicBezTo>
                  <a:cubicBezTo>
                    <a:pt x="21600" y="12919"/>
                    <a:pt x="21600" y="10663"/>
                    <a:pt x="21109" y="8182"/>
                  </a:cubicBezTo>
                  <a:cubicBezTo>
                    <a:pt x="20478" y="5926"/>
                    <a:pt x="18795" y="3839"/>
                    <a:pt x="17042" y="2316"/>
                  </a:cubicBezTo>
                  <a:cubicBezTo>
                    <a:pt x="14938" y="850"/>
                    <a:pt x="12413" y="-278"/>
                    <a:pt x="9608" y="60"/>
                  </a:cubicBezTo>
                  <a:cubicBezTo>
                    <a:pt x="8977" y="60"/>
                    <a:pt x="8275" y="230"/>
                    <a:pt x="7644" y="455"/>
                  </a:cubicBezTo>
                  <a:cubicBezTo>
                    <a:pt x="6873" y="681"/>
                    <a:pt x="6452" y="850"/>
                    <a:pt x="5751" y="1245"/>
                  </a:cubicBezTo>
                  <a:cubicBezTo>
                    <a:pt x="4629" y="1809"/>
                    <a:pt x="3647" y="2542"/>
                    <a:pt x="2735" y="3501"/>
                  </a:cubicBezTo>
                  <a:cubicBezTo>
                    <a:pt x="1122" y="4967"/>
                    <a:pt x="210" y="7223"/>
                    <a:pt x="0" y="9479"/>
                  </a:cubicBezTo>
                  <a:cubicBezTo>
                    <a:pt x="701" y="7392"/>
                    <a:pt x="1613" y="5305"/>
                    <a:pt x="3436" y="406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34" name="Freeform 308"/>
            <p:cNvSpPr/>
            <p:nvPr/>
          </p:nvSpPr>
          <p:spPr>
            <a:xfrm>
              <a:off x="361800" y="321938"/>
              <a:ext cx="61202" cy="7632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36"/>
                    <a:pt x="508" y="14570"/>
                    <a:pt x="1525" y="16200"/>
                  </a:cubicBezTo>
                  <a:cubicBezTo>
                    <a:pt x="2414" y="17932"/>
                    <a:pt x="3812" y="19257"/>
                    <a:pt x="5464" y="20174"/>
                  </a:cubicBezTo>
                  <a:cubicBezTo>
                    <a:pt x="6988" y="21091"/>
                    <a:pt x="8894" y="21600"/>
                    <a:pt x="10800" y="21600"/>
                  </a:cubicBezTo>
                  <a:cubicBezTo>
                    <a:pt x="12706" y="21600"/>
                    <a:pt x="14612" y="21091"/>
                    <a:pt x="16264" y="20174"/>
                  </a:cubicBezTo>
                  <a:cubicBezTo>
                    <a:pt x="17788" y="19257"/>
                    <a:pt x="19186" y="17932"/>
                    <a:pt x="20202" y="16200"/>
                  </a:cubicBezTo>
                  <a:cubicBezTo>
                    <a:pt x="21092" y="14570"/>
                    <a:pt x="21600" y="12736"/>
                    <a:pt x="21600" y="10800"/>
                  </a:cubicBezTo>
                  <a:cubicBezTo>
                    <a:pt x="21600" y="8966"/>
                    <a:pt x="21092" y="7030"/>
                    <a:pt x="20202" y="5400"/>
                  </a:cubicBezTo>
                  <a:cubicBezTo>
                    <a:pt x="19186" y="3770"/>
                    <a:pt x="17788" y="2343"/>
                    <a:pt x="16264" y="1426"/>
                  </a:cubicBezTo>
                  <a:cubicBezTo>
                    <a:pt x="14612" y="509"/>
                    <a:pt x="12706" y="0"/>
                    <a:pt x="10800" y="0"/>
                  </a:cubicBezTo>
                  <a:cubicBezTo>
                    <a:pt x="8894" y="0"/>
                    <a:pt x="6988" y="509"/>
                    <a:pt x="5464" y="1426"/>
                  </a:cubicBezTo>
                  <a:cubicBezTo>
                    <a:pt x="3812" y="2343"/>
                    <a:pt x="2414" y="3770"/>
                    <a:pt x="1525" y="5400"/>
                  </a:cubicBezTo>
                  <a:cubicBezTo>
                    <a:pt x="508" y="7030"/>
                    <a:pt x="0" y="8966"/>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35" name="Freeform 309"/>
            <p:cNvSpPr/>
            <p:nvPr/>
          </p:nvSpPr>
          <p:spPr>
            <a:xfrm>
              <a:off x="266399" y="457300"/>
              <a:ext cx="62283" cy="5292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483" y="0"/>
                    <a:pt x="7242" y="0"/>
                    <a:pt x="0" y="0"/>
                  </a:cubicBezTo>
                  <a:cubicBezTo>
                    <a:pt x="0" y="7200"/>
                    <a:pt x="0" y="14400"/>
                    <a:pt x="0" y="21600"/>
                  </a:cubicBezTo>
                  <a:cubicBezTo>
                    <a:pt x="7242" y="21600"/>
                    <a:pt x="14483" y="21600"/>
                    <a:pt x="21600" y="21600"/>
                  </a:cubicBezTo>
                  <a:cubicBezTo>
                    <a:pt x="21600" y="14400"/>
                    <a:pt x="21600" y="7200"/>
                    <a:pt x="2160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36" name="Freeform 310"/>
            <p:cNvSpPr/>
            <p:nvPr/>
          </p:nvSpPr>
          <p:spPr>
            <a:xfrm>
              <a:off x="180359" y="412659"/>
              <a:ext cx="235803" cy="85633"/>
            </a:xfrm>
            <a:custGeom>
              <a:avLst/>
              <a:gdLst/>
              <a:ahLst/>
              <a:cxnLst>
                <a:cxn ang="0">
                  <a:pos x="wd2" y="hd2"/>
                </a:cxn>
                <a:cxn ang="5400000">
                  <a:pos x="wd2" y="hd2"/>
                </a:cxn>
                <a:cxn ang="10800000">
                  <a:pos x="wd2" y="hd2"/>
                </a:cxn>
                <a:cxn ang="16200000">
                  <a:pos x="wd2" y="hd2"/>
                </a:cxn>
              </a:cxnLst>
              <a:rect l="0" t="0" r="r" b="b"/>
              <a:pathLst>
                <a:path w="21600" h="21319" extrusionOk="0">
                  <a:moveTo>
                    <a:pt x="5309" y="18284"/>
                  </a:moveTo>
                  <a:cubicBezTo>
                    <a:pt x="6398" y="17925"/>
                    <a:pt x="7453" y="17298"/>
                    <a:pt x="8310" y="15864"/>
                  </a:cubicBezTo>
                  <a:cubicBezTo>
                    <a:pt x="9201" y="14340"/>
                    <a:pt x="9827" y="12368"/>
                    <a:pt x="9926" y="10217"/>
                  </a:cubicBezTo>
                  <a:cubicBezTo>
                    <a:pt x="10190" y="6812"/>
                    <a:pt x="10454" y="3406"/>
                    <a:pt x="10718" y="0"/>
                  </a:cubicBezTo>
                  <a:cubicBezTo>
                    <a:pt x="10948" y="3406"/>
                    <a:pt x="11179" y="6812"/>
                    <a:pt x="11443" y="10217"/>
                  </a:cubicBezTo>
                  <a:cubicBezTo>
                    <a:pt x="11641" y="12637"/>
                    <a:pt x="12202" y="14340"/>
                    <a:pt x="13059" y="15864"/>
                  </a:cubicBezTo>
                  <a:cubicBezTo>
                    <a:pt x="13916" y="17298"/>
                    <a:pt x="15005" y="18284"/>
                    <a:pt x="16093" y="18284"/>
                  </a:cubicBezTo>
                  <a:cubicBezTo>
                    <a:pt x="17280" y="18284"/>
                    <a:pt x="18335" y="17925"/>
                    <a:pt x="19325" y="16491"/>
                  </a:cubicBezTo>
                  <a:cubicBezTo>
                    <a:pt x="20314" y="15237"/>
                    <a:pt x="21171" y="13175"/>
                    <a:pt x="21600" y="10486"/>
                  </a:cubicBezTo>
                  <a:cubicBezTo>
                    <a:pt x="21468" y="13534"/>
                    <a:pt x="20842" y="16222"/>
                    <a:pt x="19852" y="17925"/>
                  </a:cubicBezTo>
                  <a:cubicBezTo>
                    <a:pt x="18929" y="19718"/>
                    <a:pt x="17511" y="20973"/>
                    <a:pt x="16225" y="21241"/>
                  </a:cubicBezTo>
                  <a:cubicBezTo>
                    <a:pt x="14807" y="21600"/>
                    <a:pt x="13521" y="20704"/>
                    <a:pt x="12300" y="18822"/>
                  </a:cubicBezTo>
                  <a:cubicBezTo>
                    <a:pt x="11641" y="17925"/>
                    <a:pt x="11212" y="16760"/>
                    <a:pt x="10816" y="15237"/>
                  </a:cubicBezTo>
                  <a:cubicBezTo>
                    <a:pt x="10388" y="16760"/>
                    <a:pt x="9827" y="17925"/>
                    <a:pt x="9300" y="18822"/>
                  </a:cubicBezTo>
                  <a:cubicBezTo>
                    <a:pt x="8112" y="20704"/>
                    <a:pt x="6694" y="21600"/>
                    <a:pt x="5408" y="21241"/>
                  </a:cubicBezTo>
                  <a:cubicBezTo>
                    <a:pt x="4089" y="21241"/>
                    <a:pt x="2704" y="20076"/>
                    <a:pt x="1715" y="17925"/>
                  </a:cubicBezTo>
                  <a:cubicBezTo>
                    <a:pt x="758" y="16222"/>
                    <a:pt x="0" y="13175"/>
                    <a:pt x="0" y="10486"/>
                  </a:cubicBezTo>
                  <a:cubicBezTo>
                    <a:pt x="198" y="12906"/>
                    <a:pt x="1088" y="14968"/>
                    <a:pt x="2078" y="16491"/>
                  </a:cubicBezTo>
                  <a:cubicBezTo>
                    <a:pt x="3034" y="17656"/>
                    <a:pt x="4221" y="18284"/>
                    <a:pt x="5309" y="1828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37" name="Freeform 311"/>
            <p:cNvSpPr/>
            <p:nvPr/>
          </p:nvSpPr>
          <p:spPr>
            <a:xfrm>
              <a:off x="253452" y="397180"/>
              <a:ext cx="89853" cy="43202"/>
            </a:xfrm>
            <a:custGeom>
              <a:avLst/>
              <a:gdLst/>
              <a:ahLst/>
              <a:cxnLst>
                <a:cxn ang="0">
                  <a:pos x="wd2" y="hd2"/>
                </a:cxn>
                <a:cxn ang="5400000">
                  <a:pos x="wd2" y="hd2"/>
                </a:cxn>
                <a:cxn ang="10800000">
                  <a:pos x="wd2" y="hd2"/>
                </a:cxn>
                <a:cxn ang="16200000">
                  <a:pos x="wd2" y="hd2"/>
                </a:cxn>
              </a:cxnLst>
              <a:rect l="0" t="0" r="r" b="b"/>
              <a:pathLst>
                <a:path w="20116" h="21600" extrusionOk="0">
                  <a:moveTo>
                    <a:pt x="10072" y="0"/>
                  </a:moveTo>
                  <a:cubicBezTo>
                    <a:pt x="11926" y="0"/>
                    <a:pt x="17487" y="0"/>
                    <a:pt x="19582" y="3780"/>
                  </a:cubicBezTo>
                  <a:cubicBezTo>
                    <a:pt x="20872" y="6120"/>
                    <a:pt x="19824" y="12060"/>
                    <a:pt x="16439" y="17640"/>
                  </a:cubicBezTo>
                  <a:cubicBezTo>
                    <a:pt x="14021" y="21060"/>
                    <a:pt x="11845" y="21600"/>
                    <a:pt x="10314" y="21600"/>
                  </a:cubicBezTo>
                  <a:cubicBezTo>
                    <a:pt x="8460" y="21600"/>
                    <a:pt x="6365" y="20520"/>
                    <a:pt x="4269" y="17640"/>
                  </a:cubicBezTo>
                  <a:cubicBezTo>
                    <a:pt x="78" y="12060"/>
                    <a:pt x="-728" y="6120"/>
                    <a:pt x="562" y="3780"/>
                  </a:cubicBezTo>
                  <a:cubicBezTo>
                    <a:pt x="2415" y="0"/>
                    <a:pt x="8218" y="0"/>
                    <a:pt x="10072"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grpSp>
        <p:nvGrpSpPr>
          <p:cNvPr id="1462" name="Group 312"/>
          <p:cNvGrpSpPr/>
          <p:nvPr/>
        </p:nvGrpSpPr>
        <p:grpSpPr>
          <a:xfrm>
            <a:off x="9090046" y="4769956"/>
            <a:ext cx="269958" cy="360093"/>
            <a:chOff x="1" y="-3"/>
            <a:chExt cx="269956" cy="360091"/>
          </a:xfrm>
        </p:grpSpPr>
        <p:sp>
          <p:nvSpPr>
            <p:cNvPr id="1439" name="Freeform 313"/>
            <p:cNvSpPr/>
            <p:nvPr/>
          </p:nvSpPr>
          <p:spPr>
            <a:xfrm>
              <a:off x="222796" y="246638"/>
              <a:ext cx="47163" cy="525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23"/>
                    <a:pt x="21105" y="14499"/>
                    <a:pt x="20281" y="16126"/>
                  </a:cubicBezTo>
                  <a:cubicBezTo>
                    <a:pt x="19292" y="17901"/>
                    <a:pt x="17973" y="19233"/>
                    <a:pt x="16324" y="20121"/>
                  </a:cubicBezTo>
                  <a:cubicBezTo>
                    <a:pt x="14675" y="21156"/>
                    <a:pt x="12861" y="21600"/>
                    <a:pt x="10882" y="21600"/>
                  </a:cubicBezTo>
                  <a:cubicBezTo>
                    <a:pt x="8904" y="21600"/>
                    <a:pt x="7090" y="21156"/>
                    <a:pt x="5441" y="20121"/>
                  </a:cubicBezTo>
                  <a:cubicBezTo>
                    <a:pt x="3792" y="19233"/>
                    <a:pt x="2308" y="17901"/>
                    <a:pt x="1484" y="16126"/>
                  </a:cubicBezTo>
                  <a:cubicBezTo>
                    <a:pt x="495" y="14499"/>
                    <a:pt x="0" y="12723"/>
                    <a:pt x="0" y="10800"/>
                  </a:cubicBezTo>
                  <a:cubicBezTo>
                    <a:pt x="0" y="9025"/>
                    <a:pt x="495" y="7101"/>
                    <a:pt x="1484" y="5474"/>
                  </a:cubicBezTo>
                  <a:cubicBezTo>
                    <a:pt x="2473" y="3699"/>
                    <a:pt x="3792" y="2367"/>
                    <a:pt x="5441" y="1479"/>
                  </a:cubicBezTo>
                  <a:cubicBezTo>
                    <a:pt x="7090" y="444"/>
                    <a:pt x="8904" y="0"/>
                    <a:pt x="10882" y="0"/>
                  </a:cubicBezTo>
                  <a:cubicBezTo>
                    <a:pt x="12861" y="0"/>
                    <a:pt x="14675" y="444"/>
                    <a:pt x="16324" y="1479"/>
                  </a:cubicBezTo>
                  <a:cubicBezTo>
                    <a:pt x="17973" y="2367"/>
                    <a:pt x="19292" y="3699"/>
                    <a:pt x="20281" y="5474"/>
                  </a:cubicBezTo>
                  <a:cubicBezTo>
                    <a:pt x="21105" y="7101"/>
                    <a:pt x="21600" y="9025"/>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40" name="Freeform 314"/>
            <p:cNvSpPr/>
            <p:nvPr/>
          </p:nvSpPr>
          <p:spPr>
            <a:xfrm>
              <a:off x="170847" y="240518"/>
              <a:ext cx="82302" cy="104951"/>
            </a:xfrm>
            <a:custGeom>
              <a:avLst/>
              <a:gdLst/>
              <a:ahLst/>
              <a:cxnLst>
                <a:cxn ang="0">
                  <a:pos x="wd2" y="hd2"/>
                </a:cxn>
                <a:cxn ang="5400000">
                  <a:pos x="wd2" y="hd2"/>
                </a:cxn>
                <a:cxn ang="10800000">
                  <a:pos x="wd2" y="hd2"/>
                </a:cxn>
                <a:cxn ang="16200000">
                  <a:pos x="wd2" y="hd2"/>
                </a:cxn>
              </a:cxnLst>
              <a:rect l="0" t="0" r="r" b="b"/>
              <a:pathLst>
                <a:path w="17327" h="20445" extrusionOk="0">
                  <a:moveTo>
                    <a:pt x="16318" y="17252"/>
                  </a:moveTo>
                  <a:cubicBezTo>
                    <a:pt x="20107" y="3997"/>
                    <a:pt x="12149" y="5751"/>
                    <a:pt x="10103" y="0"/>
                  </a:cubicBezTo>
                  <a:cubicBezTo>
                    <a:pt x="7147" y="1332"/>
                    <a:pt x="4191" y="2735"/>
                    <a:pt x="1235" y="4068"/>
                  </a:cubicBezTo>
                  <a:cubicBezTo>
                    <a:pt x="1235" y="3997"/>
                    <a:pt x="-1493" y="16691"/>
                    <a:pt x="1160" y="19496"/>
                  </a:cubicBezTo>
                  <a:cubicBezTo>
                    <a:pt x="3130" y="21600"/>
                    <a:pt x="15560" y="19917"/>
                    <a:pt x="16318" y="1725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41" name="Freeform 315"/>
            <p:cNvSpPr/>
            <p:nvPr/>
          </p:nvSpPr>
          <p:spPr>
            <a:xfrm>
              <a:off x="176715" y="299102"/>
              <a:ext cx="48242" cy="25659"/>
            </a:xfrm>
            <a:custGeom>
              <a:avLst/>
              <a:gdLst/>
              <a:ahLst/>
              <a:cxnLst>
                <a:cxn ang="0">
                  <a:pos x="wd2" y="hd2"/>
                </a:cxn>
                <a:cxn ang="5400000">
                  <a:pos x="wd2" y="hd2"/>
                </a:cxn>
                <a:cxn ang="10800000">
                  <a:pos x="wd2" y="hd2"/>
                </a:cxn>
                <a:cxn ang="16200000">
                  <a:pos x="wd2" y="hd2"/>
                </a:cxn>
              </a:cxnLst>
              <a:rect l="0" t="0" r="r" b="b"/>
              <a:pathLst>
                <a:path w="21600" h="20802" extrusionOk="0">
                  <a:moveTo>
                    <a:pt x="2901" y="10002"/>
                  </a:moveTo>
                  <a:cubicBezTo>
                    <a:pt x="4513" y="7083"/>
                    <a:pt x="6287" y="4164"/>
                    <a:pt x="8382" y="2705"/>
                  </a:cubicBezTo>
                  <a:cubicBezTo>
                    <a:pt x="12734" y="-798"/>
                    <a:pt x="17570" y="-798"/>
                    <a:pt x="21600" y="2121"/>
                  </a:cubicBezTo>
                  <a:cubicBezTo>
                    <a:pt x="17248" y="2121"/>
                    <a:pt x="13218" y="2705"/>
                    <a:pt x="9349" y="6207"/>
                  </a:cubicBezTo>
                  <a:cubicBezTo>
                    <a:pt x="7415" y="7375"/>
                    <a:pt x="5642" y="9418"/>
                    <a:pt x="4030" y="12045"/>
                  </a:cubicBezTo>
                  <a:cubicBezTo>
                    <a:pt x="2740" y="14380"/>
                    <a:pt x="967" y="17299"/>
                    <a:pt x="0" y="20802"/>
                  </a:cubicBezTo>
                  <a:cubicBezTo>
                    <a:pt x="322" y="16716"/>
                    <a:pt x="1451" y="12921"/>
                    <a:pt x="2901" y="1000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42" name="Freeform 316"/>
            <p:cNvSpPr/>
            <p:nvPr/>
          </p:nvSpPr>
          <p:spPr>
            <a:xfrm>
              <a:off x="117351" y="232238"/>
              <a:ext cx="69446" cy="127851"/>
            </a:xfrm>
            <a:custGeom>
              <a:avLst/>
              <a:gdLst/>
              <a:ahLst/>
              <a:cxnLst>
                <a:cxn ang="0">
                  <a:pos x="wd2" y="hd2"/>
                </a:cxn>
                <a:cxn ang="5400000">
                  <a:pos x="wd2" y="hd2"/>
                </a:cxn>
                <a:cxn ang="10800000">
                  <a:pos x="wd2" y="hd2"/>
                </a:cxn>
                <a:cxn ang="16200000">
                  <a:pos x="wd2" y="hd2"/>
                </a:cxn>
              </a:cxnLst>
              <a:rect l="0" t="0" r="r" b="b"/>
              <a:pathLst>
                <a:path w="19470" h="21131" extrusionOk="0">
                  <a:moveTo>
                    <a:pt x="15534" y="19815"/>
                  </a:moveTo>
                  <a:cubicBezTo>
                    <a:pt x="19470" y="17316"/>
                    <a:pt x="19369" y="6307"/>
                    <a:pt x="19470" y="893"/>
                  </a:cubicBezTo>
                  <a:cubicBezTo>
                    <a:pt x="13818" y="595"/>
                    <a:pt x="8266" y="298"/>
                    <a:pt x="2614" y="0"/>
                  </a:cubicBezTo>
                  <a:cubicBezTo>
                    <a:pt x="2513" y="0"/>
                    <a:pt x="-2130" y="17435"/>
                    <a:pt x="1201" y="19815"/>
                  </a:cubicBezTo>
                  <a:cubicBezTo>
                    <a:pt x="3623" y="21600"/>
                    <a:pt x="12707" y="21540"/>
                    <a:pt x="15534"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43" name="Freeform 317"/>
            <p:cNvSpPr/>
            <p:nvPr/>
          </p:nvSpPr>
          <p:spPr>
            <a:xfrm>
              <a:off x="55754" y="232238"/>
              <a:ext cx="69970" cy="127851"/>
            </a:xfrm>
            <a:custGeom>
              <a:avLst/>
              <a:gdLst/>
              <a:ahLst/>
              <a:cxnLst>
                <a:cxn ang="0">
                  <a:pos x="wd2" y="hd2"/>
                </a:cxn>
                <a:cxn ang="5400000">
                  <a:pos x="wd2" y="hd2"/>
                </a:cxn>
                <a:cxn ang="10800000">
                  <a:pos x="wd2" y="hd2"/>
                </a:cxn>
                <a:cxn ang="16200000">
                  <a:pos x="wd2" y="hd2"/>
                </a:cxn>
              </a:cxnLst>
              <a:rect l="0" t="0" r="r" b="b"/>
              <a:pathLst>
                <a:path w="19526" h="21131" extrusionOk="0">
                  <a:moveTo>
                    <a:pt x="3918" y="19815"/>
                  </a:moveTo>
                  <a:cubicBezTo>
                    <a:pt x="0" y="17316"/>
                    <a:pt x="100" y="6307"/>
                    <a:pt x="0" y="893"/>
                  </a:cubicBezTo>
                  <a:cubicBezTo>
                    <a:pt x="5626" y="595"/>
                    <a:pt x="11252" y="298"/>
                    <a:pt x="16778" y="0"/>
                  </a:cubicBezTo>
                  <a:cubicBezTo>
                    <a:pt x="17280" y="6605"/>
                    <a:pt x="21600" y="17494"/>
                    <a:pt x="18285" y="19815"/>
                  </a:cubicBezTo>
                  <a:cubicBezTo>
                    <a:pt x="15873" y="21600"/>
                    <a:pt x="6731" y="21540"/>
                    <a:pt x="3918"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44" name="Freeform 318"/>
            <p:cNvSpPr/>
            <p:nvPr/>
          </p:nvSpPr>
          <p:spPr>
            <a:xfrm>
              <a:off x="114924" y="300279"/>
              <a:ext cx="12702" cy="51842"/>
            </a:xfrm>
            <a:custGeom>
              <a:avLst/>
              <a:gdLst/>
              <a:ahLst/>
              <a:cxnLst>
                <a:cxn ang="0">
                  <a:pos x="wd2" y="hd2"/>
                </a:cxn>
                <a:cxn ang="5400000">
                  <a:pos x="wd2" y="hd2"/>
                </a:cxn>
                <a:cxn ang="10800000">
                  <a:pos x="wd2" y="hd2"/>
                </a:cxn>
                <a:cxn ang="16200000">
                  <a:pos x="wd2" y="hd2"/>
                </a:cxn>
              </a:cxnLst>
              <a:rect l="0" t="0" r="r" b="b"/>
              <a:pathLst>
                <a:path w="21600" h="21600" extrusionOk="0">
                  <a:moveTo>
                    <a:pt x="0" y="10650"/>
                  </a:moveTo>
                  <a:cubicBezTo>
                    <a:pt x="0" y="7200"/>
                    <a:pt x="3086" y="3600"/>
                    <a:pt x="10800" y="0"/>
                  </a:cubicBezTo>
                  <a:cubicBezTo>
                    <a:pt x="18514" y="3600"/>
                    <a:pt x="21600" y="7350"/>
                    <a:pt x="21600" y="10650"/>
                  </a:cubicBezTo>
                  <a:cubicBezTo>
                    <a:pt x="18514" y="14400"/>
                    <a:pt x="18514" y="18000"/>
                    <a:pt x="10800" y="21600"/>
                  </a:cubicBezTo>
                  <a:cubicBezTo>
                    <a:pt x="3086" y="18000"/>
                    <a:pt x="0" y="14250"/>
                    <a:pt x="0" y="1065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45" name="Freeform 319"/>
            <p:cNvSpPr/>
            <p:nvPr/>
          </p:nvSpPr>
          <p:spPr>
            <a:xfrm>
              <a:off x="68354" y="227559"/>
              <a:ext cx="106203" cy="104042"/>
            </a:xfrm>
            <a:custGeom>
              <a:avLst/>
              <a:gdLst/>
              <a:ahLst/>
              <a:cxnLst>
                <a:cxn ang="0">
                  <a:pos x="wd2" y="hd2"/>
                </a:cxn>
                <a:cxn ang="5400000">
                  <a:pos x="wd2" y="hd2"/>
                </a:cxn>
                <a:cxn ang="10800000">
                  <a:pos x="wd2" y="hd2"/>
                </a:cxn>
                <a:cxn ang="16200000">
                  <a:pos x="wd2" y="hd2"/>
                </a:cxn>
              </a:cxnLst>
              <a:rect l="0" t="0" r="r" b="b"/>
              <a:pathLst>
                <a:path w="21600" h="21600" extrusionOk="0">
                  <a:moveTo>
                    <a:pt x="10837" y="21600"/>
                  </a:moveTo>
                  <a:cubicBezTo>
                    <a:pt x="7249" y="17788"/>
                    <a:pt x="0" y="15845"/>
                    <a:pt x="0" y="10165"/>
                  </a:cubicBezTo>
                  <a:cubicBezTo>
                    <a:pt x="0" y="4559"/>
                    <a:pt x="4833" y="0"/>
                    <a:pt x="10837" y="0"/>
                  </a:cubicBezTo>
                  <a:cubicBezTo>
                    <a:pt x="16841" y="0"/>
                    <a:pt x="21600" y="4559"/>
                    <a:pt x="21600" y="10165"/>
                  </a:cubicBezTo>
                  <a:cubicBezTo>
                    <a:pt x="21600" y="15845"/>
                    <a:pt x="14424" y="17788"/>
                    <a:pt x="10837"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46" name="Freeform 320"/>
            <p:cNvSpPr/>
            <p:nvPr/>
          </p:nvSpPr>
          <p:spPr>
            <a:xfrm>
              <a:off x="162675" y="-4"/>
              <a:ext cx="80337" cy="157725"/>
            </a:xfrm>
            <a:custGeom>
              <a:avLst/>
              <a:gdLst/>
              <a:ahLst/>
              <a:cxnLst>
                <a:cxn ang="0">
                  <a:pos x="wd2" y="hd2"/>
                </a:cxn>
                <a:cxn ang="5400000">
                  <a:pos x="wd2" y="hd2"/>
                </a:cxn>
                <a:cxn ang="10800000">
                  <a:pos x="wd2" y="hd2"/>
                </a:cxn>
                <a:cxn ang="16200000">
                  <a:pos x="wd2" y="hd2"/>
                </a:cxn>
              </a:cxnLst>
              <a:rect l="0" t="0" r="r" b="b"/>
              <a:pathLst>
                <a:path w="19436" h="21410" extrusionOk="0">
                  <a:moveTo>
                    <a:pt x="1742" y="9388"/>
                  </a:moveTo>
                  <a:cubicBezTo>
                    <a:pt x="1045" y="17940"/>
                    <a:pt x="610" y="16670"/>
                    <a:pt x="0" y="20335"/>
                  </a:cubicBezTo>
                  <a:cubicBezTo>
                    <a:pt x="2700" y="20677"/>
                    <a:pt x="5313" y="21068"/>
                    <a:pt x="8013" y="21410"/>
                  </a:cubicBezTo>
                  <a:cubicBezTo>
                    <a:pt x="11323" y="18185"/>
                    <a:pt x="7577" y="20628"/>
                    <a:pt x="17942" y="11636"/>
                  </a:cubicBezTo>
                  <a:cubicBezTo>
                    <a:pt x="21600" y="8313"/>
                    <a:pt x="17681" y="543"/>
                    <a:pt x="15329" y="5"/>
                  </a:cubicBezTo>
                  <a:cubicBezTo>
                    <a:pt x="13935" y="-190"/>
                    <a:pt x="2003" y="4990"/>
                    <a:pt x="1742" y="938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47" name="Freeform 321"/>
            <p:cNvSpPr/>
            <p:nvPr/>
          </p:nvSpPr>
          <p:spPr>
            <a:xfrm>
              <a:off x="169155" y="31594"/>
              <a:ext cx="58110" cy="125046"/>
            </a:xfrm>
            <a:custGeom>
              <a:avLst/>
              <a:gdLst/>
              <a:ahLst/>
              <a:cxnLst>
                <a:cxn ang="0">
                  <a:pos x="wd2" y="hd2"/>
                </a:cxn>
                <a:cxn ang="5400000">
                  <a:pos x="wd2" y="hd2"/>
                </a:cxn>
                <a:cxn ang="10800000">
                  <a:pos x="wd2" y="hd2"/>
                </a:cxn>
                <a:cxn ang="16200000">
                  <a:pos x="wd2" y="hd2"/>
                </a:cxn>
              </a:cxnLst>
              <a:rect l="0" t="0" r="r" b="b"/>
              <a:pathLst>
                <a:path w="20152" h="21315" extrusionOk="0">
                  <a:moveTo>
                    <a:pt x="5244" y="7017"/>
                  </a:moveTo>
                  <a:cubicBezTo>
                    <a:pt x="1249" y="17449"/>
                    <a:pt x="1748" y="15915"/>
                    <a:pt x="0" y="20395"/>
                  </a:cubicBezTo>
                  <a:cubicBezTo>
                    <a:pt x="2497" y="20701"/>
                    <a:pt x="5119" y="21008"/>
                    <a:pt x="7616" y="21315"/>
                  </a:cubicBezTo>
                  <a:cubicBezTo>
                    <a:pt x="11237" y="17081"/>
                    <a:pt x="7616" y="20579"/>
                    <a:pt x="18603" y="8613"/>
                  </a:cubicBezTo>
                  <a:cubicBezTo>
                    <a:pt x="21600" y="5545"/>
                    <a:pt x="19852" y="574"/>
                    <a:pt x="16731" y="22"/>
                  </a:cubicBezTo>
                  <a:cubicBezTo>
                    <a:pt x="14733" y="-285"/>
                    <a:pt x="6742" y="2722"/>
                    <a:pt x="5244" y="701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48" name="Freeform 322"/>
            <p:cNvSpPr/>
            <p:nvPr/>
          </p:nvSpPr>
          <p:spPr>
            <a:xfrm>
              <a:off x="1" y="-4"/>
              <a:ext cx="80235" cy="157725"/>
            </a:xfrm>
            <a:custGeom>
              <a:avLst/>
              <a:gdLst/>
              <a:ahLst/>
              <a:cxnLst>
                <a:cxn ang="0">
                  <a:pos x="wd2" y="hd2"/>
                </a:cxn>
                <a:cxn ang="5400000">
                  <a:pos x="wd2" y="hd2"/>
                </a:cxn>
                <a:cxn ang="10800000">
                  <a:pos x="wd2" y="hd2"/>
                </a:cxn>
                <a:cxn ang="16200000">
                  <a:pos x="wd2" y="hd2"/>
                </a:cxn>
              </a:cxnLst>
              <a:rect l="0" t="0" r="r" b="b"/>
              <a:pathLst>
                <a:path w="19334" h="21410" extrusionOk="0">
                  <a:moveTo>
                    <a:pt x="17599" y="9388"/>
                  </a:moveTo>
                  <a:cubicBezTo>
                    <a:pt x="18293" y="17940"/>
                    <a:pt x="18727" y="16670"/>
                    <a:pt x="19334" y="20335"/>
                  </a:cubicBezTo>
                  <a:cubicBezTo>
                    <a:pt x="16645" y="20677"/>
                    <a:pt x="14042" y="21068"/>
                    <a:pt x="11353" y="21410"/>
                  </a:cubicBezTo>
                  <a:cubicBezTo>
                    <a:pt x="8144" y="18185"/>
                    <a:pt x="11787" y="20628"/>
                    <a:pt x="1551" y="11636"/>
                  </a:cubicBezTo>
                  <a:cubicBezTo>
                    <a:pt x="-2266" y="8313"/>
                    <a:pt x="1898" y="543"/>
                    <a:pt x="4067" y="5"/>
                  </a:cubicBezTo>
                  <a:cubicBezTo>
                    <a:pt x="5541" y="-190"/>
                    <a:pt x="17339" y="4990"/>
                    <a:pt x="17599" y="938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49" name="Freeform 323"/>
            <p:cNvSpPr/>
            <p:nvPr/>
          </p:nvSpPr>
          <p:spPr>
            <a:xfrm>
              <a:off x="15464" y="31589"/>
              <a:ext cx="58292" cy="125772"/>
            </a:xfrm>
            <a:custGeom>
              <a:avLst/>
              <a:gdLst/>
              <a:ahLst/>
              <a:cxnLst>
                <a:cxn ang="0">
                  <a:pos x="wd2" y="hd2"/>
                </a:cxn>
                <a:cxn ang="5400000">
                  <a:pos x="wd2" y="hd2"/>
                </a:cxn>
                <a:cxn ang="10800000">
                  <a:pos x="wd2" y="hd2"/>
                </a:cxn>
                <a:cxn ang="16200000">
                  <a:pos x="wd2" y="hd2"/>
                </a:cxn>
              </a:cxnLst>
              <a:rect l="0" t="0" r="r" b="b"/>
              <a:pathLst>
                <a:path w="20217" h="21316" extrusionOk="0">
                  <a:moveTo>
                    <a:pt x="15098" y="6977"/>
                  </a:moveTo>
                  <a:cubicBezTo>
                    <a:pt x="18968" y="17350"/>
                    <a:pt x="18469" y="15824"/>
                    <a:pt x="20217" y="20279"/>
                  </a:cubicBezTo>
                  <a:cubicBezTo>
                    <a:pt x="17720" y="20584"/>
                    <a:pt x="15348" y="20950"/>
                    <a:pt x="12851" y="21316"/>
                  </a:cubicBezTo>
                  <a:cubicBezTo>
                    <a:pt x="9105" y="17106"/>
                    <a:pt x="12851" y="20584"/>
                    <a:pt x="1614" y="8685"/>
                  </a:cubicBezTo>
                  <a:cubicBezTo>
                    <a:pt x="-1383" y="5513"/>
                    <a:pt x="115" y="570"/>
                    <a:pt x="3486" y="21"/>
                  </a:cubicBezTo>
                  <a:cubicBezTo>
                    <a:pt x="5484" y="-284"/>
                    <a:pt x="13350" y="2706"/>
                    <a:pt x="15098" y="697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50" name="Freeform 324"/>
            <p:cNvSpPr/>
            <p:nvPr/>
          </p:nvSpPr>
          <p:spPr>
            <a:xfrm>
              <a:off x="13218" y="96158"/>
              <a:ext cx="216488" cy="192242"/>
            </a:xfrm>
            <a:custGeom>
              <a:avLst/>
              <a:gdLst/>
              <a:ahLst/>
              <a:cxnLst>
                <a:cxn ang="0">
                  <a:pos x="wd2" y="hd2"/>
                </a:cxn>
                <a:cxn ang="5400000">
                  <a:pos x="wd2" y="hd2"/>
                </a:cxn>
                <a:cxn ang="10800000">
                  <a:pos x="wd2" y="hd2"/>
                </a:cxn>
                <a:cxn ang="16200000">
                  <a:pos x="wd2" y="hd2"/>
                </a:cxn>
              </a:cxnLst>
              <a:rect l="0" t="0" r="r" b="b"/>
              <a:pathLst>
                <a:path w="17769" h="21600" extrusionOk="0">
                  <a:moveTo>
                    <a:pt x="8899" y="0"/>
                  </a:moveTo>
                  <a:cubicBezTo>
                    <a:pt x="13774" y="0"/>
                    <a:pt x="16020" y="2872"/>
                    <a:pt x="16020" y="6917"/>
                  </a:cubicBezTo>
                  <a:cubicBezTo>
                    <a:pt x="16020" y="10274"/>
                    <a:pt x="19684" y="15290"/>
                    <a:pt x="16404" y="18566"/>
                  </a:cubicBezTo>
                  <a:cubicBezTo>
                    <a:pt x="14779" y="20184"/>
                    <a:pt x="12090" y="21600"/>
                    <a:pt x="8899" y="21600"/>
                  </a:cubicBezTo>
                  <a:cubicBezTo>
                    <a:pt x="5708" y="21600"/>
                    <a:pt x="2989" y="20184"/>
                    <a:pt x="1364" y="18566"/>
                  </a:cubicBezTo>
                  <a:cubicBezTo>
                    <a:pt x="-1916" y="15209"/>
                    <a:pt x="1748" y="10274"/>
                    <a:pt x="1748" y="6917"/>
                  </a:cubicBezTo>
                  <a:cubicBezTo>
                    <a:pt x="1748" y="2872"/>
                    <a:pt x="3964" y="0"/>
                    <a:pt x="8899"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51" name="Freeform 325"/>
            <p:cNvSpPr/>
            <p:nvPr/>
          </p:nvSpPr>
          <p:spPr>
            <a:xfrm>
              <a:off x="26308" y="122438"/>
              <a:ext cx="189148" cy="159482"/>
            </a:xfrm>
            <a:custGeom>
              <a:avLst/>
              <a:gdLst/>
              <a:ahLst/>
              <a:cxnLst>
                <a:cxn ang="0">
                  <a:pos x="wd2" y="hd2"/>
                </a:cxn>
                <a:cxn ang="5400000">
                  <a:pos x="wd2" y="hd2"/>
                </a:cxn>
                <a:cxn ang="10800000">
                  <a:pos x="wd2" y="hd2"/>
                </a:cxn>
                <a:cxn ang="16200000">
                  <a:pos x="wd2" y="hd2"/>
                </a:cxn>
              </a:cxnLst>
              <a:rect l="0" t="0" r="r" b="b"/>
              <a:pathLst>
                <a:path w="19805" h="21359" extrusionOk="0">
                  <a:moveTo>
                    <a:pt x="10774" y="723"/>
                  </a:moveTo>
                  <a:cubicBezTo>
                    <a:pt x="10208" y="-241"/>
                    <a:pt x="9681" y="-241"/>
                    <a:pt x="9191" y="723"/>
                  </a:cubicBezTo>
                  <a:cubicBezTo>
                    <a:pt x="7834" y="2893"/>
                    <a:pt x="5836" y="7521"/>
                    <a:pt x="5685" y="11379"/>
                  </a:cubicBezTo>
                  <a:cubicBezTo>
                    <a:pt x="3348" y="10993"/>
                    <a:pt x="709" y="11138"/>
                    <a:pt x="143" y="12777"/>
                  </a:cubicBezTo>
                  <a:cubicBezTo>
                    <a:pt x="-912" y="15959"/>
                    <a:pt x="4026" y="21359"/>
                    <a:pt x="9907" y="21359"/>
                  </a:cubicBezTo>
                  <a:cubicBezTo>
                    <a:pt x="15825" y="21359"/>
                    <a:pt x="20688" y="15959"/>
                    <a:pt x="19670" y="12777"/>
                  </a:cubicBezTo>
                  <a:cubicBezTo>
                    <a:pt x="19218" y="11138"/>
                    <a:pt x="16541" y="10993"/>
                    <a:pt x="14242" y="11379"/>
                  </a:cubicBezTo>
                  <a:cubicBezTo>
                    <a:pt x="14129" y="7521"/>
                    <a:pt x="12056" y="2893"/>
                    <a:pt x="10774" y="72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52" name="Freeform 326"/>
            <p:cNvSpPr/>
            <p:nvPr/>
          </p:nvSpPr>
          <p:spPr>
            <a:xfrm>
              <a:off x="76657" y="236559"/>
              <a:ext cx="89323" cy="32762"/>
            </a:xfrm>
            <a:custGeom>
              <a:avLst/>
              <a:gdLst/>
              <a:ahLst/>
              <a:cxnLst>
                <a:cxn ang="0">
                  <a:pos x="wd2" y="hd2"/>
                </a:cxn>
                <a:cxn ang="5400000">
                  <a:pos x="wd2" y="hd2"/>
                </a:cxn>
                <a:cxn ang="10800000">
                  <a:pos x="wd2" y="hd2"/>
                </a:cxn>
                <a:cxn ang="16200000">
                  <a:pos x="wd2" y="hd2"/>
                </a:cxn>
              </a:cxnLst>
              <a:rect l="0" t="0" r="r" b="b"/>
              <a:pathLst>
                <a:path w="20378" h="21600" extrusionOk="0">
                  <a:moveTo>
                    <a:pt x="16258" y="7596"/>
                  </a:moveTo>
                  <a:cubicBezTo>
                    <a:pt x="14779" y="8070"/>
                    <a:pt x="13137" y="6884"/>
                    <a:pt x="11987" y="4510"/>
                  </a:cubicBezTo>
                  <a:cubicBezTo>
                    <a:pt x="11248" y="3323"/>
                    <a:pt x="10755" y="1899"/>
                    <a:pt x="10180" y="0"/>
                  </a:cubicBezTo>
                  <a:cubicBezTo>
                    <a:pt x="9769" y="1899"/>
                    <a:pt x="9112" y="3323"/>
                    <a:pt x="8455" y="4510"/>
                  </a:cubicBezTo>
                  <a:cubicBezTo>
                    <a:pt x="7059" y="6884"/>
                    <a:pt x="5581" y="8308"/>
                    <a:pt x="4102" y="7596"/>
                  </a:cubicBezTo>
                  <a:cubicBezTo>
                    <a:pt x="2624" y="7596"/>
                    <a:pt x="1228" y="6171"/>
                    <a:pt x="78" y="3323"/>
                  </a:cubicBezTo>
                  <a:cubicBezTo>
                    <a:pt x="-579" y="1899"/>
                    <a:pt x="2953" y="21600"/>
                    <a:pt x="10180" y="21600"/>
                  </a:cubicBezTo>
                  <a:cubicBezTo>
                    <a:pt x="17489" y="21600"/>
                    <a:pt x="21021" y="1899"/>
                    <a:pt x="20282" y="3323"/>
                  </a:cubicBezTo>
                  <a:cubicBezTo>
                    <a:pt x="19214" y="5934"/>
                    <a:pt x="17736" y="7358"/>
                    <a:pt x="16258" y="759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53" name="Freeform 327"/>
            <p:cNvSpPr/>
            <p:nvPr/>
          </p:nvSpPr>
          <p:spPr>
            <a:xfrm>
              <a:off x="144943" y="145804"/>
              <a:ext cx="52451" cy="63332"/>
            </a:xfrm>
            <a:custGeom>
              <a:avLst/>
              <a:gdLst/>
              <a:ahLst/>
              <a:cxnLst>
                <a:cxn ang="0">
                  <a:pos x="wd2" y="hd2"/>
                </a:cxn>
                <a:cxn ang="5400000">
                  <a:pos x="wd2" y="hd2"/>
                </a:cxn>
                <a:cxn ang="10800000">
                  <a:pos x="wd2" y="hd2"/>
                </a:cxn>
                <a:cxn ang="16200000">
                  <a:pos x="wd2" y="hd2"/>
                </a:cxn>
              </a:cxnLst>
              <a:rect l="0" t="0" r="r" b="b"/>
              <a:pathLst>
                <a:path w="19546" h="18181" extrusionOk="0">
                  <a:moveTo>
                    <a:pt x="6742" y="526"/>
                  </a:moveTo>
                  <a:cubicBezTo>
                    <a:pt x="13316" y="-1644"/>
                    <a:pt x="17878" y="3420"/>
                    <a:pt x="18817" y="6211"/>
                  </a:cubicBezTo>
                  <a:cubicBezTo>
                    <a:pt x="20695" y="10345"/>
                    <a:pt x="18414" y="14995"/>
                    <a:pt x="17878" y="15925"/>
                  </a:cubicBezTo>
                  <a:cubicBezTo>
                    <a:pt x="17341" y="16752"/>
                    <a:pt x="12511" y="19956"/>
                    <a:pt x="1644" y="16856"/>
                  </a:cubicBezTo>
                  <a:cubicBezTo>
                    <a:pt x="1912" y="16856"/>
                    <a:pt x="-905" y="12308"/>
                    <a:pt x="302" y="7864"/>
                  </a:cubicBezTo>
                  <a:cubicBezTo>
                    <a:pt x="2449" y="5487"/>
                    <a:pt x="1107" y="2180"/>
                    <a:pt x="6742" y="52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54" name="Freeform 328"/>
            <p:cNvSpPr/>
            <p:nvPr/>
          </p:nvSpPr>
          <p:spPr>
            <a:xfrm>
              <a:off x="146115" y="142997"/>
              <a:ext cx="54709" cy="68074"/>
            </a:xfrm>
            <a:custGeom>
              <a:avLst/>
              <a:gdLst/>
              <a:ahLst/>
              <a:cxnLst>
                <a:cxn ang="0">
                  <a:pos x="wd2" y="hd2"/>
                </a:cxn>
                <a:cxn ang="5400000">
                  <a:pos x="wd2" y="hd2"/>
                </a:cxn>
                <a:cxn ang="10800000">
                  <a:pos x="wd2" y="hd2"/>
                </a:cxn>
                <a:cxn ang="16200000">
                  <a:pos x="wd2" y="hd2"/>
                </a:cxn>
              </a:cxnLst>
              <a:rect l="0" t="0" r="r" b="b"/>
              <a:pathLst>
                <a:path w="21315" h="21162" extrusionOk="0">
                  <a:moveTo>
                    <a:pt x="2525" y="3345"/>
                  </a:moveTo>
                  <a:cubicBezTo>
                    <a:pt x="3506" y="2450"/>
                    <a:pt x="4348" y="1667"/>
                    <a:pt x="5470" y="1107"/>
                  </a:cubicBezTo>
                  <a:cubicBezTo>
                    <a:pt x="6031" y="771"/>
                    <a:pt x="6732" y="547"/>
                    <a:pt x="7294" y="435"/>
                  </a:cubicBezTo>
                  <a:cubicBezTo>
                    <a:pt x="8135" y="212"/>
                    <a:pt x="8836" y="100"/>
                    <a:pt x="9397" y="100"/>
                  </a:cubicBezTo>
                  <a:cubicBezTo>
                    <a:pt x="12203" y="-348"/>
                    <a:pt x="15008" y="771"/>
                    <a:pt x="16831" y="2226"/>
                  </a:cubicBezTo>
                  <a:cubicBezTo>
                    <a:pt x="18655" y="3681"/>
                    <a:pt x="20197" y="5807"/>
                    <a:pt x="20899" y="8046"/>
                  </a:cubicBezTo>
                  <a:cubicBezTo>
                    <a:pt x="21600" y="10284"/>
                    <a:pt x="21319" y="12634"/>
                    <a:pt x="20758" y="14985"/>
                  </a:cubicBezTo>
                  <a:cubicBezTo>
                    <a:pt x="20478" y="15992"/>
                    <a:pt x="20057" y="17111"/>
                    <a:pt x="19216" y="18118"/>
                  </a:cubicBezTo>
                  <a:cubicBezTo>
                    <a:pt x="19216" y="18230"/>
                    <a:pt x="19216" y="18342"/>
                    <a:pt x="19075" y="18454"/>
                  </a:cubicBezTo>
                  <a:cubicBezTo>
                    <a:pt x="19075" y="18678"/>
                    <a:pt x="19075" y="18902"/>
                    <a:pt x="19075" y="19126"/>
                  </a:cubicBezTo>
                  <a:cubicBezTo>
                    <a:pt x="19075" y="19126"/>
                    <a:pt x="18935" y="19126"/>
                    <a:pt x="18795" y="19237"/>
                  </a:cubicBezTo>
                  <a:cubicBezTo>
                    <a:pt x="18655" y="19461"/>
                    <a:pt x="18374" y="19573"/>
                    <a:pt x="17953" y="19797"/>
                  </a:cubicBezTo>
                  <a:cubicBezTo>
                    <a:pt x="17392" y="20133"/>
                    <a:pt x="16831" y="20245"/>
                    <a:pt x="16130" y="20580"/>
                  </a:cubicBezTo>
                  <a:cubicBezTo>
                    <a:pt x="13605" y="21252"/>
                    <a:pt x="11081" y="21252"/>
                    <a:pt x="8556" y="21028"/>
                  </a:cubicBezTo>
                  <a:cubicBezTo>
                    <a:pt x="6031" y="20692"/>
                    <a:pt x="3787" y="20133"/>
                    <a:pt x="1403" y="19237"/>
                  </a:cubicBezTo>
                  <a:cubicBezTo>
                    <a:pt x="3787" y="19573"/>
                    <a:pt x="6171" y="20133"/>
                    <a:pt x="8556" y="20133"/>
                  </a:cubicBezTo>
                  <a:cubicBezTo>
                    <a:pt x="10800" y="20133"/>
                    <a:pt x="13325" y="19909"/>
                    <a:pt x="15429" y="19237"/>
                  </a:cubicBezTo>
                  <a:cubicBezTo>
                    <a:pt x="15849" y="19126"/>
                    <a:pt x="16270" y="18790"/>
                    <a:pt x="16831" y="18454"/>
                  </a:cubicBezTo>
                  <a:cubicBezTo>
                    <a:pt x="17112" y="18230"/>
                    <a:pt x="17392" y="18230"/>
                    <a:pt x="17392" y="18118"/>
                  </a:cubicBezTo>
                  <a:cubicBezTo>
                    <a:pt x="17392" y="18006"/>
                    <a:pt x="17392" y="17894"/>
                    <a:pt x="17532" y="17783"/>
                  </a:cubicBezTo>
                  <a:cubicBezTo>
                    <a:pt x="17953" y="16775"/>
                    <a:pt x="18234" y="15768"/>
                    <a:pt x="18655" y="14985"/>
                  </a:cubicBezTo>
                  <a:cubicBezTo>
                    <a:pt x="19075" y="12858"/>
                    <a:pt x="19216" y="10844"/>
                    <a:pt x="18655" y="8941"/>
                  </a:cubicBezTo>
                  <a:cubicBezTo>
                    <a:pt x="18234" y="7039"/>
                    <a:pt x="16831" y="5360"/>
                    <a:pt x="15288" y="4017"/>
                  </a:cubicBezTo>
                  <a:cubicBezTo>
                    <a:pt x="13605" y="2898"/>
                    <a:pt x="11501" y="1890"/>
                    <a:pt x="9397" y="2114"/>
                  </a:cubicBezTo>
                  <a:cubicBezTo>
                    <a:pt x="8977" y="2114"/>
                    <a:pt x="8416" y="2002"/>
                    <a:pt x="7855" y="2226"/>
                  </a:cubicBezTo>
                  <a:cubicBezTo>
                    <a:pt x="7434" y="2450"/>
                    <a:pt x="6732" y="2450"/>
                    <a:pt x="6312" y="2562"/>
                  </a:cubicBezTo>
                  <a:cubicBezTo>
                    <a:pt x="5049" y="3010"/>
                    <a:pt x="4208" y="3569"/>
                    <a:pt x="3506" y="4353"/>
                  </a:cubicBezTo>
                  <a:cubicBezTo>
                    <a:pt x="1964" y="5360"/>
                    <a:pt x="701" y="7374"/>
                    <a:pt x="0" y="9501"/>
                  </a:cubicBezTo>
                  <a:cubicBezTo>
                    <a:pt x="0" y="7374"/>
                    <a:pt x="842" y="5248"/>
                    <a:pt x="2525" y="334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55" name="Freeform 329"/>
            <p:cNvSpPr/>
            <p:nvPr/>
          </p:nvSpPr>
          <p:spPr>
            <a:xfrm>
              <a:off x="153315" y="160958"/>
              <a:ext cx="30602" cy="381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838"/>
                    <a:pt x="21092" y="14672"/>
                    <a:pt x="20075" y="16302"/>
                  </a:cubicBezTo>
                  <a:cubicBezTo>
                    <a:pt x="19059" y="17932"/>
                    <a:pt x="17788" y="19358"/>
                    <a:pt x="16264" y="20377"/>
                  </a:cubicBezTo>
                  <a:cubicBezTo>
                    <a:pt x="14739" y="21192"/>
                    <a:pt x="12706" y="21600"/>
                    <a:pt x="10927" y="21600"/>
                  </a:cubicBezTo>
                  <a:cubicBezTo>
                    <a:pt x="8894" y="21600"/>
                    <a:pt x="7115" y="21192"/>
                    <a:pt x="5336" y="20377"/>
                  </a:cubicBezTo>
                  <a:cubicBezTo>
                    <a:pt x="3812" y="19358"/>
                    <a:pt x="2287" y="17932"/>
                    <a:pt x="1271" y="16302"/>
                  </a:cubicBezTo>
                  <a:cubicBezTo>
                    <a:pt x="508" y="14672"/>
                    <a:pt x="0" y="12838"/>
                    <a:pt x="0" y="10800"/>
                  </a:cubicBezTo>
                  <a:cubicBezTo>
                    <a:pt x="0" y="8762"/>
                    <a:pt x="508" y="7132"/>
                    <a:pt x="1271" y="5298"/>
                  </a:cubicBezTo>
                  <a:cubicBezTo>
                    <a:pt x="2541" y="3668"/>
                    <a:pt x="3812" y="2242"/>
                    <a:pt x="5336" y="1223"/>
                  </a:cubicBezTo>
                  <a:cubicBezTo>
                    <a:pt x="7115" y="408"/>
                    <a:pt x="8894" y="0"/>
                    <a:pt x="10927" y="0"/>
                  </a:cubicBezTo>
                  <a:cubicBezTo>
                    <a:pt x="12706" y="0"/>
                    <a:pt x="14739" y="408"/>
                    <a:pt x="16264" y="1223"/>
                  </a:cubicBezTo>
                  <a:cubicBezTo>
                    <a:pt x="17788" y="2242"/>
                    <a:pt x="19313" y="3668"/>
                    <a:pt x="20075" y="5298"/>
                  </a:cubicBezTo>
                  <a:cubicBezTo>
                    <a:pt x="21092" y="7132"/>
                    <a:pt x="21600" y="8762"/>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56" name="Freeform 330"/>
            <p:cNvSpPr/>
            <p:nvPr/>
          </p:nvSpPr>
          <p:spPr>
            <a:xfrm>
              <a:off x="45323" y="145804"/>
              <a:ext cx="52157" cy="63332"/>
            </a:xfrm>
            <a:custGeom>
              <a:avLst/>
              <a:gdLst/>
              <a:ahLst/>
              <a:cxnLst>
                <a:cxn ang="0">
                  <a:pos x="wd2" y="hd2"/>
                </a:cxn>
                <a:cxn ang="5400000">
                  <a:pos x="wd2" y="hd2"/>
                </a:cxn>
                <a:cxn ang="10800000">
                  <a:pos x="wd2" y="hd2"/>
                </a:cxn>
                <a:cxn ang="16200000">
                  <a:pos x="wd2" y="hd2"/>
                </a:cxn>
              </a:cxnLst>
              <a:rect l="0" t="0" r="r" b="b"/>
              <a:pathLst>
                <a:path w="19681" h="18181" extrusionOk="0">
                  <a:moveTo>
                    <a:pt x="12902" y="526"/>
                  </a:moveTo>
                  <a:cubicBezTo>
                    <a:pt x="6246" y="-1644"/>
                    <a:pt x="1763" y="3420"/>
                    <a:pt x="676" y="6211"/>
                  </a:cubicBezTo>
                  <a:cubicBezTo>
                    <a:pt x="-1090" y="10345"/>
                    <a:pt x="1084" y="14995"/>
                    <a:pt x="1763" y="15925"/>
                  </a:cubicBezTo>
                  <a:cubicBezTo>
                    <a:pt x="2306" y="16752"/>
                    <a:pt x="7061" y="19956"/>
                    <a:pt x="18065" y="16856"/>
                  </a:cubicBezTo>
                  <a:cubicBezTo>
                    <a:pt x="17793" y="16856"/>
                    <a:pt x="20510" y="12308"/>
                    <a:pt x="19423" y="7864"/>
                  </a:cubicBezTo>
                  <a:cubicBezTo>
                    <a:pt x="17250" y="5487"/>
                    <a:pt x="18744" y="2180"/>
                    <a:pt x="12902" y="52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57" name="Freeform 331"/>
            <p:cNvSpPr/>
            <p:nvPr/>
          </p:nvSpPr>
          <p:spPr>
            <a:xfrm>
              <a:off x="41336" y="143359"/>
              <a:ext cx="55461" cy="67409"/>
            </a:xfrm>
            <a:custGeom>
              <a:avLst/>
              <a:gdLst/>
              <a:ahLst/>
              <a:cxnLst>
                <a:cxn ang="0">
                  <a:pos x="wd2" y="hd2"/>
                </a:cxn>
                <a:cxn ang="5400000">
                  <a:pos x="wd2" y="hd2"/>
                </a:cxn>
                <a:cxn ang="10800000">
                  <a:pos x="wd2" y="hd2"/>
                </a:cxn>
                <a:cxn ang="16200000">
                  <a:pos x="wd2" y="hd2"/>
                </a:cxn>
              </a:cxnLst>
              <a:rect l="0" t="0" r="r" b="b"/>
              <a:pathLst>
                <a:path w="21467" h="21065" extrusionOk="0">
                  <a:moveTo>
                    <a:pt x="17983" y="3925"/>
                  </a:moveTo>
                  <a:cubicBezTo>
                    <a:pt x="17147" y="3250"/>
                    <a:pt x="16172" y="2688"/>
                    <a:pt x="15196" y="2350"/>
                  </a:cubicBezTo>
                  <a:cubicBezTo>
                    <a:pt x="14778" y="2125"/>
                    <a:pt x="14081" y="2013"/>
                    <a:pt x="13663" y="2013"/>
                  </a:cubicBezTo>
                  <a:cubicBezTo>
                    <a:pt x="13245" y="1788"/>
                    <a:pt x="12548" y="1788"/>
                    <a:pt x="11991" y="1788"/>
                  </a:cubicBezTo>
                  <a:cubicBezTo>
                    <a:pt x="9901" y="1788"/>
                    <a:pt x="7671" y="2463"/>
                    <a:pt x="6277" y="3813"/>
                  </a:cubicBezTo>
                  <a:cubicBezTo>
                    <a:pt x="4744" y="5163"/>
                    <a:pt x="3212" y="6963"/>
                    <a:pt x="2793" y="8650"/>
                  </a:cubicBezTo>
                  <a:cubicBezTo>
                    <a:pt x="2375" y="10563"/>
                    <a:pt x="2375" y="12588"/>
                    <a:pt x="2793" y="14725"/>
                  </a:cubicBezTo>
                  <a:cubicBezTo>
                    <a:pt x="3072" y="15625"/>
                    <a:pt x="3630" y="16750"/>
                    <a:pt x="4048" y="17425"/>
                  </a:cubicBezTo>
                  <a:cubicBezTo>
                    <a:pt x="4187" y="17538"/>
                    <a:pt x="4187" y="17763"/>
                    <a:pt x="4326" y="17875"/>
                  </a:cubicBezTo>
                  <a:cubicBezTo>
                    <a:pt x="4466" y="18100"/>
                    <a:pt x="4744" y="18100"/>
                    <a:pt x="4744" y="18213"/>
                  </a:cubicBezTo>
                  <a:cubicBezTo>
                    <a:pt x="5162" y="18438"/>
                    <a:pt x="5720" y="18775"/>
                    <a:pt x="6138" y="19000"/>
                  </a:cubicBezTo>
                  <a:cubicBezTo>
                    <a:pt x="8228" y="19788"/>
                    <a:pt x="10458" y="20125"/>
                    <a:pt x="12966" y="19900"/>
                  </a:cubicBezTo>
                  <a:cubicBezTo>
                    <a:pt x="15196" y="19900"/>
                    <a:pt x="17704" y="19563"/>
                    <a:pt x="20073" y="19000"/>
                  </a:cubicBezTo>
                  <a:cubicBezTo>
                    <a:pt x="17704" y="19900"/>
                    <a:pt x="15475" y="20463"/>
                    <a:pt x="12966" y="20913"/>
                  </a:cubicBezTo>
                  <a:cubicBezTo>
                    <a:pt x="10458" y="21250"/>
                    <a:pt x="7950" y="21025"/>
                    <a:pt x="5302" y="20238"/>
                  </a:cubicBezTo>
                  <a:cubicBezTo>
                    <a:pt x="4744" y="20125"/>
                    <a:pt x="4326" y="19900"/>
                    <a:pt x="3630" y="19563"/>
                  </a:cubicBezTo>
                  <a:cubicBezTo>
                    <a:pt x="3212" y="19450"/>
                    <a:pt x="2793" y="19225"/>
                    <a:pt x="2654" y="19000"/>
                  </a:cubicBezTo>
                  <a:cubicBezTo>
                    <a:pt x="2654" y="19000"/>
                    <a:pt x="2515" y="18888"/>
                    <a:pt x="2375" y="18775"/>
                  </a:cubicBezTo>
                  <a:cubicBezTo>
                    <a:pt x="2375" y="18775"/>
                    <a:pt x="2236" y="18662"/>
                    <a:pt x="2236" y="18550"/>
                  </a:cubicBezTo>
                  <a:lnTo>
                    <a:pt x="2236" y="18438"/>
                  </a:lnTo>
                  <a:cubicBezTo>
                    <a:pt x="2097" y="18325"/>
                    <a:pt x="2097" y="18325"/>
                    <a:pt x="1957" y="18213"/>
                  </a:cubicBezTo>
                  <a:cubicBezTo>
                    <a:pt x="1539" y="17088"/>
                    <a:pt x="1121" y="16075"/>
                    <a:pt x="564" y="15063"/>
                  </a:cubicBezTo>
                  <a:cubicBezTo>
                    <a:pt x="-133" y="12813"/>
                    <a:pt x="-133" y="10563"/>
                    <a:pt x="285" y="8088"/>
                  </a:cubicBezTo>
                  <a:cubicBezTo>
                    <a:pt x="1121" y="5950"/>
                    <a:pt x="2654" y="3813"/>
                    <a:pt x="4466" y="2350"/>
                  </a:cubicBezTo>
                  <a:cubicBezTo>
                    <a:pt x="6556" y="775"/>
                    <a:pt x="9064" y="-350"/>
                    <a:pt x="11712" y="100"/>
                  </a:cubicBezTo>
                  <a:cubicBezTo>
                    <a:pt x="12548" y="100"/>
                    <a:pt x="13245" y="325"/>
                    <a:pt x="13802" y="438"/>
                  </a:cubicBezTo>
                  <a:cubicBezTo>
                    <a:pt x="14499" y="663"/>
                    <a:pt x="15057" y="775"/>
                    <a:pt x="15753" y="1113"/>
                  </a:cubicBezTo>
                  <a:cubicBezTo>
                    <a:pt x="16729" y="1788"/>
                    <a:pt x="17704" y="2463"/>
                    <a:pt x="18680" y="3475"/>
                  </a:cubicBezTo>
                  <a:cubicBezTo>
                    <a:pt x="20213" y="4938"/>
                    <a:pt x="21049" y="7188"/>
                    <a:pt x="21467" y="9438"/>
                  </a:cubicBezTo>
                  <a:cubicBezTo>
                    <a:pt x="20631" y="7413"/>
                    <a:pt x="19795" y="5275"/>
                    <a:pt x="17983" y="392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58" name="Freeform 332"/>
            <p:cNvSpPr/>
            <p:nvPr/>
          </p:nvSpPr>
          <p:spPr>
            <a:xfrm>
              <a:off x="58274" y="160958"/>
              <a:ext cx="30602" cy="381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838"/>
                    <a:pt x="21346" y="14672"/>
                    <a:pt x="20329" y="16302"/>
                  </a:cubicBezTo>
                  <a:cubicBezTo>
                    <a:pt x="19313" y="17932"/>
                    <a:pt x="17788" y="19358"/>
                    <a:pt x="16264" y="20377"/>
                  </a:cubicBezTo>
                  <a:cubicBezTo>
                    <a:pt x="14739" y="21192"/>
                    <a:pt x="12706" y="21600"/>
                    <a:pt x="10927" y="21600"/>
                  </a:cubicBezTo>
                  <a:cubicBezTo>
                    <a:pt x="8894" y="21600"/>
                    <a:pt x="7115" y="21192"/>
                    <a:pt x="5336" y="20377"/>
                  </a:cubicBezTo>
                  <a:cubicBezTo>
                    <a:pt x="3812" y="19358"/>
                    <a:pt x="2287" y="17932"/>
                    <a:pt x="1271" y="16302"/>
                  </a:cubicBezTo>
                  <a:cubicBezTo>
                    <a:pt x="508" y="14672"/>
                    <a:pt x="0" y="12838"/>
                    <a:pt x="0" y="10800"/>
                  </a:cubicBezTo>
                  <a:cubicBezTo>
                    <a:pt x="0" y="8762"/>
                    <a:pt x="508" y="7132"/>
                    <a:pt x="1271" y="5298"/>
                  </a:cubicBezTo>
                  <a:cubicBezTo>
                    <a:pt x="2541" y="3668"/>
                    <a:pt x="3812" y="2242"/>
                    <a:pt x="5336" y="1223"/>
                  </a:cubicBezTo>
                  <a:cubicBezTo>
                    <a:pt x="7115" y="408"/>
                    <a:pt x="8894" y="0"/>
                    <a:pt x="10927" y="0"/>
                  </a:cubicBezTo>
                  <a:cubicBezTo>
                    <a:pt x="12706" y="0"/>
                    <a:pt x="14739" y="408"/>
                    <a:pt x="16264" y="1223"/>
                  </a:cubicBezTo>
                  <a:cubicBezTo>
                    <a:pt x="17788" y="2242"/>
                    <a:pt x="19313" y="3668"/>
                    <a:pt x="20329" y="5298"/>
                  </a:cubicBezTo>
                  <a:cubicBezTo>
                    <a:pt x="21092" y="7132"/>
                    <a:pt x="21600" y="8762"/>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59" name="Freeform 333"/>
            <p:cNvSpPr/>
            <p:nvPr/>
          </p:nvSpPr>
          <p:spPr>
            <a:xfrm>
              <a:off x="105434" y="228639"/>
              <a:ext cx="31323" cy="2628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7200" y="0"/>
                    <a:pt x="14400" y="0"/>
                    <a:pt x="21600" y="0"/>
                  </a:cubicBezTo>
                  <a:cubicBezTo>
                    <a:pt x="21600" y="7101"/>
                    <a:pt x="21600" y="14203"/>
                    <a:pt x="21600" y="21600"/>
                  </a:cubicBezTo>
                  <a:cubicBezTo>
                    <a:pt x="14400" y="21600"/>
                    <a:pt x="7200" y="21600"/>
                    <a:pt x="0" y="21600"/>
                  </a:cubicBezTo>
                  <a:cubicBezTo>
                    <a:pt x="0" y="14203"/>
                    <a:pt x="0" y="7101"/>
                    <a:pt x="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60" name="Freeform 334"/>
            <p:cNvSpPr/>
            <p:nvPr/>
          </p:nvSpPr>
          <p:spPr>
            <a:xfrm>
              <a:off x="61514" y="206679"/>
              <a:ext cx="118083" cy="42534"/>
            </a:xfrm>
            <a:custGeom>
              <a:avLst/>
              <a:gdLst/>
              <a:ahLst/>
              <a:cxnLst>
                <a:cxn ang="0">
                  <a:pos x="wd2" y="hd2"/>
                </a:cxn>
                <a:cxn ang="5400000">
                  <a:pos x="wd2" y="hd2"/>
                </a:cxn>
                <a:cxn ang="10800000">
                  <a:pos x="wd2" y="hd2"/>
                </a:cxn>
                <a:cxn ang="16200000">
                  <a:pos x="wd2" y="hd2"/>
                </a:cxn>
              </a:cxnLst>
              <a:rect l="0" t="0" r="r" b="b"/>
              <a:pathLst>
                <a:path w="21600" h="21445" extrusionOk="0">
                  <a:moveTo>
                    <a:pt x="16332" y="18514"/>
                  </a:moveTo>
                  <a:cubicBezTo>
                    <a:pt x="15212" y="18151"/>
                    <a:pt x="14159" y="17425"/>
                    <a:pt x="13237" y="15973"/>
                  </a:cubicBezTo>
                  <a:cubicBezTo>
                    <a:pt x="12380" y="14521"/>
                    <a:pt x="11788" y="12343"/>
                    <a:pt x="11656" y="10165"/>
                  </a:cubicBezTo>
                  <a:cubicBezTo>
                    <a:pt x="11393" y="6897"/>
                    <a:pt x="11195" y="3449"/>
                    <a:pt x="10932" y="0"/>
                  </a:cubicBezTo>
                  <a:cubicBezTo>
                    <a:pt x="10668" y="3449"/>
                    <a:pt x="10405" y="6897"/>
                    <a:pt x="10207" y="10165"/>
                  </a:cubicBezTo>
                  <a:cubicBezTo>
                    <a:pt x="9944" y="12524"/>
                    <a:pt x="9417" y="14521"/>
                    <a:pt x="8561" y="15973"/>
                  </a:cubicBezTo>
                  <a:cubicBezTo>
                    <a:pt x="7705" y="17425"/>
                    <a:pt x="6585" y="18514"/>
                    <a:pt x="5532" y="18514"/>
                  </a:cubicBezTo>
                  <a:cubicBezTo>
                    <a:pt x="4346" y="18514"/>
                    <a:pt x="3227" y="18151"/>
                    <a:pt x="2305" y="16518"/>
                  </a:cubicBezTo>
                  <a:cubicBezTo>
                    <a:pt x="1317" y="15247"/>
                    <a:pt x="395" y="13250"/>
                    <a:pt x="0" y="10528"/>
                  </a:cubicBezTo>
                  <a:cubicBezTo>
                    <a:pt x="132" y="13613"/>
                    <a:pt x="790" y="16336"/>
                    <a:pt x="1778" y="18151"/>
                  </a:cubicBezTo>
                  <a:cubicBezTo>
                    <a:pt x="2766" y="19785"/>
                    <a:pt x="4149" y="21055"/>
                    <a:pt x="5400" y="21418"/>
                  </a:cubicBezTo>
                  <a:cubicBezTo>
                    <a:pt x="6783" y="21600"/>
                    <a:pt x="8166" y="20874"/>
                    <a:pt x="9351" y="19059"/>
                  </a:cubicBezTo>
                  <a:cubicBezTo>
                    <a:pt x="9944" y="18151"/>
                    <a:pt x="10405" y="16881"/>
                    <a:pt x="10800" y="15247"/>
                  </a:cubicBezTo>
                  <a:cubicBezTo>
                    <a:pt x="11261" y="16881"/>
                    <a:pt x="11788" y="18151"/>
                    <a:pt x="12380" y="19059"/>
                  </a:cubicBezTo>
                  <a:cubicBezTo>
                    <a:pt x="13566" y="20874"/>
                    <a:pt x="14949" y="21600"/>
                    <a:pt x="16200" y="21418"/>
                  </a:cubicBezTo>
                  <a:cubicBezTo>
                    <a:pt x="17451" y="21418"/>
                    <a:pt x="18900" y="20148"/>
                    <a:pt x="19888" y="18151"/>
                  </a:cubicBezTo>
                  <a:cubicBezTo>
                    <a:pt x="20876" y="16336"/>
                    <a:pt x="21600" y="13250"/>
                    <a:pt x="21600" y="10528"/>
                  </a:cubicBezTo>
                  <a:cubicBezTo>
                    <a:pt x="21402" y="12887"/>
                    <a:pt x="20546" y="15066"/>
                    <a:pt x="19559" y="16518"/>
                  </a:cubicBezTo>
                  <a:cubicBezTo>
                    <a:pt x="18571" y="17607"/>
                    <a:pt x="17385" y="18514"/>
                    <a:pt x="16332" y="1851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61" name="Freeform 335"/>
            <p:cNvSpPr/>
            <p:nvPr/>
          </p:nvSpPr>
          <p:spPr>
            <a:xfrm>
              <a:off x="98292" y="198759"/>
              <a:ext cx="44834" cy="21602"/>
            </a:xfrm>
            <a:custGeom>
              <a:avLst/>
              <a:gdLst/>
              <a:ahLst/>
              <a:cxnLst>
                <a:cxn ang="0">
                  <a:pos x="wd2" y="hd2"/>
                </a:cxn>
                <a:cxn ang="5400000">
                  <a:pos x="wd2" y="hd2"/>
                </a:cxn>
                <a:cxn ang="10800000">
                  <a:pos x="wd2" y="hd2"/>
                </a:cxn>
                <a:cxn ang="16200000">
                  <a:pos x="wd2" y="hd2"/>
                </a:cxn>
              </a:cxnLst>
              <a:rect l="0" t="0" r="r" b="b"/>
              <a:pathLst>
                <a:path w="20074" h="21600" extrusionOk="0">
                  <a:moveTo>
                    <a:pt x="9969" y="0"/>
                  </a:moveTo>
                  <a:cubicBezTo>
                    <a:pt x="8196" y="0"/>
                    <a:pt x="2554" y="0"/>
                    <a:pt x="620" y="3600"/>
                  </a:cubicBezTo>
                  <a:cubicBezTo>
                    <a:pt x="-831" y="5760"/>
                    <a:pt x="297" y="11520"/>
                    <a:pt x="3682" y="17280"/>
                  </a:cubicBezTo>
                  <a:cubicBezTo>
                    <a:pt x="6100" y="20880"/>
                    <a:pt x="8196" y="21600"/>
                    <a:pt x="9808" y="21600"/>
                  </a:cubicBezTo>
                  <a:cubicBezTo>
                    <a:pt x="11581" y="21600"/>
                    <a:pt x="13838" y="20160"/>
                    <a:pt x="15933" y="17280"/>
                  </a:cubicBezTo>
                  <a:cubicBezTo>
                    <a:pt x="20124" y="11520"/>
                    <a:pt x="20769" y="5760"/>
                    <a:pt x="19479" y="3600"/>
                  </a:cubicBezTo>
                  <a:cubicBezTo>
                    <a:pt x="17706" y="0"/>
                    <a:pt x="11903" y="0"/>
                    <a:pt x="9969"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sp>
        <p:nvSpPr>
          <p:cNvPr id="1463" name="Title Text"/>
          <p:cNvSpPr txBox="1">
            <a:spLocks noGrp="1"/>
          </p:cNvSpPr>
          <p:nvPr>
            <p:ph type="title"/>
          </p:nvPr>
        </p:nvSpPr>
        <p:spPr>
          <a:xfrm>
            <a:off x="539999" y="179999"/>
            <a:ext cx="9000002" cy="900003"/>
          </a:xfrm>
          <a:prstGeom prst="rect">
            <a:avLst/>
          </a:prstGeom>
        </p:spPr>
        <p:txBody>
          <a:bodyPr>
            <a:normAutofit/>
          </a:bodyPr>
          <a:lstStyle>
            <a:lvl1pPr algn="l">
              <a:defRPr sz="4400" spc="0"/>
            </a:lvl1pPr>
          </a:lstStyle>
          <a:p>
            <a:r>
              <a:t>Title Text</a:t>
            </a:r>
          </a:p>
        </p:txBody>
      </p:sp>
      <p:sp>
        <p:nvSpPr>
          <p:cNvPr id="1464" name="Body Level One…"/>
          <p:cNvSpPr txBox="1">
            <a:spLocks noGrp="1"/>
          </p:cNvSpPr>
          <p:nvPr>
            <p:ph type="body" sz="half" idx="1"/>
          </p:nvPr>
        </p:nvSpPr>
        <p:spPr>
          <a:xfrm>
            <a:off x="539999" y="1260000"/>
            <a:ext cx="4391643" cy="3240000"/>
          </a:xfrm>
          <a:prstGeom prst="rect">
            <a:avLst/>
          </a:prstGeom>
        </p:spPr>
        <p:txBody>
          <a:bodyPr anchor="t"/>
          <a:lstStyle>
            <a:lvl1pPr marL="228600" indent="-228600">
              <a:buClrTx/>
              <a:buSzPct val="100000"/>
              <a:buFont typeface="Arial"/>
              <a:buChar char="•"/>
              <a:defRPr sz="2800" spc="0"/>
            </a:lvl1pPr>
            <a:lvl2pPr marL="723900" indent="-266700">
              <a:buClrTx/>
              <a:buSzPct val="100000"/>
              <a:buFont typeface="Arial"/>
              <a:buChar char="•"/>
              <a:defRPr sz="2800" spc="0"/>
            </a:lvl2pPr>
            <a:lvl3pPr marL="1234438" indent="-320038">
              <a:buClrTx/>
              <a:buSzPct val="100000"/>
              <a:buFont typeface="Arial"/>
              <a:buChar char="•"/>
              <a:defRPr sz="2800" spc="0"/>
            </a:lvl3pPr>
            <a:lvl4pPr marL="1727200" indent="-355600">
              <a:buClrTx/>
              <a:buSzPct val="100000"/>
              <a:buFont typeface="Arial"/>
              <a:buChar char="•"/>
              <a:defRPr sz="2800" spc="0"/>
            </a:lvl4pPr>
            <a:lvl5pPr marL="2184400" indent="-355600">
              <a:buClrTx/>
              <a:buSzPct val="100000"/>
              <a:buFont typeface="Arial"/>
              <a:buChar char="•"/>
              <a:defRPr sz="2800" spc="0"/>
            </a:lvl5pPr>
          </a:lstStyle>
          <a:p>
            <a:r>
              <a:t>Body Level One</a:t>
            </a:r>
          </a:p>
          <a:p>
            <a:pPr lvl="1"/>
            <a:r>
              <a:t>Body Level Two</a:t>
            </a:r>
          </a:p>
          <a:p>
            <a:pPr lvl="2"/>
            <a:r>
              <a:t>Body Level Three</a:t>
            </a:r>
          </a:p>
          <a:p>
            <a:pPr lvl="3"/>
            <a:r>
              <a:t>Body Level Four</a:t>
            </a:r>
          </a:p>
          <a:p>
            <a:pPr lvl="4"/>
            <a:r>
              <a:t>Body Level Five</a:t>
            </a:r>
          </a:p>
        </p:txBody>
      </p:sp>
      <p:sp>
        <p:nvSpPr>
          <p:cNvPr id="146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1472" name="Rectangle 282"/>
          <p:cNvSpPr/>
          <p:nvPr/>
        </p:nvSpPr>
        <p:spPr>
          <a:xfrm>
            <a:off x="-1" y="5040000"/>
            <a:ext cx="10080002" cy="630002"/>
          </a:xfrm>
          <a:prstGeom prst="rect">
            <a:avLst/>
          </a:prstGeom>
          <a:solidFill>
            <a:srgbClr val="9ECF6C"/>
          </a:solidFill>
          <a:ln w="12700">
            <a:miter lim="400000"/>
          </a:ln>
        </p:spPr>
        <p:txBody>
          <a:bodyPr lIns="45718" tIns="45718" rIns="45718" bIns="45718" anchor="ctr"/>
          <a:lstStyle/>
          <a:p>
            <a:pPr>
              <a:defRPr spc="-1"/>
            </a:pPr>
            <a:endParaRPr/>
          </a:p>
        </p:txBody>
      </p:sp>
      <p:grpSp>
        <p:nvGrpSpPr>
          <p:cNvPr id="1496" name="Group 288"/>
          <p:cNvGrpSpPr/>
          <p:nvPr/>
        </p:nvGrpSpPr>
        <p:grpSpPr>
          <a:xfrm>
            <a:off x="7559997" y="4589888"/>
            <a:ext cx="539965" cy="720079"/>
            <a:chOff x="-1" y="-11"/>
            <a:chExt cx="539963" cy="720077"/>
          </a:xfrm>
        </p:grpSpPr>
        <p:sp>
          <p:nvSpPr>
            <p:cNvPr id="1473" name="Freeform 289"/>
            <p:cNvSpPr/>
            <p:nvPr/>
          </p:nvSpPr>
          <p:spPr>
            <a:xfrm>
              <a:off x="-2" y="493659"/>
              <a:ext cx="94683" cy="105482"/>
            </a:xfrm>
            <a:custGeom>
              <a:avLst/>
              <a:gdLst/>
              <a:ahLst/>
              <a:cxnLst>
                <a:cxn ang="0">
                  <a:pos x="wd2" y="hd2"/>
                </a:cxn>
                <a:cxn ang="5400000">
                  <a:pos x="wd2" y="hd2"/>
                </a:cxn>
                <a:cxn ang="10800000">
                  <a:pos x="wd2" y="hd2"/>
                </a:cxn>
                <a:cxn ang="16200000">
                  <a:pos x="wd2" y="hd2"/>
                </a:cxn>
              </a:cxnLst>
              <a:rect l="0" t="0" r="r" b="b"/>
              <a:pathLst>
                <a:path w="21600" h="21600" extrusionOk="0">
                  <a:moveTo>
                    <a:pt x="0" y="10763"/>
                  </a:moveTo>
                  <a:cubicBezTo>
                    <a:pt x="0" y="12680"/>
                    <a:pt x="493" y="14597"/>
                    <a:pt x="1478" y="16218"/>
                  </a:cubicBezTo>
                  <a:cubicBezTo>
                    <a:pt x="2464" y="17840"/>
                    <a:pt x="3778" y="19167"/>
                    <a:pt x="5421" y="20126"/>
                  </a:cubicBezTo>
                  <a:cubicBezTo>
                    <a:pt x="7063" y="21084"/>
                    <a:pt x="8870" y="21600"/>
                    <a:pt x="10759" y="21600"/>
                  </a:cubicBezTo>
                  <a:cubicBezTo>
                    <a:pt x="12648" y="21600"/>
                    <a:pt x="14537" y="21084"/>
                    <a:pt x="16179" y="20126"/>
                  </a:cubicBezTo>
                  <a:cubicBezTo>
                    <a:pt x="17822" y="19167"/>
                    <a:pt x="19136" y="17840"/>
                    <a:pt x="20122" y="16218"/>
                  </a:cubicBezTo>
                  <a:cubicBezTo>
                    <a:pt x="21025" y="14597"/>
                    <a:pt x="21600" y="12680"/>
                    <a:pt x="21600" y="10763"/>
                  </a:cubicBezTo>
                  <a:cubicBezTo>
                    <a:pt x="21600" y="8846"/>
                    <a:pt x="21025" y="7003"/>
                    <a:pt x="20122" y="5382"/>
                  </a:cubicBezTo>
                  <a:cubicBezTo>
                    <a:pt x="19136" y="3760"/>
                    <a:pt x="17822" y="2433"/>
                    <a:pt x="16179" y="1474"/>
                  </a:cubicBezTo>
                  <a:cubicBezTo>
                    <a:pt x="14537" y="516"/>
                    <a:pt x="12648" y="0"/>
                    <a:pt x="10759" y="0"/>
                  </a:cubicBezTo>
                  <a:cubicBezTo>
                    <a:pt x="8952" y="0"/>
                    <a:pt x="7063" y="516"/>
                    <a:pt x="5421" y="1474"/>
                  </a:cubicBezTo>
                  <a:cubicBezTo>
                    <a:pt x="3778" y="2433"/>
                    <a:pt x="2464" y="3760"/>
                    <a:pt x="1478" y="5382"/>
                  </a:cubicBezTo>
                  <a:cubicBezTo>
                    <a:pt x="493" y="7003"/>
                    <a:pt x="0" y="8846"/>
                    <a:pt x="0" y="1076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74" name="Freeform 290"/>
            <p:cNvSpPr/>
            <p:nvPr/>
          </p:nvSpPr>
          <p:spPr>
            <a:xfrm>
              <a:off x="34209" y="481419"/>
              <a:ext cx="163962" cy="209925"/>
            </a:xfrm>
            <a:custGeom>
              <a:avLst/>
              <a:gdLst/>
              <a:ahLst/>
              <a:cxnLst>
                <a:cxn ang="0">
                  <a:pos x="wd2" y="hd2"/>
                </a:cxn>
                <a:cxn ang="5400000">
                  <a:pos x="wd2" y="hd2"/>
                </a:cxn>
                <a:cxn ang="10800000">
                  <a:pos x="wd2" y="hd2"/>
                </a:cxn>
                <a:cxn ang="16200000">
                  <a:pos x="wd2" y="hd2"/>
                </a:cxn>
              </a:cxnLst>
              <a:rect l="0" t="0" r="r" b="b"/>
              <a:pathLst>
                <a:path w="17380" h="20447" extrusionOk="0">
                  <a:moveTo>
                    <a:pt x="991" y="17182"/>
                  </a:moveTo>
                  <a:cubicBezTo>
                    <a:pt x="-2749" y="3962"/>
                    <a:pt x="5151" y="5716"/>
                    <a:pt x="7250" y="0"/>
                  </a:cubicBezTo>
                  <a:cubicBezTo>
                    <a:pt x="10188" y="1368"/>
                    <a:pt x="13165" y="2700"/>
                    <a:pt x="16141" y="4068"/>
                  </a:cubicBezTo>
                  <a:cubicBezTo>
                    <a:pt x="16141" y="3962"/>
                    <a:pt x="18851" y="16726"/>
                    <a:pt x="16256" y="19531"/>
                  </a:cubicBezTo>
                  <a:cubicBezTo>
                    <a:pt x="14233" y="21600"/>
                    <a:pt x="1754" y="19882"/>
                    <a:pt x="991" y="1718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75" name="Freeform 291"/>
            <p:cNvSpPr/>
            <p:nvPr/>
          </p:nvSpPr>
          <p:spPr>
            <a:xfrm>
              <a:off x="89639" y="598279"/>
              <a:ext cx="96842" cy="51263"/>
            </a:xfrm>
            <a:custGeom>
              <a:avLst/>
              <a:gdLst/>
              <a:ahLst/>
              <a:cxnLst>
                <a:cxn ang="0">
                  <a:pos x="wd2" y="hd2"/>
                </a:cxn>
                <a:cxn ang="5400000">
                  <a:pos x="wd2" y="hd2"/>
                </a:cxn>
                <a:cxn ang="10800000">
                  <a:pos x="wd2" y="hd2"/>
                </a:cxn>
                <a:cxn ang="16200000">
                  <a:pos x="wd2" y="hd2"/>
                </a:cxn>
              </a:cxnLst>
              <a:rect l="0" t="0" r="r" b="b"/>
              <a:pathLst>
                <a:path w="21600" h="20782" extrusionOk="0">
                  <a:moveTo>
                    <a:pt x="18709" y="9982"/>
                  </a:moveTo>
                  <a:cubicBezTo>
                    <a:pt x="17103" y="7063"/>
                    <a:pt x="15257" y="4144"/>
                    <a:pt x="13169" y="2685"/>
                  </a:cubicBezTo>
                  <a:cubicBezTo>
                    <a:pt x="8993" y="-818"/>
                    <a:pt x="4175" y="-818"/>
                    <a:pt x="0" y="2247"/>
                  </a:cubicBezTo>
                  <a:cubicBezTo>
                    <a:pt x="4497" y="2247"/>
                    <a:pt x="8431" y="2685"/>
                    <a:pt x="12366" y="6041"/>
                  </a:cubicBezTo>
                  <a:cubicBezTo>
                    <a:pt x="14213" y="7501"/>
                    <a:pt x="16059" y="9544"/>
                    <a:pt x="17585" y="11879"/>
                  </a:cubicBezTo>
                  <a:cubicBezTo>
                    <a:pt x="18950" y="14360"/>
                    <a:pt x="20476" y="17279"/>
                    <a:pt x="21600" y="20782"/>
                  </a:cubicBezTo>
                  <a:cubicBezTo>
                    <a:pt x="21279" y="16841"/>
                    <a:pt x="20315" y="12901"/>
                    <a:pt x="18709" y="998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76" name="Freeform 292"/>
            <p:cNvSpPr/>
            <p:nvPr/>
          </p:nvSpPr>
          <p:spPr>
            <a:xfrm>
              <a:off x="166319" y="464499"/>
              <a:ext cx="139386" cy="255568"/>
            </a:xfrm>
            <a:custGeom>
              <a:avLst/>
              <a:gdLst/>
              <a:ahLst/>
              <a:cxnLst>
                <a:cxn ang="0">
                  <a:pos x="wd2" y="hd2"/>
                </a:cxn>
                <a:cxn ang="5400000">
                  <a:pos x="wd2" y="hd2"/>
                </a:cxn>
                <a:cxn ang="10800000">
                  <a:pos x="wd2" y="hd2"/>
                </a:cxn>
                <a:cxn ang="16200000">
                  <a:pos x="wd2" y="hd2"/>
                </a:cxn>
              </a:cxnLst>
              <a:rect l="0" t="0" r="r" b="b"/>
              <a:pathLst>
                <a:path w="19495" h="21121" extrusionOk="0">
                  <a:moveTo>
                    <a:pt x="3978" y="19815"/>
                  </a:moveTo>
                  <a:cubicBezTo>
                    <a:pt x="0" y="17345"/>
                    <a:pt x="151" y="6337"/>
                    <a:pt x="0" y="863"/>
                  </a:cubicBezTo>
                  <a:cubicBezTo>
                    <a:pt x="5589" y="595"/>
                    <a:pt x="11228" y="298"/>
                    <a:pt x="16817" y="0"/>
                  </a:cubicBezTo>
                  <a:cubicBezTo>
                    <a:pt x="16968" y="0"/>
                    <a:pt x="21600" y="17435"/>
                    <a:pt x="18327" y="19815"/>
                  </a:cubicBezTo>
                  <a:cubicBezTo>
                    <a:pt x="15860" y="21600"/>
                    <a:pt x="6747" y="21511"/>
                    <a:pt x="3978"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77" name="Freeform 293"/>
            <p:cNvSpPr/>
            <p:nvPr/>
          </p:nvSpPr>
          <p:spPr>
            <a:xfrm>
              <a:off x="288397" y="464499"/>
              <a:ext cx="139645" cy="255568"/>
            </a:xfrm>
            <a:custGeom>
              <a:avLst/>
              <a:gdLst/>
              <a:ahLst/>
              <a:cxnLst>
                <a:cxn ang="0">
                  <a:pos x="wd2" y="hd2"/>
                </a:cxn>
                <a:cxn ang="5400000">
                  <a:pos x="wd2" y="hd2"/>
                </a:cxn>
                <a:cxn ang="10800000">
                  <a:pos x="wd2" y="hd2"/>
                </a:cxn>
                <a:cxn ang="16200000">
                  <a:pos x="wd2" y="hd2"/>
                </a:cxn>
              </a:cxnLst>
              <a:rect l="0" t="0" r="r" b="b"/>
              <a:pathLst>
                <a:path w="19530" h="21121" extrusionOk="0">
                  <a:moveTo>
                    <a:pt x="15552" y="19815"/>
                  </a:moveTo>
                  <a:cubicBezTo>
                    <a:pt x="19530" y="17345"/>
                    <a:pt x="19329" y="6337"/>
                    <a:pt x="19530" y="863"/>
                  </a:cubicBezTo>
                  <a:cubicBezTo>
                    <a:pt x="13891" y="595"/>
                    <a:pt x="8302" y="298"/>
                    <a:pt x="2713" y="0"/>
                  </a:cubicBezTo>
                  <a:cubicBezTo>
                    <a:pt x="2210" y="6605"/>
                    <a:pt x="-2070" y="17435"/>
                    <a:pt x="1253" y="19815"/>
                  </a:cubicBezTo>
                  <a:cubicBezTo>
                    <a:pt x="3720" y="21600"/>
                    <a:pt x="12783" y="21511"/>
                    <a:pt x="15552"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78" name="Freeform 294"/>
            <p:cNvSpPr/>
            <p:nvPr/>
          </p:nvSpPr>
          <p:spPr>
            <a:xfrm>
              <a:off x="290830" y="601299"/>
              <a:ext cx="12702" cy="103322"/>
            </a:xfrm>
            <a:custGeom>
              <a:avLst/>
              <a:gdLst/>
              <a:ahLst/>
              <a:cxnLst>
                <a:cxn ang="0">
                  <a:pos x="wd2" y="hd2"/>
                </a:cxn>
                <a:cxn ang="5400000">
                  <a:pos x="wd2" y="hd2"/>
                </a:cxn>
                <a:cxn ang="10800000">
                  <a:pos x="wd2" y="hd2"/>
                </a:cxn>
                <a:cxn ang="16200000">
                  <a:pos x="wd2" y="hd2"/>
                </a:cxn>
              </a:cxnLst>
              <a:rect l="0" t="0" r="r" b="b"/>
              <a:pathLst>
                <a:path w="21600" h="21600" extrusionOk="0">
                  <a:moveTo>
                    <a:pt x="21600" y="10838"/>
                  </a:moveTo>
                  <a:cubicBezTo>
                    <a:pt x="21600" y="7376"/>
                    <a:pt x="18400" y="3613"/>
                    <a:pt x="11200" y="0"/>
                  </a:cubicBezTo>
                  <a:cubicBezTo>
                    <a:pt x="3200" y="3613"/>
                    <a:pt x="0" y="7376"/>
                    <a:pt x="0" y="10838"/>
                  </a:cubicBezTo>
                  <a:cubicBezTo>
                    <a:pt x="3200" y="14601"/>
                    <a:pt x="3200" y="18138"/>
                    <a:pt x="11200" y="21600"/>
                  </a:cubicBezTo>
                  <a:cubicBezTo>
                    <a:pt x="18400" y="18138"/>
                    <a:pt x="21600" y="14375"/>
                    <a:pt x="21600" y="1083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79" name="Freeform 295"/>
            <p:cNvSpPr/>
            <p:nvPr/>
          </p:nvSpPr>
          <p:spPr>
            <a:xfrm>
              <a:off x="191159" y="454779"/>
              <a:ext cx="212044" cy="208802"/>
            </a:xfrm>
            <a:custGeom>
              <a:avLst/>
              <a:gdLst/>
              <a:ahLst/>
              <a:cxnLst>
                <a:cxn ang="0">
                  <a:pos x="wd2" y="hd2"/>
                </a:cxn>
                <a:cxn ang="5400000">
                  <a:pos x="wd2" y="hd2"/>
                </a:cxn>
                <a:cxn ang="10800000">
                  <a:pos x="wd2" y="hd2"/>
                </a:cxn>
                <a:cxn ang="16200000">
                  <a:pos x="wd2" y="hd2"/>
                </a:cxn>
              </a:cxnLst>
              <a:rect l="0" t="0" r="r" b="b"/>
              <a:pathLst>
                <a:path w="21600" h="21600" extrusionOk="0">
                  <a:moveTo>
                    <a:pt x="10818" y="21600"/>
                  </a:moveTo>
                  <a:cubicBezTo>
                    <a:pt x="14412" y="17764"/>
                    <a:pt x="21600" y="15753"/>
                    <a:pt x="21600" y="10167"/>
                  </a:cubicBezTo>
                  <a:cubicBezTo>
                    <a:pt x="21600" y="4581"/>
                    <a:pt x="16833" y="0"/>
                    <a:pt x="10818" y="0"/>
                  </a:cubicBezTo>
                  <a:cubicBezTo>
                    <a:pt x="4804" y="0"/>
                    <a:pt x="0" y="4581"/>
                    <a:pt x="0" y="10167"/>
                  </a:cubicBezTo>
                  <a:cubicBezTo>
                    <a:pt x="0" y="15753"/>
                    <a:pt x="7188" y="17764"/>
                    <a:pt x="10818"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80" name="Freeform 296"/>
            <p:cNvSpPr/>
            <p:nvPr/>
          </p:nvSpPr>
          <p:spPr>
            <a:xfrm>
              <a:off x="54789" y="-12"/>
              <a:ext cx="159412" cy="315832"/>
            </a:xfrm>
            <a:custGeom>
              <a:avLst/>
              <a:gdLst/>
              <a:ahLst/>
              <a:cxnLst>
                <a:cxn ang="0">
                  <a:pos x="wd2" y="hd2"/>
                </a:cxn>
                <a:cxn ang="5400000">
                  <a:pos x="wd2" y="hd2"/>
                </a:cxn>
                <a:cxn ang="10800000">
                  <a:pos x="wd2" y="hd2"/>
                </a:cxn>
                <a:cxn ang="16200000">
                  <a:pos x="wd2" y="hd2"/>
                </a:cxn>
              </a:cxnLst>
              <a:rect l="0" t="0" r="r" b="b"/>
              <a:pathLst>
                <a:path w="19400" h="21388" extrusionOk="0">
                  <a:moveTo>
                    <a:pt x="17691" y="9369"/>
                  </a:moveTo>
                  <a:cubicBezTo>
                    <a:pt x="18436" y="17902"/>
                    <a:pt x="18830" y="16610"/>
                    <a:pt x="19400" y="20242"/>
                  </a:cubicBezTo>
                  <a:cubicBezTo>
                    <a:pt x="16727" y="20632"/>
                    <a:pt x="14055" y="20998"/>
                    <a:pt x="11382" y="21388"/>
                  </a:cubicBezTo>
                  <a:cubicBezTo>
                    <a:pt x="8096" y="18146"/>
                    <a:pt x="11820" y="20559"/>
                    <a:pt x="1524" y="11636"/>
                  </a:cubicBezTo>
                  <a:cubicBezTo>
                    <a:pt x="-2200" y="8321"/>
                    <a:pt x="1787" y="495"/>
                    <a:pt x="4065" y="7"/>
                  </a:cubicBezTo>
                  <a:cubicBezTo>
                    <a:pt x="5511" y="-212"/>
                    <a:pt x="17428" y="4981"/>
                    <a:pt x="17691" y="936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81" name="Freeform 297"/>
            <p:cNvSpPr/>
            <p:nvPr/>
          </p:nvSpPr>
          <p:spPr>
            <a:xfrm>
              <a:off x="85687" y="63562"/>
              <a:ext cx="115914" cy="249738"/>
            </a:xfrm>
            <a:custGeom>
              <a:avLst/>
              <a:gdLst/>
              <a:ahLst/>
              <a:cxnLst>
                <a:cxn ang="0">
                  <a:pos x="wd2" y="hd2"/>
                </a:cxn>
                <a:cxn ang="5400000">
                  <a:pos x="wd2" y="hd2"/>
                </a:cxn>
                <a:cxn ang="10800000">
                  <a:pos x="wd2" y="hd2"/>
                </a:cxn>
                <a:cxn ang="16200000">
                  <a:pos x="wd2" y="hd2"/>
                </a:cxn>
              </a:cxnLst>
              <a:rect l="0" t="0" r="r" b="b"/>
              <a:pathLst>
                <a:path w="20217" h="21315" extrusionOk="0">
                  <a:moveTo>
                    <a:pt x="15068" y="6966"/>
                  </a:moveTo>
                  <a:cubicBezTo>
                    <a:pt x="18961" y="17413"/>
                    <a:pt x="18522" y="15907"/>
                    <a:pt x="20217" y="20393"/>
                  </a:cubicBezTo>
                  <a:cubicBezTo>
                    <a:pt x="17705" y="20700"/>
                    <a:pt x="15131" y="21008"/>
                    <a:pt x="12619" y="21315"/>
                  </a:cubicBezTo>
                  <a:cubicBezTo>
                    <a:pt x="8915" y="17075"/>
                    <a:pt x="12619" y="20578"/>
                    <a:pt x="1505" y="8595"/>
                  </a:cubicBezTo>
                  <a:cubicBezTo>
                    <a:pt x="-1383" y="5553"/>
                    <a:pt x="250" y="514"/>
                    <a:pt x="3326" y="22"/>
                  </a:cubicBezTo>
                  <a:cubicBezTo>
                    <a:pt x="5398" y="-285"/>
                    <a:pt x="13436" y="2665"/>
                    <a:pt x="15068" y="696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82" name="Freeform 298"/>
            <p:cNvSpPr/>
            <p:nvPr/>
          </p:nvSpPr>
          <p:spPr>
            <a:xfrm>
              <a:off x="379440" y="-12"/>
              <a:ext cx="160523" cy="315832"/>
            </a:xfrm>
            <a:custGeom>
              <a:avLst/>
              <a:gdLst/>
              <a:ahLst/>
              <a:cxnLst>
                <a:cxn ang="0">
                  <a:pos x="wd2" y="hd2"/>
                </a:cxn>
                <a:cxn ang="5400000">
                  <a:pos x="wd2" y="hd2"/>
                </a:cxn>
                <a:cxn ang="10800000">
                  <a:pos x="wd2" y="hd2"/>
                </a:cxn>
                <a:cxn ang="16200000">
                  <a:pos x="wd2" y="hd2"/>
                </a:cxn>
              </a:cxnLst>
              <a:rect l="0" t="0" r="r" b="b"/>
              <a:pathLst>
                <a:path w="19339" h="21388" extrusionOk="0">
                  <a:moveTo>
                    <a:pt x="1692" y="9369"/>
                  </a:moveTo>
                  <a:cubicBezTo>
                    <a:pt x="998" y="17902"/>
                    <a:pt x="564" y="16610"/>
                    <a:pt x="0" y="20242"/>
                  </a:cubicBezTo>
                  <a:cubicBezTo>
                    <a:pt x="2646" y="20632"/>
                    <a:pt x="5292" y="20998"/>
                    <a:pt x="7937" y="21388"/>
                  </a:cubicBezTo>
                  <a:cubicBezTo>
                    <a:pt x="11234" y="18146"/>
                    <a:pt x="7504" y="20559"/>
                    <a:pt x="17783" y="11636"/>
                  </a:cubicBezTo>
                  <a:cubicBezTo>
                    <a:pt x="21600" y="8321"/>
                    <a:pt x="17480" y="495"/>
                    <a:pt x="15181" y="7"/>
                  </a:cubicBezTo>
                  <a:cubicBezTo>
                    <a:pt x="13793" y="-212"/>
                    <a:pt x="1995" y="4981"/>
                    <a:pt x="1692" y="936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83" name="Freeform 299"/>
            <p:cNvSpPr/>
            <p:nvPr/>
          </p:nvSpPr>
          <p:spPr>
            <a:xfrm>
              <a:off x="392400" y="63562"/>
              <a:ext cx="116178" cy="250818"/>
            </a:xfrm>
            <a:custGeom>
              <a:avLst/>
              <a:gdLst/>
              <a:ahLst/>
              <a:cxnLst>
                <a:cxn ang="0">
                  <a:pos x="wd2" y="hd2"/>
                </a:cxn>
                <a:cxn ang="5400000">
                  <a:pos x="wd2" y="hd2"/>
                </a:cxn>
                <a:cxn ang="10800000">
                  <a:pos x="wd2" y="hd2"/>
                </a:cxn>
                <a:cxn ang="16200000">
                  <a:pos x="wd2" y="hd2"/>
                </a:cxn>
              </a:cxnLst>
              <a:rect l="0" t="0" r="r" b="b"/>
              <a:pathLst>
                <a:path w="20263" h="21316" extrusionOk="0">
                  <a:moveTo>
                    <a:pt x="5149" y="6936"/>
                  </a:moveTo>
                  <a:cubicBezTo>
                    <a:pt x="1193" y="17339"/>
                    <a:pt x="1695" y="15840"/>
                    <a:pt x="0" y="20306"/>
                  </a:cubicBezTo>
                  <a:cubicBezTo>
                    <a:pt x="2449" y="20643"/>
                    <a:pt x="4960" y="20979"/>
                    <a:pt x="7409" y="21316"/>
                  </a:cubicBezTo>
                  <a:cubicBezTo>
                    <a:pt x="11177" y="17124"/>
                    <a:pt x="7409" y="20643"/>
                    <a:pt x="18712" y="8711"/>
                  </a:cubicBezTo>
                  <a:cubicBezTo>
                    <a:pt x="21600" y="5529"/>
                    <a:pt x="20156" y="511"/>
                    <a:pt x="16828" y="22"/>
                  </a:cubicBezTo>
                  <a:cubicBezTo>
                    <a:pt x="14819" y="-284"/>
                    <a:pt x="6844" y="2653"/>
                    <a:pt x="5149" y="693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84" name="Freeform 300"/>
            <p:cNvSpPr/>
            <p:nvPr/>
          </p:nvSpPr>
          <p:spPr>
            <a:xfrm>
              <a:off x="80990" y="191978"/>
              <a:ext cx="432048" cy="385204"/>
            </a:xfrm>
            <a:custGeom>
              <a:avLst/>
              <a:gdLst/>
              <a:ahLst/>
              <a:cxnLst>
                <a:cxn ang="0">
                  <a:pos x="wd2" y="hd2"/>
                </a:cxn>
                <a:cxn ang="5400000">
                  <a:pos x="wd2" y="hd2"/>
                </a:cxn>
                <a:cxn ang="10800000">
                  <a:pos x="wd2" y="hd2"/>
                </a:cxn>
                <a:cxn ang="16200000">
                  <a:pos x="wd2" y="hd2"/>
                </a:cxn>
              </a:cxnLst>
              <a:rect l="0" t="0" r="r" b="b"/>
              <a:pathLst>
                <a:path w="17756" h="21600" extrusionOk="0">
                  <a:moveTo>
                    <a:pt x="8877" y="0"/>
                  </a:moveTo>
                  <a:cubicBezTo>
                    <a:pt x="3980" y="0"/>
                    <a:pt x="1746" y="2907"/>
                    <a:pt x="1746" y="6924"/>
                  </a:cubicBezTo>
                  <a:cubicBezTo>
                    <a:pt x="1746" y="10295"/>
                    <a:pt x="-1923" y="15281"/>
                    <a:pt x="1376" y="18572"/>
                  </a:cubicBezTo>
                  <a:cubicBezTo>
                    <a:pt x="2959" y="20187"/>
                    <a:pt x="5681" y="21600"/>
                    <a:pt x="8877" y="21600"/>
                  </a:cubicBezTo>
                  <a:cubicBezTo>
                    <a:pt x="12073" y="21600"/>
                    <a:pt x="14780" y="20187"/>
                    <a:pt x="16393" y="18572"/>
                  </a:cubicBezTo>
                  <a:cubicBezTo>
                    <a:pt x="19677" y="15221"/>
                    <a:pt x="15993" y="10295"/>
                    <a:pt x="15993" y="6924"/>
                  </a:cubicBezTo>
                  <a:cubicBezTo>
                    <a:pt x="15993" y="2907"/>
                    <a:pt x="13818" y="0"/>
                    <a:pt x="8877"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85" name="Freeform 301"/>
            <p:cNvSpPr/>
            <p:nvPr/>
          </p:nvSpPr>
          <p:spPr>
            <a:xfrm>
              <a:off x="109470" y="244895"/>
              <a:ext cx="377743" cy="319326"/>
            </a:xfrm>
            <a:custGeom>
              <a:avLst/>
              <a:gdLst/>
              <a:ahLst/>
              <a:cxnLst>
                <a:cxn ang="0">
                  <a:pos x="wd2" y="hd2"/>
                </a:cxn>
                <a:cxn ang="5400000">
                  <a:pos x="wd2" y="hd2"/>
                </a:cxn>
                <a:cxn ang="10800000">
                  <a:pos x="wd2" y="hd2"/>
                </a:cxn>
                <a:cxn ang="16200000">
                  <a:pos x="wd2" y="hd2"/>
                </a:cxn>
              </a:cxnLst>
              <a:rect l="0" t="0" r="r" b="b"/>
              <a:pathLst>
                <a:path w="19777" h="21359" extrusionOk="0">
                  <a:moveTo>
                    <a:pt x="9027" y="722"/>
                  </a:moveTo>
                  <a:cubicBezTo>
                    <a:pt x="9573" y="-241"/>
                    <a:pt x="10063" y="-241"/>
                    <a:pt x="10629" y="722"/>
                  </a:cubicBezTo>
                  <a:cubicBezTo>
                    <a:pt x="11911" y="2889"/>
                    <a:pt x="13965" y="7561"/>
                    <a:pt x="14078" y="11414"/>
                  </a:cubicBezTo>
                  <a:cubicBezTo>
                    <a:pt x="16434" y="11004"/>
                    <a:pt x="19073" y="11149"/>
                    <a:pt x="19638" y="12786"/>
                  </a:cubicBezTo>
                  <a:cubicBezTo>
                    <a:pt x="20675" y="15989"/>
                    <a:pt x="15756" y="21359"/>
                    <a:pt x="9894" y="21359"/>
                  </a:cubicBezTo>
                  <a:cubicBezTo>
                    <a:pt x="3957" y="21359"/>
                    <a:pt x="-925" y="15989"/>
                    <a:pt x="149" y="12786"/>
                  </a:cubicBezTo>
                  <a:cubicBezTo>
                    <a:pt x="564" y="11149"/>
                    <a:pt x="3297" y="11004"/>
                    <a:pt x="5559" y="11414"/>
                  </a:cubicBezTo>
                  <a:cubicBezTo>
                    <a:pt x="5710" y="7561"/>
                    <a:pt x="7726" y="2889"/>
                    <a:pt x="9027" y="72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86" name="Freeform 302"/>
            <p:cNvSpPr/>
            <p:nvPr/>
          </p:nvSpPr>
          <p:spPr>
            <a:xfrm>
              <a:off x="208117" y="472780"/>
              <a:ext cx="178130" cy="65882"/>
            </a:xfrm>
            <a:custGeom>
              <a:avLst/>
              <a:gdLst/>
              <a:ahLst/>
              <a:cxnLst>
                <a:cxn ang="0">
                  <a:pos x="wd2" y="hd2"/>
                </a:cxn>
                <a:cxn ang="5400000">
                  <a:pos x="wd2" y="hd2"/>
                </a:cxn>
                <a:cxn ang="10800000">
                  <a:pos x="wd2" y="hd2"/>
                </a:cxn>
                <a:cxn ang="16200000">
                  <a:pos x="wd2" y="hd2"/>
                </a:cxn>
              </a:cxnLst>
              <a:rect l="0" t="0" r="r" b="b"/>
              <a:pathLst>
                <a:path w="20435" h="21600" extrusionOk="0">
                  <a:moveTo>
                    <a:pt x="4126" y="7908"/>
                  </a:moveTo>
                  <a:cubicBezTo>
                    <a:pt x="5613" y="8262"/>
                    <a:pt x="7224" y="7200"/>
                    <a:pt x="8463" y="4721"/>
                  </a:cubicBezTo>
                  <a:cubicBezTo>
                    <a:pt x="9124" y="3541"/>
                    <a:pt x="9660" y="2007"/>
                    <a:pt x="10239" y="0"/>
                  </a:cubicBezTo>
                  <a:cubicBezTo>
                    <a:pt x="10610" y="2007"/>
                    <a:pt x="11271" y="3541"/>
                    <a:pt x="11973" y="4721"/>
                  </a:cubicBezTo>
                  <a:cubicBezTo>
                    <a:pt x="13336" y="7200"/>
                    <a:pt x="14782" y="8262"/>
                    <a:pt x="16310" y="7908"/>
                  </a:cubicBezTo>
                  <a:cubicBezTo>
                    <a:pt x="17797" y="7908"/>
                    <a:pt x="19283" y="6256"/>
                    <a:pt x="20357" y="3541"/>
                  </a:cubicBezTo>
                  <a:cubicBezTo>
                    <a:pt x="21018" y="2007"/>
                    <a:pt x="17507" y="21600"/>
                    <a:pt x="10239" y="21600"/>
                  </a:cubicBezTo>
                  <a:cubicBezTo>
                    <a:pt x="2929" y="21600"/>
                    <a:pt x="-582" y="2007"/>
                    <a:pt x="79" y="3541"/>
                  </a:cubicBezTo>
                  <a:cubicBezTo>
                    <a:pt x="1153" y="5902"/>
                    <a:pt x="2639" y="7554"/>
                    <a:pt x="4126" y="790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87" name="Freeform 303"/>
            <p:cNvSpPr/>
            <p:nvPr/>
          </p:nvSpPr>
          <p:spPr>
            <a:xfrm>
              <a:off x="145155" y="292117"/>
              <a:ext cx="104635" cy="126643"/>
            </a:xfrm>
            <a:custGeom>
              <a:avLst/>
              <a:gdLst/>
              <a:ahLst/>
              <a:cxnLst>
                <a:cxn ang="0">
                  <a:pos x="wd2" y="hd2"/>
                </a:cxn>
                <a:cxn ang="5400000">
                  <a:pos x="wd2" y="hd2"/>
                </a:cxn>
                <a:cxn ang="10800000">
                  <a:pos x="wd2" y="hd2"/>
                </a:cxn>
                <a:cxn ang="16200000">
                  <a:pos x="wd2" y="hd2"/>
                </a:cxn>
              </a:cxnLst>
              <a:rect l="0" t="0" r="r" b="b"/>
              <a:pathLst>
                <a:path w="19558" h="18178" extrusionOk="0">
                  <a:moveTo>
                    <a:pt x="12771" y="509"/>
                  </a:moveTo>
                  <a:cubicBezTo>
                    <a:pt x="6176" y="-1610"/>
                    <a:pt x="1735" y="3402"/>
                    <a:pt x="659" y="6141"/>
                  </a:cubicBezTo>
                  <a:cubicBezTo>
                    <a:pt x="-1091" y="10275"/>
                    <a:pt x="1130" y="14926"/>
                    <a:pt x="1735" y="16011"/>
                  </a:cubicBezTo>
                  <a:cubicBezTo>
                    <a:pt x="2273" y="16683"/>
                    <a:pt x="7051" y="19990"/>
                    <a:pt x="17885" y="16838"/>
                  </a:cubicBezTo>
                  <a:cubicBezTo>
                    <a:pt x="17616" y="16838"/>
                    <a:pt x="20509" y="12187"/>
                    <a:pt x="19230" y="7898"/>
                  </a:cubicBezTo>
                  <a:cubicBezTo>
                    <a:pt x="17077" y="5418"/>
                    <a:pt x="18490" y="2214"/>
                    <a:pt x="12771" y="50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88" name="Freeform 304"/>
            <p:cNvSpPr/>
            <p:nvPr/>
          </p:nvSpPr>
          <p:spPr>
            <a:xfrm>
              <a:off x="138207" y="285194"/>
              <a:ext cx="109474" cy="136950"/>
            </a:xfrm>
            <a:custGeom>
              <a:avLst/>
              <a:gdLst/>
              <a:ahLst/>
              <a:cxnLst>
                <a:cxn ang="0">
                  <a:pos x="wd2" y="hd2"/>
                </a:cxn>
                <a:cxn ang="5400000">
                  <a:pos x="wd2" y="hd2"/>
                </a:cxn>
                <a:cxn ang="10800000">
                  <a:pos x="wd2" y="hd2"/>
                </a:cxn>
                <a:cxn ang="16200000">
                  <a:pos x="wd2" y="hd2"/>
                </a:cxn>
              </a:cxnLst>
              <a:rect l="0" t="0" r="r" b="b"/>
              <a:pathLst>
                <a:path w="21326" h="21233" extrusionOk="0">
                  <a:moveTo>
                    <a:pt x="18801" y="3465"/>
                  </a:moveTo>
                  <a:cubicBezTo>
                    <a:pt x="17820" y="2516"/>
                    <a:pt x="16908" y="1790"/>
                    <a:pt x="15856" y="1232"/>
                  </a:cubicBezTo>
                  <a:cubicBezTo>
                    <a:pt x="15365" y="841"/>
                    <a:pt x="14664" y="618"/>
                    <a:pt x="13962" y="451"/>
                  </a:cubicBezTo>
                  <a:cubicBezTo>
                    <a:pt x="13261" y="227"/>
                    <a:pt x="12630" y="60"/>
                    <a:pt x="11858" y="60"/>
                  </a:cubicBezTo>
                  <a:cubicBezTo>
                    <a:pt x="9123" y="-275"/>
                    <a:pt x="6388" y="841"/>
                    <a:pt x="4565" y="2292"/>
                  </a:cubicBezTo>
                  <a:cubicBezTo>
                    <a:pt x="2671" y="3799"/>
                    <a:pt x="1129" y="5920"/>
                    <a:pt x="427" y="8097"/>
                  </a:cubicBezTo>
                  <a:cubicBezTo>
                    <a:pt x="-274" y="10330"/>
                    <a:pt x="-64" y="12730"/>
                    <a:pt x="708" y="14962"/>
                  </a:cubicBezTo>
                  <a:cubicBezTo>
                    <a:pt x="918" y="16078"/>
                    <a:pt x="1339" y="17195"/>
                    <a:pt x="2040" y="18144"/>
                  </a:cubicBezTo>
                  <a:cubicBezTo>
                    <a:pt x="2110" y="18255"/>
                    <a:pt x="2181" y="18423"/>
                    <a:pt x="2251" y="18534"/>
                  </a:cubicBezTo>
                  <a:cubicBezTo>
                    <a:pt x="2251" y="18702"/>
                    <a:pt x="2251" y="18869"/>
                    <a:pt x="2251" y="19037"/>
                  </a:cubicBezTo>
                  <a:cubicBezTo>
                    <a:pt x="2321" y="19148"/>
                    <a:pt x="2391" y="19204"/>
                    <a:pt x="2461" y="19260"/>
                  </a:cubicBezTo>
                  <a:cubicBezTo>
                    <a:pt x="2671" y="19427"/>
                    <a:pt x="2882" y="19595"/>
                    <a:pt x="3443" y="19762"/>
                  </a:cubicBezTo>
                  <a:cubicBezTo>
                    <a:pt x="4074" y="20209"/>
                    <a:pt x="4565" y="20376"/>
                    <a:pt x="5196" y="20599"/>
                  </a:cubicBezTo>
                  <a:cubicBezTo>
                    <a:pt x="7791" y="21325"/>
                    <a:pt x="10316" y="21325"/>
                    <a:pt x="12840" y="21102"/>
                  </a:cubicBezTo>
                  <a:cubicBezTo>
                    <a:pt x="15365" y="20767"/>
                    <a:pt x="17609" y="20209"/>
                    <a:pt x="19923" y="19260"/>
                  </a:cubicBezTo>
                  <a:cubicBezTo>
                    <a:pt x="17609" y="19595"/>
                    <a:pt x="15084" y="20209"/>
                    <a:pt x="12840" y="20209"/>
                  </a:cubicBezTo>
                  <a:cubicBezTo>
                    <a:pt x="10596" y="20209"/>
                    <a:pt x="8001" y="19985"/>
                    <a:pt x="5897" y="19260"/>
                  </a:cubicBezTo>
                  <a:cubicBezTo>
                    <a:pt x="5477" y="19037"/>
                    <a:pt x="4986" y="18869"/>
                    <a:pt x="4565" y="18534"/>
                  </a:cubicBezTo>
                  <a:cubicBezTo>
                    <a:pt x="4355" y="18311"/>
                    <a:pt x="4074" y="18311"/>
                    <a:pt x="4074" y="18144"/>
                  </a:cubicBezTo>
                  <a:cubicBezTo>
                    <a:pt x="4004" y="18032"/>
                    <a:pt x="3934" y="17920"/>
                    <a:pt x="3864" y="17809"/>
                  </a:cubicBezTo>
                  <a:cubicBezTo>
                    <a:pt x="3443" y="16804"/>
                    <a:pt x="3162" y="15911"/>
                    <a:pt x="2671" y="14962"/>
                  </a:cubicBezTo>
                  <a:cubicBezTo>
                    <a:pt x="2251" y="12953"/>
                    <a:pt x="2040" y="10888"/>
                    <a:pt x="2671" y="9046"/>
                  </a:cubicBezTo>
                  <a:cubicBezTo>
                    <a:pt x="3162" y="7148"/>
                    <a:pt x="4565" y="5474"/>
                    <a:pt x="6108" y="4190"/>
                  </a:cubicBezTo>
                  <a:cubicBezTo>
                    <a:pt x="7791" y="2851"/>
                    <a:pt x="9825" y="1958"/>
                    <a:pt x="11858" y="2125"/>
                  </a:cubicBezTo>
                  <a:cubicBezTo>
                    <a:pt x="12420" y="2125"/>
                    <a:pt x="13051" y="2125"/>
                    <a:pt x="13542" y="2292"/>
                  </a:cubicBezTo>
                  <a:cubicBezTo>
                    <a:pt x="13962" y="2516"/>
                    <a:pt x="14664" y="2516"/>
                    <a:pt x="15084" y="2683"/>
                  </a:cubicBezTo>
                  <a:cubicBezTo>
                    <a:pt x="16277" y="3018"/>
                    <a:pt x="17188" y="3632"/>
                    <a:pt x="17820" y="4358"/>
                  </a:cubicBezTo>
                  <a:cubicBezTo>
                    <a:pt x="19503" y="5474"/>
                    <a:pt x="20625" y="7316"/>
                    <a:pt x="21326" y="9548"/>
                  </a:cubicBezTo>
                  <a:cubicBezTo>
                    <a:pt x="21326" y="7316"/>
                    <a:pt x="20344" y="5251"/>
                    <a:pt x="18801" y="346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89" name="Freeform 305"/>
            <p:cNvSpPr/>
            <p:nvPr/>
          </p:nvSpPr>
          <p:spPr>
            <a:xfrm>
              <a:off x="172439" y="321938"/>
              <a:ext cx="61202" cy="7632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36"/>
                    <a:pt x="381" y="14570"/>
                    <a:pt x="1398" y="16200"/>
                  </a:cubicBezTo>
                  <a:cubicBezTo>
                    <a:pt x="2287" y="17932"/>
                    <a:pt x="3685" y="19257"/>
                    <a:pt x="5464" y="20174"/>
                  </a:cubicBezTo>
                  <a:cubicBezTo>
                    <a:pt x="7115" y="21091"/>
                    <a:pt x="8894" y="21600"/>
                    <a:pt x="10800" y="21600"/>
                  </a:cubicBezTo>
                  <a:cubicBezTo>
                    <a:pt x="12706" y="21600"/>
                    <a:pt x="14485" y="21091"/>
                    <a:pt x="16264" y="20174"/>
                  </a:cubicBezTo>
                  <a:cubicBezTo>
                    <a:pt x="17915" y="19257"/>
                    <a:pt x="19186" y="17932"/>
                    <a:pt x="20202" y="16200"/>
                  </a:cubicBezTo>
                  <a:cubicBezTo>
                    <a:pt x="21092" y="14570"/>
                    <a:pt x="21600" y="12736"/>
                    <a:pt x="21600" y="10800"/>
                  </a:cubicBezTo>
                  <a:cubicBezTo>
                    <a:pt x="21600" y="8966"/>
                    <a:pt x="21092" y="7030"/>
                    <a:pt x="20202" y="5400"/>
                  </a:cubicBezTo>
                  <a:cubicBezTo>
                    <a:pt x="19186" y="3770"/>
                    <a:pt x="17915" y="2343"/>
                    <a:pt x="16264" y="1426"/>
                  </a:cubicBezTo>
                  <a:cubicBezTo>
                    <a:pt x="14485" y="509"/>
                    <a:pt x="12706" y="0"/>
                    <a:pt x="10800" y="0"/>
                  </a:cubicBezTo>
                  <a:cubicBezTo>
                    <a:pt x="8894" y="0"/>
                    <a:pt x="7115" y="509"/>
                    <a:pt x="5464" y="1426"/>
                  </a:cubicBezTo>
                  <a:cubicBezTo>
                    <a:pt x="3685" y="2343"/>
                    <a:pt x="2287" y="3770"/>
                    <a:pt x="1398" y="5400"/>
                  </a:cubicBezTo>
                  <a:cubicBezTo>
                    <a:pt x="381" y="7030"/>
                    <a:pt x="0" y="8966"/>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90" name="Freeform 306"/>
            <p:cNvSpPr/>
            <p:nvPr/>
          </p:nvSpPr>
          <p:spPr>
            <a:xfrm>
              <a:off x="345287" y="292117"/>
              <a:ext cx="103776" cy="126643"/>
            </a:xfrm>
            <a:custGeom>
              <a:avLst/>
              <a:gdLst/>
              <a:ahLst/>
              <a:cxnLst>
                <a:cxn ang="0">
                  <a:pos x="wd2" y="hd2"/>
                </a:cxn>
                <a:cxn ang="5400000">
                  <a:pos x="wd2" y="hd2"/>
                </a:cxn>
                <a:cxn ang="10800000">
                  <a:pos x="wd2" y="hd2"/>
                </a:cxn>
                <a:cxn ang="16200000">
                  <a:pos x="wd2" y="hd2"/>
                </a:cxn>
              </a:cxnLst>
              <a:rect l="0" t="0" r="r" b="b"/>
              <a:pathLst>
                <a:path w="19642" h="18178" extrusionOk="0">
                  <a:moveTo>
                    <a:pt x="6737" y="509"/>
                  </a:moveTo>
                  <a:cubicBezTo>
                    <a:pt x="13415" y="-1610"/>
                    <a:pt x="17844" y="3402"/>
                    <a:pt x="18934" y="6141"/>
                  </a:cubicBezTo>
                  <a:cubicBezTo>
                    <a:pt x="20774" y="10275"/>
                    <a:pt x="18525" y="14926"/>
                    <a:pt x="17844" y="16011"/>
                  </a:cubicBezTo>
                  <a:cubicBezTo>
                    <a:pt x="17435" y="16683"/>
                    <a:pt x="12529" y="19990"/>
                    <a:pt x="1559" y="16838"/>
                  </a:cubicBezTo>
                  <a:cubicBezTo>
                    <a:pt x="1831" y="16838"/>
                    <a:pt x="-826" y="12187"/>
                    <a:pt x="264" y="7898"/>
                  </a:cubicBezTo>
                  <a:cubicBezTo>
                    <a:pt x="2377" y="5418"/>
                    <a:pt x="877" y="2214"/>
                    <a:pt x="6737" y="50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91" name="Freeform 307"/>
            <p:cNvSpPr/>
            <p:nvPr/>
          </p:nvSpPr>
          <p:spPr>
            <a:xfrm>
              <a:off x="346681" y="286271"/>
              <a:ext cx="110137" cy="135017"/>
            </a:xfrm>
            <a:custGeom>
              <a:avLst/>
              <a:gdLst/>
              <a:ahLst/>
              <a:cxnLst>
                <a:cxn ang="0">
                  <a:pos x="wd2" y="hd2"/>
                </a:cxn>
                <a:cxn ang="5400000">
                  <a:pos x="wd2" y="hd2"/>
                </a:cxn>
                <a:cxn ang="10800000">
                  <a:pos x="wd2" y="hd2"/>
                </a:cxn>
                <a:cxn ang="16200000">
                  <a:pos x="wd2" y="hd2"/>
                </a:cxn>
              </a:cxnLst>
              <a:rect l="0" t="0" r="r" b="b"/>
              <a:pathLst>
                <a:path w="21454" h="21151" extrusionOk="0">
                  <a:moveTo>
                    <a:pt x="3436" y="4065"/>
                  </a:moveTo>
                  <a:cubicBezTo>
                    <a:pt x="4348" y="3331"/>
                    <a:pt x="5330" y="2711"/>
                    <a:pt x="6171" y="2316"/>
                  </a:cubicBezTo>
                  <a:cubicBezTo>
                    <a:pt x="6662" y="2147"/>
                    <a:pt x="7294" y="1978"/>
                    <a:pt x="7855" y="1978"/>
                  </a:cubicBezTo>
                  <a:cubicBezTo>
                    <a:pt x="8275" y="1809"/>
                    <a:pt x="8977" y="1809"/>
                    <a:pt x="9397" y="1809"/>
                  </a:cubicBezTo>
                  <a:cubicBezTo>
                    <a:pt x="11501" y="1809"/>
                    <a:pt x="13816" y="2542"/>
                    <a:pt x="15148" y="3839"/>
                  </a:cubicBezTo>
                  <a:cubicBezTo>
                    <a:pt x="16761" y="5136"/>
                    <a:pt x="18164" y="7054"/>
                    <a:pt x="18584" y="8745"/>
                  </a:cubicBezTo>
                  <a:cubicBezTo>
                    <a:pt x="19005" y="10663"/>
                    <a:pt x="19005" y="12637"/>
                    <a:pt x="18584" y="14724"/>
                  </a:cubicBezTo>
                  <a:cubicBezTo>
                    <a:pt x="18374" y="15739"/>
                    <a:pt x="17883" y="16810"/>
                    <a:pt x="17462" y="17543"/>
                  </a:cubicBezTo>
                  <a:cubicBezTo>
                    <a:pt x="17392" y="17713"/>
                    <a:pt x="17322" y="17825"/>
                    <a:pt x="17252" y="17995"/>
                  </a:cubicBezTo>
                  <a:cubicBezTo>
                    <a:pt x="17042" y="18164"/>
                    <a:pt x="16761" y="18164"/>
                    <a:pt x="16761" y="18333"/>
                  </a:cubicBezTo>
                  <a:cubicBezTo>
                    <a:pt x="16270" y="18502"/>
                    <a:pt x="15849" y="18897"/>
                    <a:pt x="15358" y="19066"/>
                  </a:cubicBezTo>
                  <a:cubicBezTo>
                    <a:pt x="13255" y="19799"/>
                    <a:pt x="11010" y="20250"/>
                    <a:pt x="8486" y="19968"/>
                  </a:cubicBezTo>
                  <a:cubicBezTo>
                    <a:pt x="6171" y="19968"/>
                    <a:pt x="3647" y="19630"/>
                    <a:pt x="1332" y="19066"/>
                  </a:cubicBezTo>
                  <a:cubicBezTo>
                    <a:pt x="3647" y="19968"/>
                    <a:pt x="5961" y="20589"/>
                    <a:pt x="8486" y="20984"/>
                  </a:cubicBezTo>
                  <a:cubicBezTo>
                    <a:pt x="11010" y="21322"/>
                    <a:pt x="13605" y="21153"/>
                    <a:pt x="16060" y="20420"/>
                  </a:cubicBezTo>
                  <a:cubicBezTo>
                    <a:pt x="16761" y="20250"/>
                    <a:pt x="17252" y="19968"/>
                    <a:pt x="17883" y="19630"/>
                  </a:cubicBezTo>
                  <a:cubicBezTo>
                    <a:pt x="18164" y="19461"/>
                    <a:pt x="18584" y="19235"/>
                    <a:pt x="18795" y="19066"/>
                  </a:cubicBezTo>
                  <a:cubicBezTo>
                    <a:pt x="18865" y="19010"/>
                    <a:pt x="18935" y="18953"/>
                    <a:pt x="19005" y="18897"/>
                  </a:cubicBezTo>
                  <a:cubicBezTo>
                    <a:pt x="19075" y="18841"/>
                    <a:pt x="19145" y="18784"/>
                    <a:pt x="19286" y="18728"/>
                  </a:cubicBezTo>
                  <a:cubicBezTo>
                    <a:pt x="19286" y="18671"/>
                    <a:pt x="19286" y="18615"/>
                    <a:pt x="19286" y="18502"/>
                  </a:cubicBezTo>
                  <a:cubicBezTo>
                    <a:pt x="19356" y="18446"/>
                    <a:pt x="19426" y="18389"/>
                    <a:pt x="19566" y="18333"/>
                  </a:cubicBezTo>
                  <a:cubicBezTo>
                    <a:pt x="19987" y="17205"/>
                    <a:pt x="20478" y="16246"/>
                    <a:pt x="20899" y="15118"/>
                  </a:cubicBezTo>
                  <a:cubicBezTo>
                    <a:pt x="21600" y="12919"/>
                    <a:pt x="21600" y="10663"/>
                    <a:pt x="21109" y="8182"/>
                  </a:cubicBezTo>
                  <a:cubicBezTo>
                    <a:pt x="20478" y="5926"/>
                    <a:pt x="18795" y="3839"/>
                    <a:pt x="17042" y="2316"/>
                  </a:cubicBezTo>
                  <a:cubicBezTo>
                    <a:pt x="14938" y="850"/>
                    <a:pt x="12413" y="-278"/>
                    <a:pt x="9608" y="60"/>
                  </a:cubicBezTo>
                  <a:cubicBezTo>
                    <a:pt x="8977" y="60"/>
                    <a:pt x="8275" y="230"/>
                    <a:pt x="7644" y="455"/>
                  </a:cubicBezTo>
                  <a:cubicBezTo>
                    <a:pt x="6873" y="681"/>
                    <a:pt x="6452" y="850"/>
                    <a:pt x="5751" y="1245"/>
                  </a:cubicBezTo>
                  <a:cubicBezTo>
                    <a:pt x="4629" y="1809"/>
                    <a:pt x="3647" y="2542"/>
                    <a:pt x="2735" y="3501"/>
                  </a:cubicBezTo>
                  <a:cubicBezTo>
                    <a:pt x="1122" y="4967"/>
                    <a:pt x="210" y="7223"/>
                    <a:pt x="0" y="9479"/>
                  </a:cubicBezTo>
                  <a:cubicBezTo>
                    <a:pt x="701" y="7392"/>
                    <a:pt x="1613" y="5305"/>
                    <a:pt x="3436" y="406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92" name="Freeform 308"/>
            <p:cNvSpPr/>
            <p:nvPr/>
          </p:nvSpPr>
          <p:spPr>
            <a:xfrm>
              <a:off x="361800" y="321938"/>
              <a:ext cx="61202" cy="7632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36"/>
                    <a:pt x="508" y="14570"/>
                    <a:pt x="1525" y="16200"/>
                  </a:cubicBezTo>
                  <a:cubicBezTo>
                    <a:pt x="2414" y="17932"/>
                    <a:pt x="3812" y="19257"/>
                    <a:pt x="5464" y="20174"/>
                  </a:cubicBezTo>
                  <a:cubicBezTo>
                    <a:pt x="6988" y="21091"/>
                    <a:pt x="8894" y="21600"/>
                    <a:pt x="10800" y="21600"/>
                  </a:cubicBezTo>
                  <a:cubicBezTo>
                    <a:pt x="12706" y="21600"/>
                    <a:pt x="14612" y="21091"/>
                    <a:pt x="16264" y="20174"/>
                  </a:cubicBezTo>
                  <a:cubicBezTo>
                    <a:pt x="17788" y="19257"/>
                    <a:pt x="19186" y="17932"/>
                    <a:pt x="20202" y="16200"/>
                  </a:cubicBezTo>
                  <a:cubicBezTo>
                    <a:pt x="21092" y="14570"/>
                    <a:pt x="21600" y="12736"/>
                    <a:pt x="21600" y="10800"/>
                  </a:cubicBezTo>
                  <a:cubicBezTo>
                    <a:pt x="21600" y="8966"/>
                    <a:pt x="21092" y="7030"/>
                    <a:pt x="20202" y="5400"/>
                  </a:cubicBezTo>
                  <a:cubicBezTo>
                    <a:pt x="19186" y="3770"/>
                    <a:pt x="17788" y="2343"/>
                    <a:pt x="16264" y="1426"/>
                  </a:cubicBezTo>
                  <a:cubicBezTo>
                    <a:pt x="14612" y="509"/>
                    <a:pt x="12706" y="0"/>
                    <a:pt x="10800" y="0"/>
                  </a:cubicBezTo>
                  <a:cubicBezTo>
                    <a:pt x="8894" y="0"/>
                    <a:pt x="6988" y="509"/>
                    <a:pt x="5464" y="1426"/>
                  </a:cubicBezTo>
                  <a:cubicBezTo>
                    <a:pt x="3812" y="2343"/>
                    <a:pt x="2414" y="3770"/>
                    <a:pt x="1525" y="5400"/>
                  </a:cubicBezTo>
                  <a:cubicBezTo>
                    <a:pt x="508" y="7030"/>
                    <a:pt x="0" y="8966"/>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93" name="Freeform 309"/>
            <p:cNvSpPr/>
            <p:nvPr/>
          </p:nvSpPr>
          <p:spPr>
            <a:xfrm>
              <a:off x="266399" y="457300"/>
              <a:ext cx="62283" cy="5292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483" y="0"/>
                    <a:pt x="7242" y="0"/>
                    <a:pt x="0" y="0"/>
                  </a:cubicBezTo>
                  <a:cubicBezTo>
                    <a:pt x="0" y="7200"/>
                    <a:pt x="0" y="14400"/>
                    <a:pt x="0" y="21600"/>
                  </a:cubicBezTo>
                  <a:cubicBezTo>
                    <a:pt x="7242" y="21600"/>
                    <a:pt x="14483" y="21600"/>
                    <a:pt x="21600" y="21600"/>
                  </a:cubicBezTo>
                  <a:cubicBezTo>
                    <a:pt x="21600" y="14400"/>
                    <a:pt x="21600" y="7200"/>
                    <a:pt x="2160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94" name="Freeform 310"/>
            <p:cNvSpPr/>
            <p:nvPr/>
          </p:nvSpPr>
          <p:spPr>
            <a:xfrm>
              <a:off x="180359" y="412659"/>
              <a:ext cx="235803" cy="85633"/>
            </a:xfrm>
            <a:custGeom>
              <a:avLst/>
              <a:gdLst/>
              <a:ahLst/>
              <a:cxnLst>
                <a:cxn ang="0">
                  <a:pos x="wd2" y="hd2"/>
                </a:cxn>
                <a:cxn ang="5400000">
                  <a:pos x="wd2" y="hd2"/>
                </a:cxn>
                <a:cxn ang="10800000">
                  <a:pos x="wd2" y="hd2"/>
                </a:cxn>
                <a:cxn ang="16200000">
                  <a:pos x="wd2" y="hd2"/>
                </a:cxn>
              </a:cxnLst>
              <a:rect l="0" t="0" r="r" b="b"/>
              <a:pathLst>
                <a:path w="21600" h="21319" extrusionOk="0">
                  <a:moveTo>
                    <a:pt x="5309" y="18284"/>
                  </a:moveTo>
                  <a:cubicBezTo>
                    <a:pt x="6398" y="17925"/>
                    <a:pt x="7453" y="17298"/>
                    <a:pt x="8310" y="15864"/>
                  </a:cubicBezTo>
                  <a:cubicBezTo>
                    <a:pt x="9201" y="14340"/>
                    <a:pt x="9827" y="12368"/>
                    <a:pt x="9926" y="10217"/>
                  </a:cubicBezTo>
                  <a:cubicBezTo>
                    <a:pt x="10190" y="6812"/>
                    <a:pt x="10454" y="3406"/>
                    <a:pt x="10718" y="0"/>
                  </a:cubicBezTo>
                  <a:cubicBezTo>
                    <a:pt x="10948" y="3406"/>
                    <a:pt x="11179" y="6812"/>
                    <a:pt x="11443" y="10217"/>
                  </a:cubicBezTo>
                  <a:cubicBezTo>
                    <a:pt x="11641" y="12637"/>
                    <a:pt x="12202" y="14340"/>
                    <a:pt x="13059" y="15864"/>
                  </a:cubicBezTo>
                  <a:cubicBezTo>
                    <a:pt x="13916" y="17298"/>
                    <a:pt x="15005" y="18284"/>
                    <a:pt x="16093" y="18284"/>
                  </a:cubicBezTo>
                  <a:cubicBezTo>
                    <a:pt x="17280" y="18284"/>
                    <a:pt x="18335" y="17925"/>
                    <a:pt x="19325" y="16491"/>
                  </a:cubicBezTo>
                  <a:cubicBezTo>
                    <a:pt x="20314" y="15237"/>
                    <a:pt x="21171" y="13175"/>
                    <a:pt x="21600" y="10486"/>
                  </a:cubicBezTo>
                  <a:cubicBezTo>
                    <a:pt x="21468" y="13534"/>
                    <a:pt x="20842" y="16222"/>
                    <a:pt x="19852" y="17925"/>
                  </a:cubicBezTo>
                  <a:cubicBezTo>
                    <a:pt x="18929" y="19718"/>
                    <a:pt x="17511" y="20973"/>
                    <a:pt x="16225" y="21241"/>
                  </a:cubicBezTo>
                  <a:cubicBezTo>
                    <a:pt x="14807" y="21600"/>
                    <a:pt x="13521" y="20704"/>
                    <a:pt x="12300" y="18822"/>
                  </a:cubicBezTo>
                  <a:cubicBezTo>
                    <a:pt x="11641" y="17925"/>
                    <a:pt x="11212" y="16760"/>
                    <a:pt x="10816" y="15237"/>
                  </a:cubicBezTo>
                  <a:cubicBezTo>
                    <a:pt x="10388" y="16760"/>
                    <a:pt x="9827" y="17925"/>
                    <a:pt x="9300" y="18822"/>
                  </a:cubicBezTo>
                  <a:cubicBezTo>
                    <a:pt x="8112" y="20704"/>
                    <a:pt x="6694" y="21600"/>
                    <a:pt x="5408" y="21241"/>
                  </a:cubicBezTo>
                  <a:cubicBezTo>
                    <a:pt x="4089" y="21241"/>
                    <a:pt x="2704" y="20076"/>
                    <a:pt x="1715" y="17925"/>
                  </a:cubicBezTo>
                  <a:cubicBezTo>
                    <a:pt x="758" y="16222"/>
                    <a:pt x="0" y="13175"/>
                    <a:pt x="0" y="10486"/>
                  </a:cubicBezTo>
                  <a:cubicBezTo>
                    <a:pt x="198" y="12906"/>
                    <a:pt x="1088" y="14968"/>
                    <a:pt x="2078" y="16491"/>
                  </a:cubicBezTo>
                  <a:cubicBezTo>
                    <a:pt x="3034" y="17656"/>
                    <a:pt x="4221" y="18284"/>
                    <a:pt x="5309" y="1828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95" name="Freeform 311"/>
            <p:cNvSpPr/>
            <p:nvPr/>
          </p:nvSpPr>
          <p:spPr>
            <a:xfrm>
              <a:off x="253452" y="397180"/>
              <a:ext cx="89853" cy="43202"/>
            </a:xfrm>
            <a:custGeom>
              <a:avLst/>
              <a:gdLst/>
              <a:ahLst/>
              <a:cxnLst>
                <a:cxn ang="0">
                  <a:pos x="wd2" y="hd2"/>
                </a:cxn>
                <a:cxn ang="5400000">
                  <a:pos x="wd2" y="hd2"/>
                </a:cxn>
                <a:cxn ang="10800000">
                  <a:pos x="wd2" y="hd2"/>
                </a:cxn>
                <a:cxn ang="16200000">
                  <a:pos x="wd2" y="hd2"/>
                </a:cxn>
              </a:cxnLst>
              <a:rect l="0" t="0" r="r" b="b"/>
              <a:pathLst>
                <a:path w="20116" h="21600" extrusionOk="0">
                  <a:moveTo>
                    <a:pt x="10072" y="0"/>
                  </a:moveTo>
                  <a:cubicBezTo>
                    <a:pt x="11926" y="0"/>
                    <a:pt x="17487" y="0"/>
                    <a:pt x="19582" y="3780"/>
                  </a:cubicBezTo>
                  <a:cubicBezTo>
                    <a:pt x="20872" y="6120"/>
                    <a:pt x="19824" y="12060"/>
                    <a:pt x="16439" y="17640"/>
                  </a:cubicBezTo>
                  <a:cubicBezTo>
                    <a:pt x="14021" y="21060"/>
                    <a:pt x="11845" y="21600"/>
                    <a:pt x="10314" y="21600"/>
                  </a:cubicBezTo>
                  <a:cubicBezTo>
                    <a:pt x="8460" y="21600"/>
                    <a:pt x="6365" y="20520"/>
                    <a:pt x="4269" y="17640"/>
                  </a:cubicBezTo>
                  <a:cubicBezTo>
                    <a:pt x="78" y="12060"/>
                    <a:pt x="-728" y="6120"/>
                    <a:pt x="562" y="3780"/>
                  </a:cubicBezTo>
                  <a:cubicBezTo>
                    <a:pt x="2415" y="0"/>
                    <a:pt x="8218" y="0"/>
                    <a:pt x="10072"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grpSp>
        <p:nvGrpSpPr>
          <p:cNvPr id="1520" name="Group 312"/>
          <p:cNvGrpSpPr/>
          <p:nvPr/>
        </p:nvGrpSpPr>
        <p:grpSpPr>
          <a:xfrm>
            <a:off x="9090046" y="4769956"/>
            <a:ext cx="269958" cy="360093"/>
            <a:chOff x="1" y="-3"/>
            <a:chExt cx="269956" cy="360091"/>
          </a:xfrm>
        </p:grpSpPr>
        <p:sp>
          <p:nvSpPr>
            <p:cNvPr id="1497" name="Freeform 313"/>
            <p:cNvSpPr/>
            <p:nvPr/>
          </p:nvSpPr>
          <p:spPr>
            <a:xfrm>
              <a:off x="222796" y="246638"/>
              <a:ext cx="47163" cy="525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23"/>
                    <a:pt x="21105" y="14499"/>
                    <a:pt x="20281" y="16126"/>
                  </a:cubicBezTo>
                  <a:cubicBezTo>
                    <a:pt x="19292" y="17901"/>
                    <a:pt x="17973" y="19233"/>
                    <a:pt x="16324" y="20121"/>
                  </a:cubicBezTo>
                  <a:cubicBezTo>
                    <a:pt x="14675" y="21156"/>
                    <a:pt x="12861" y="21600"/>
                    <a:pt x="10882" y="21600"/>
                  </a:cubicBezTo>
                  <a:cubicBezTo>
                    <a:pt x="8904" y="21600"/>
                    <a:pt x="7090" y="21156"/>
                    <a:pt x="5441" y="20121"/>
                  </a:cubicBezTo>
                  <a:cubicBezTo>
                    <a:pt x="3792" y="19233"/>
                    <a:pt x="2308" y="17901"/>
                    <a:pt x="1484" y="16126"/>
                  </a:cubicBezTo>
                  <a:cubicBezTo>
                    <a:pt x="495" y="14499"/>
                    <a:pt x="0" y="12723"/>
                    <a:pt x="0" y="10800"/>
                  </a:cubicBezTo>
                  <a:cubicBezTo>
                    <a:pt x="0" y="9025"/>
                    <a:pt x="495" y="7101"/>
                    <a:pt x="1484" y="5474"/>
                  </a:cubicBezTo>
                  <a:cubicBezTo>
                    <a:pt x="2473" y="3699"/>
                    <a:pt x="3792" y="2367"/>
                    <a:pt x="5441" y="1479"/>
                  </a:cubicBezTo>
                  <a:cubicBezTo>
                    <a:pt x="7090" y="444"/>
                    <a:pt x="8904" y="0"/>
                    <a:pt x="10882" y="0"/>
                  </a:cubicBezTo>
                  <a:cubicBezTo>
                    <a:pt x="12861" y="0"/>
                    <a:pt x="14675" y="444"/>
                    <a:pt x="16324" y="1479"/>
                  </a:cubicBezTo>
                  <a:cubicBezTo>
                    <a:pt x="17973" y="2367"/>
                    <a:pt x="19292" y="3699"/>
                    <a:pt x="20281" y="5474"/>
                  </a:cubicBezTo>
                  <a:cubicBezTo>
                    <a:pt x="21105" y="7101"/>
                    <a:pt x="21600" y="9025"/>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98" name="Freeform 314"/>
            <p:cNvSpPr/>
            <p:nvPr/>
          </p:nvSpPr>
          <p:spPr>
            <a:xfrm>
              <a:off x="170847" y="240518"/>
              <a:ext cx="82302" cy="104951"/>
            </a:xfrm>
            <a:custGeom>
              <a:avLst/>
              <a:gdLst/>
              <a:ahLst/>
              <a:cxnLst>
                <a:cxn ang="0">
                  <a:pos x="wd2" y="hd2"/>
                </a:cxn>
                <a:cxn ang="5400000">
                  <a:pos x="wd2" y="hd2"/>
                </a:cxn>
                <a:cxn ang="10800000">
                  <a:pos x="wd2" y="hd2"/>
                </a:cxn>
                <a:cxn ang="16200000">
                  <a:pos x="wd2" y="hd2"/>
                </a:cxn>
              </a:cxnLst>
              <a:rect l="0" t="0" r="r" b="b"/>
              <a:pathLst>
                <a:path w="17327" h="20445" extrusionOk="0">
                  <a:moveTo>
                    <a:pt x="16318" y="17252"/>
                  </a:moveTo>
                  <a:cubicBezTo>
                    <a:pt x="20107" y="3997"/>
                    <a:pt x="12149" y="5751"/>
                    <a:pt x="10103" y="0"/>
                  </a:cubicBezTo>
                  <a:cubicBezTo>
                    <a:pt x="7147" y="1332"/>
                    <a:pt x="4191" y="2735"/>
                    <a:pt x="1235" y="4068"/>
                  </a:cubicBezTo>
                  <a:cubicBezTo>
                    <a:pt x="1235" y="3997"/>
                    <a:pt x="-1493" y="16691"/>
                    <a:pt x="1160" y="19496"/>
                  </a:cubicBezTo>
                  <a:cubicBezTo>
                    <a:pt x="3130" y="21600"/>
                    <a:pt x="15560" y="19917"/>
                    <a:pt x="16318" y="1725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99" name="Freeform 315"/>
            <p:cNvSpPr/>
            <p:nvPr/>
          </p:nvSpPr>
          <p:spPr>
            <a:xfrm>
              <a:off x="176715" y="299102"/>
              <a:ext cx="48242" cy="25659"/>
            </a:xfrm>
            <a:custGeom>
              <a:avLst/>
              <a:gdLst/>
              <a:ahLst/>
              <a:cxnLst>
                <a:cxn ang="0">
                  <a:pos x="wd2" y="hd2"/>
                </a:cxn>
                <a:cxn ang="5400000">
                  <a:pos x="wd2" y="hd2"/>
                </a:cxn>
                <a:cxn ang="10800000">
                  <a:pos x="wd2" y="hd2"/>
                </a:cxn>
                <a:cxn ang="16200000">
                  <a:pos x="wd2" y="hd2"/>
                </a:cxn>
              </a:cxnLst>
              <a:rect l="0" t="0" r="r" b="b"/>
              <a:pathLst>
                <a:path w="21600" h="20802" extrusionOk="0">
                  <a:moveTo>
                    <a:pt x="2901" y="10002"/>
                  </a:moveTo>
                  <a:cubicBezTo>
                    <a:pt x="4513" y="7083"/>
                    <a:pt x="6287" y="4164"/>
                    <a:pt x="8382" y="2705"/>
                  </a:cubicBezTo>
                  <a:cubicBezTo>
                    <a:pt x="12734" y="-798"/>
                    <a:pt x="17570" y="-798"/>
                    <a:pt x="21600" y="2121"/>
                  </a:cubicBezTo>
                  <a:cubicBezTo>
                    <a:pt x="17248" y="2121"/>
                    <a:pt x="13218" y="2705"/>
                    <a:pt x="9349" y="6207"/>
                  </a:cubicBezTo>
                  <a:cubicBezTo>
                    <a:pt x="7415" y="7375"/>
                    <a:pt x="5642" y="9418"/>
                    <a:pt x="4030" y="12045"/>
                  </a:cubicBezTo>
                  <a:cubicBezTo>
                    <a:pt x="2740" y="14380"/>
                    <a:pt x="967" y="17299"/>
                    <a:pt x="0" y="20802"/>
                  </a:cubicBezTo>
                  <a:cubicBezTo>
                    <a:pt x="322" y="16716"/>
                    <a:pt x="1451" y="12921"/>
                    <a:pt x="2901" y="1000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00" name="Freeform 316"/>
            <p:cNvSpPr/>
            <p:nvPr/>
          </p:nvSpPr>
          <p:spPr>
            <a:xfrm>
              <a:off x="117351" y="232238"/>
              <a:ext cx="69446" cy="127851"/>
            </a:xfrm>
            <a:custGeom>
              <a:avLst/>
              <a:gdLst/>
              <a:ahLst/>
              <a:cxnLst>
                <a:cxn ang="0">
                  <a:pos x="wd2" y="hd2"/>
                </a:cxn>
                <a:cxn ang="5400000">
                  <a:pos x="wd2" y="hd2"/>
                </a:cxn>
                <a:cxn ang="10800000">
                  <a:pos x="wd2" y="hd2"/>
                </a:cxn>
                <a:cxn ang="16200000">
                  <a:pos x="wd2" y="hd2"/>
                </a:cxn>
              </a:cxnLst>
              <a:rect l="0" t="0" r="r" b="b"/>
              <a:pathLst>
                <a:path w="19470" h="21131" extrusionOk="0">
                  <a:moveTo>
                    <a:pt x="15534" y="19815"/>
                  </a:moveTo>
                  <a:cubicBezTo>
                    <a:pt x="19470" y="17316"/>
                    <a:pt x="19369" y="6307"/>
                    <a:pt x="19470" y="893"/>
                  </a:cubicBezTo>
                  <a:cubicBezTo>
                    <a:pt x="13818" y="595"/>
                    <a:pt x="8266" y="298"/>
                    <a:pt x="2614" y="0"/>
                  </a:cubicBezTo>
                  <a:cubicBezTo>
                    <a:pt x="2513" y="0"/>
                    <a:pt x="-2130" y="17435"/>
                    <a:pt x="1201" y="19815"/>
                  </a:cubicBezTo>
                  <a:cubicBezTo>
                    <a:pt x="3623" y="21600"/>
                    <a:pt x="12707" y="21540"/>
                    <a:pt x="15534"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01" name="Freeform 317"/>
            <p:cNvSpPr/>
            <p:nvPr/>
          </p:nvSpPr>
          <p:spPr>
            <a:xfrm>
              <a:off x="55754" y="232238"/>
              <a:ext cx="69970" cy="127851"/>
            </a:xfrm>
            <a:custGeom>
              <a:avLst/>
              <a:gdLst/>
              <a:ahLst/>
              <a:cxnLst>
                <a:cxn ang="0">
                  <a:pos x="wd2" y="hd2"/>
                </a:cxn>
                <a:cxn ang="5400000">
                  <a:pos x="wd2" y="hd2"/>
                </a:cxn>
                <a:cxn ang="10800000">
                  <a:pos x="wd2" y="hd2"/>
                </a:cxn>
                <a:cxn ang="16200000">
                  <a:pos x="wd2" y="hd2"/>
                </a:cxn>
              </a:cxnLst>
              <a:rect l="0" t="0" r="r" b="b"/>
              <a:pathLst>
                <a:path w="19526" h="21131" extrusionOk="0">
                  <a:moveTo>
                    <a:pt x="3918" y="19815"/>
                  </a:moveTo>
                  <a:cubicBezTo>
                    <a:pt x="0" y="17316"/>
                    <a:pt x="100" y="6307"/>
                    <a:pt x="0" y="893"/>
                  </a:cubicBezTo>
                  <a:cubicBezTo>
                    <a:pt x="5626" y="595"/>
                    <a:pt x="11252" y="298"/>
                    <a:pt x="16778" y="0"/>
                  </a:cubicBezTo>
                  <a:cubicBezTo>
                    <a:pt x="17280" y="6605"/>
                    <a:pt x="21600" y="17494"/>
                    <a:pt x="18285" y="19815"/>
                  </a:cubicBezTo>
                  <a:cubicBezTo>
                    <a:pt x="15873" y="21600"/>
                    <a:pt x="6731" y="21540"/>
                    <a:pt x="3918"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02" name="Freeform 318"/>
            <p:cNvSpPr/>
            <p:nvPr/>
          </p:nvSpPr>
          <p:spPr>
            <a:xfrm>
              <a:off x="114924" y="300279"/>
              <a:ext cx="12702" cy="51842"/>
            </a:xfrm>
            <a:custGeom>
              <a:avLst/>
              <a:gdLst/>
              <a:ahLst/>
              <a:cxnLst>
                <a:cxn ang="0">
                  <a:pos x="wd2" y="hd2"/>
                </a:cxn>
                <a:cxn ang="5400000">
                  <a:pos x="wd2" y="hd2"/>
                </a:cxn>
                <a:cxn ang="10800000">
                  <a:pos x="wd2" y="hd2"/>
                </a:cxn>
                <a:cxn ang="16200000">
                  <a:pos x="wd2" y="hd2"/>
                </a:cxn>
              </a:cxnLst>
              <a:rect l="0" t="0" r="r" b="b"/>
              <a:pathLst>
                <a:path w="21600" h="21600" extrusionOk="0">
                  <a:moveTo>
                    <a:pt x="0" y="10650"/>
                  </a:moveTo>
                  <a:cubicBezTo>
                    <a:pt x="0" y="7200"/>
                    <a:pt x="3086" y="3600"/>
                    <a:pt x="10800" y="0"/>
                  </a:cubicBezTo>
                  <a:cubicBezTo>
                    <a:pt x="18514" y="3600"/>
                    <a:pt x="21600" y="7350"/>
                    <a:pt x="21600" y="10650"/>
                  </a:cubicBezTo>
                  <a:cubicBezTo>
                    <a:pt x="18514" y="14400"/>
                    <a:pt x="18514" y="18000"/>
                    <a:pt x="10800" y="21600"/>
                  </a:cubicBezTo>
                  <a:cubicBezTo>
                    <a:pt x="3086" y="18000"/>
                    <a:pt x="0" y="14250"/>
                    <a:pt x="0" y="1065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03" name="Freeform 319"/>
            <p:cNvSpPr/>
            <p:nvPr/>
          </p:nvSpPr>
          <p:spPr>
            <a:xfrm>
              <a:off x="68354" y="227559"/>
              <a:ext cx="106203" cy="104042"/>
            </a:xfrm>
            <a:custGeom>
              <a:avLst/>
              <a:gdLst/>
              <a:ahLst/>
              <a:cxnLst>
                <a:cxn ang="0">
                  <a:pos x="wd2" y="hd2"/>
                </a:cxn>
                <a:cxn ang="5400000">
                  <a:pos x="wd2" y="hd2"/>
                </a:cxn>
                <a:cxn ang="10800000">
                  <a:pos x="wd2" y="hd2"/>
                </a:cxn>
                <a:cxn ang="16200000">
                  <a:pos x="wd2" y="hd2"/>
                </a:cxn>
              </a:cxnLst>
              <a:rect l="0" t="0" r="r" b="b"/>
              <a:pathLst>
                <a:path w="21600" h="21600" extrusionOk="0">
                  <a:moveTo>
                    <a:pt x="10837" y="21600"/>
                  </a:moveTo>
                  <a:cubicBezTo>
                    <a:pt x="7249" y="17788"/>
                    <a:pt x="0" y="15845"/>
                    <a:pt x="0" y="10165"/>
                  </a:cubicBezTo>
                  <a:cubicBezTo>
                    <a:pt x="0" y="4559"/>
                    <a:pt x="4833" y="0"/>
                    <a:pt x="10837" y="0"/>
                  </a:cubicBezTo>
                  <a:cubicBezTo>
                    <a:pt x="16841" y="0"/>
                    <a:pt x="21600" y="4559"/>
                    <a:pt x="21600" y="10165"/>
                  </a:cubicBezTo>
                  <a:cubicBezTo>
                    <a:pt x="21600" y="15845"/>
                    <a:pt x="14424" y="17788"/>
                    <a:pt x="10837"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04" name="Freeform 320"/>
            <p:cNvSpPr/>
            <p:nvPr/>
          </p:nvSpPr>
          <p:spPr>
            <a:xfrm>
              <a:off x="162675" y="-4"/>
              <a:ext cx="80337" cy="157725"/>
            </a:xfrm>
            <a:custGeom>
              <a:avLst/>
              <a:gdLst/>
              <a:ahLst/>
              <a:cxnLst>
                <a:cxn ang="0">
                  <a:pos x="wd2" y="hd2"/>
                </a:cxn>
                <a:cxn ang="5400000">
                  <a:pos x="wd2" y="hd2"/>
                </a:cxn>
                <a:cxn ang="10800000">
                  <a:pos x="wd2" y="hd2"/>
                </a:cxn>
                <a:cxn ang="16200000">
                  <a:pos x="wd2" y="hd2"/>
                </a:cxn>
              </a:cxnLst>
              <a:rect l="0" t="0" r="r" b="b"/>
              <a:pathLst>
                <a:path w="19436" h="21410" extrusionOk="0">
                  <a:moveTo>
                    <a:pt x="1742" y="9388"/>
                  </a:moveTo>
                  <a:cubicBezTo>
                    <a:pt x="1045" y="17940"/>
                    <a:pt x="610" y="16670"/>
                    <a:pt x="0" y="20335"/>
                  </a:cubicBezTo>
                  <a:cubicBezTo>
                    <a:pt x="2700" y="20677"/>
                    <a:pt x="5313" y="21068"/>
                    <a:pt x="8013" y="21410"/>
                  </a:cubicBezTo>
                  <a:cubicBezTo>
                    <a:pt x="11323" y="18185"/>
                    <a:pt x="7577" y="20628"/>
                    <a:pt x="17942" y="11636"/>
                  </a:cubicBezTo>
                  <a:cubicBezTo>
                    <a:pt x="21600" y="8313"/>
                    <a:pt x="17681" y="543"/>
                    <a:pt x="15329" y="5"/>
                  </a:cubicBezTo>
                  <a:cubicBezTo>
                    <a:pt x="13935" y="-190"/>
                    <a:pt x="2003" y="4990"/>
                    <a:pt x="1742" y="938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05" name="Freeform 321"/>
            <p:cNvSpPr/>
            <p:nvPr/>
          </p:nvSpPr>
          <p:spPr>
            <a:xfrm>
              <a:off x="169155" y="31594"/>
              <a:ext cx="58110" cy="125046"/>
            </a:xfrm>
            <a:custGeom>
              <a:avLst/>
              <a:gdLst/>
              <a:ahLst/>
              <a:cxnLst>
                <a:cxn ang="0">
                  <a:pos x="wd2" y="hd2"/>
                </a:cxn>
                <a:cxn ang="5400000">
                  <a:pos x="wd2" y="hd2"/>
                </a:cxn>
                <a:cxn ang="10800000">
                  <a:pos x="wd2" y="hd2"/>
                </a:cxn>
                <a:cxn ang="16200000">
                  <a:pos x="wd2" y="hd2"/>
                </a:cxn>
              </a:cxnLst>
              <a:rect l="0" t="0" r="r" b="b"/>
              <a:pathLst>
                <a:path w="20152" h="21315" extrusionOk="0">
                  <a:moveTo>
                    <a:pt x="5244" y="7017"/>
                  </a:moveTo>
                  <a:cubicBezTo>
                    <a:pt x="1249" y="17449"/>
                    <a:pt x="1748" y="15915"/>
                    <a:pt x="0" y="20395"/>
                  </a:cubicBezTo>
                  <a:cubicBezTo>
                    <a:pt x="2497" y="20701"/>
                    <a:pt x="5119" y="21008"/>
                    <a:pt x="7616" y="21315"/>
                  </a:cubicBezTo>
                  <a:cubicBezTo>
                    <a:pt x="11237" y="17081"/>
                    <a:pt x="7616" y="20579"/>
                    <a:pt x="18603" y="8613"/>
                  </a:cubicBezTo>
                  <a:cubicBezTo>
                    <a:pt x="21600" y="5545"/>
                    <a:pt x="19852" y="574"/>
                    <a:pt x="16731" y="22"/>
                  </a:cubicBezTo>
                  <a:cubicBezTo>
                    <a:pt x="14733" y="-285"/>
                    <a:pt x="6742" y="2722"/>
                    <a:pt x="5244" y="701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06" name="Freeform 322"/>
            <p:cNvSpPr/>
            <p:nvPr/>
          </p:nvSpPr>
          <p:spPr>
            <a:xfrm>
              <a:off x="1" y="-4"/>
              <a:ext cx="80235" cy="157725"/>
            </a:xfrm>
            <a:custGeom>
              <a:avLst/>
              <a:gdLst/>
              <a:ahLst/>
              <a:cxnLst>
                <a:cxn ang="0">
                  <a:pos x="wd2" y="hd2"/>
                </a:cxn>
                <a:cxn ang="5400000">
                  <a:pos x="wd2" y="hd2"/>
                </a:cxn>
                <a:cxn ang="10800000">
                  <a:pos x="wd2" y="hd2"/>
                </a:cxn>
                <a:cxn ang="16200000">
                  <a:pos x="wd2" y="hd2"/>
                </a:cxn>
              </a:cxnLst>
              <a:rect l="0" t="0" r="r" b="b"/>
              <a:pathLst>
                <a:path w="19334" h="21410" extrusionOk="0">
                  <a:moveTo>
                    <a:pt x="17599" y="9388"/>
                  </a:moveTo>
                  <a:cubicBezTo>
                    <a:pt x="18293" y="17940"/>
                    <a:pt x="18727" y="16670"/>
                    <a:pt x="19334" y="20335"/>
                  </a:cubicBezTo>
                  <a:cubicBezTo>
                    <a:pt x="16645" y="20677"/>
                    <a:pt x="14042" y="21068"/>
                    <a:pt x="11353" y="21410"/>
                  </a:cubicBezTo>
                  <a:cubicBezTo>
                    <a:pt x="8144" y="18185"/>
                    <a:pt x="11787" y="20628"/>
                    <a:pt x="1551" y="11636"/>
                  </a:cubicBezTo>
                  <a:cubicBezTo>
                    <a:pt x="-2266" y="8313"/>
                    <a:pt x="1898" y="543"/>
                    <a:pt x="4067" y="5"/>
                  </a:cubicBezTo>
                  <a:cubicBezTo>
                    <a:pt x="5541" y="-190"/>
                    <a:pt x="17339" y="4990"/>
                    <a:pt x="17599" y="938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07" name="Freeform 323"/>
            <p:cNvSpPr/>
            <p:nvPr/>
          </p:nvSpPr>
          <p:spPr>
            <a:xfrm>
              <a:off x="15464" y="31589"/>
              <a:ext cx="58292" cy="125772"/>
            </a:xfrm>
            <a:custGeom>
              <a:avLst/>
              <a:gdLst/>
              <a:ahLst/>
              <a:cxnLst>
                <a:cxn ang="0">
                  <a:pos x="wd2" y="hd2"/>
                </a:cxn>
                <a:cxn ang="5400000">
                  <a:pos x="wd2" y="hd2"/>
                </a:cxn>
                <a:cxn ang="10800000">
                  <a:pos x="wd2" y="hd2"/>
                </a:cxn>
                <a:cxn ang="16200000">
                  <a:pos x="wd2" y="hd2"/>
                </a:cxn>
              </a:cxnLst>
              <a:rect l="0" t="0" r="r" b="b"/>
              <a:pathLst>
                <a:path w="20217" h="21316" extrusionOk="0">
                  <a:moveTo>
                    <a:pt x="15098" y="6977"/>
                  </a:moveTo>
                  <a:cubicBezTo>
                    <a:pt x="18968" y="17350"/>
                    <a:pt x="18469" y="15824"/>
                    <a:pt x="20217" y="20279"/>
                  </a:cubicBezTo>
                  <a:cubicBezTo>
                    <a:pt x="17720" y="20584"/>
                    <a:pt x="15348" y="20950"/>
                    <a:pt x="12851" y="21316"/>
                  </a:cubicBezTo>
                  <a:cubicBezTo>
                    <a:pt x="9105" y="17106"/>
                    <a:pt x="12851" y="20584"/>
                    <a:pt x="1614" y="8685"/>
                  </a:cubicBezTo>
                  <a:cubicBezTo>
                    <a:pt x="-1383" y="5513"/>
                    <a:pt x="115" y="570"/>
                    <a:pt x="3486" y="21"/>
                  </a:cubicBezTo>
                  <a:cubicBezTo>
                    <a:pt x="5484" y="-284"/>
                    <a:pt x="13350" y="2706"/>
                    <a:pt x="15098" y="697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08" name="Freeform 324"/>
            <p:cNvSpPr/>
            <p:nvPr/>
          </p:nvSpPr>
          <p:spPr>
            <a:xfrm>
              <a:off x="13218" y="96158"/>
              <a:ext cx="216488" cy="192242"/>
            </a:xfrm>
            <a:custGeom>
              <a:avLst/>
              <a:gdLst/>
              <a:ahLst/>
              <a:cxnLst>
                <a:cxn ang="0">
                  <a:pos x="wd2" y="hd2"/>
                </a:cxn>
                <a:cxn ang="5400000">
                  <a:pos x="wd2" y="hd2"/>
                </a:cxn>
                <a:cxn ang="10800000">
                  <a:pos x="wd2" y="hd2"/>
                </a:cxn>
                <a:cxn ang="16200000">
                  <a:pos x="wd2" y="hd2"/>
                </a:cxn>
              </a:cxnLst>
              <a:rect l="0" t="0" r="r" b="b"/>
              <a:pathLst>
                <a:path w="17769" h="21600" extrusionOk="0">
                  <a:moveTo>
                    <a:pt x="8899" y="0"/>
                  </a:moveTo>
                  <a:cubicBezTo>
                    <a:pt x="13774" y="0"/>
                    <a:pt x="16020" y="2872"/>
                    <a:pt x="16020" y="6917"/>
                  </a:cubicBezTo>
                  <a:cubicBezTo>
                    <a:pt x="16020" y="10274"/>
                    <a:pt x="19684" y="15290"/>
                    <a:pt x="16404" y="18566"/>
                  </a:cubicBezTo>
                  <a:cubicBezTo>
                    <a:pt x="14779" y="20184"/>
                    <a:pt x="12090" y="21600"/>
                    <a:pt x="8899" y="21600"/>
                  </a:cubicBezTo>
                  <a:cubicBezTo>
                    <a:pt x="5708" y="21600"/>
                    <a:pt x="2989" y="20184"/>
                    <a:pt x="1364" y="18566"/>
                  </a:cubicBezTo>
                  <a:cubicBezTo>
                    <a:pt x="-1916" y="15209"/>
                    <a:pt x="1748" y="10274"/>
                    <a:pt x="1748" y="6917"/>
                  </a:cubicBezTo>
                  <a:cubicBezTo>
                    <a:pt x="1748" y="2872"/>
                    <a:pt x="3964" y="0"/>
                    <a:pt x="8899"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09" name="Freeform 325"/>
            <p:cNvSpPr/>
            <p:nvPr/>
          </p:nvSpPr>
          <p:spPr>
            <a:xfrm>
              <a:off x="26308" y="122438"/>
              <a:ext cx="189148" cy="159482"/>
            </a:xfrm>
            <a:custGeom>
              <a:avLst/>
              <a:gdLst/>
              <a:ahLst/>
              <a:cxnLst>
                <a:cxn ang="0">
                  <a:pos x="wd2" y="hd2"/>
                </a:cxn>
                <a:cxn ang="5400000">
                  <a:pos x="wd2" y="hd2"/>
                </a:cxn>
                <a:cxn ang="10800000">
                  <a:pos x="wd2" y="hd2"/>
                </a:cxn>
                <a:cxn ang="16200000">
                  <a:pos x="wd2" y="hd2"/>
                </a:cxn>
              </a:cxnLst>
              <a:rect l="0" t="0" r="r" b="b"/>
              <a:pathLst>
                <a:path w="19805" h="21359" extrusionOk="0">
                  <a:moveTo>
                    <a:pt x="10774" y="723"/>
                  </a:moveTo>
                  <a:cubicBezTo>
                    <a:pt x="10208" y="-241"/>
                    <a:pt x="9681" y="-241"/>
                    <a:pt x="9191" y="723"/>
                  </a:cubicBezTo>
                  <a:cubicBezTo>
                    <a:pt x="7834" y="2893"/>
                    <a:pt x="5836" y="7521"/>
                    <a:pt x="5685" y="11379"/>
                  </a:cubicBezTo>
                  <a:cubicBezTo>
                    <a:pt x="3348" y="10993"/>
                    <a:pt x="709" y="11138"/>
                    <a:pt x="143" y="12777"/>
                  </a:cubicBezTo>
                  <a:cubicBezTo>
                    <a:pt x="-912" y="15959"/>
                    <a:pt x="4026" y="21359"/>
                    <a:pt x="9907" y="21359"/>
                  </a:cubicBezTo>
                  <a:cubicBezTo>
                    <a:pt x="15825" y="21359"/>
                    <a:pt x="20688" y="15959"/>
                    <a:pt x="19670" y="12777"/>
                  </a:cubicBezTo>
                  <a:cubicBezTo>
                    <a:pt x="19218" y="11138"/>
                    <a:pt x="16541" y="10993"/>
                    <a:pt x="14242" y="11379"/>
                  </a:cubicBezTo>
                  <a:cubicBezTo>
                    <a:pt x="14129" y="7521"/>
                    <a:pt x="12056" y="2893"/>
                    <a:pt x="10774" y="72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10" name="Freeform 326"/>
            <p:cNvSpPr/>
            <p:nvPr/>
          </p:nvSpPr>
          <p:spPr>
            <a:xfrm>
              <a:off x="76657" y="236559"/>
              <a:ext cx="89323" cy="32762"/>
            </a:xfrm>
            <a:custGeom>
              <a:avLst/>
              <a:gdLst/>
              <a:ahLst/>
              <a:cxnLst>
                <a:cxn ang="0">
                  <a:pos x="wd2" y="hd2"/>
                </a:cxn>
                <a:cxn ang="5400000">
                  <a:pos x="wd2" y="hd2"/>
                </a:cxn>
                <a:cxn ang="10800000">
                  <a:pos x="wd2" y="hd2"/>
                </a:cxn>
                <a:cxn ang="16200000">
                  <a:pos x="wd2" y="hd2"/>
                </a:cxn>
              </a:cxnLst>
              <a:rect l="0" t="0" r="r" b="b"/>
              <a:pathLst>
                <a:path w="20378" h="21600" extrusionOk="0">
                  <a:moveTo>
                    <a:pt x="16258" y="7596"/>
                  </a:moveTo>
                  <a:cubicBezTo>
                    <a:pt x="14779" y="8070"/>
                    <a:pt x="13137" y="6884"/>
                    <a:pt x="11987" y="4510"/>
                  </a:cubicBezTo>
                  <a:cubicBezTo>
                    <a:pt x="11248" y="3323"/>
                    <a:pt x="10755" y="1899"/>
                    <a:pt x="10180" y="0"/>
                  </a:cubicBezTo>
                  <a:cubicBezTo>
                    <a:pt x="9769" y="1899"/>
                    <a:pt x="9112" y="3323"/>
                    <a:pt x="8455" y="4510"/>
                  </a:cubicBezTo>
                  <a:cubicBezTo>
                    <a:pt x="7059" y="6884"/>
                    <a:pt x="5581" y="8308"/>
                    <a:pt x="4102" y="7596"/>
                  </a:cubicBezTo>
                  <a:cubicBezTo>
                    <a:pt x="2624" y="7596"/>
                    <a:pt x="1228" y="6171"/>
                    <a:pt x="78" y="3323"/>
                  </a:cubicBezTo>
                  <a:cubicBezTo>
                    <a:pt x="-579" y="1899"/>
                    <a:pt x="2953" y="21600"/>
                    <a:pt x="10180" y="21600"/>
                  </a:cubicBezTo>
                  <a:cubicBezTo>
                    <a:pt x="17489" y="21600"/>
                    <a:pt x="21021" y="1899"/>
                    <a:pt x="20282" y="3323"/>
                  </a:cubicBezTo>
                  <a:cubicBezTo>
                    <a:pt x="19214" y="5934"/>
                    <a:pt x="17736" y="7358"/>
                    <a:pt x="16258" y="759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11" name="Freeform 327"/>
            <p:cNvSpPr/>
            <p:nvPr/>
          </p:nvSpPr>
          <p:spPr>
            <a:xfrm>
              <a:off x="144943" y="145804"/>
              <a:ext cx="52451" cy="63332"/>
            </a:xfrm>
            <a:custGeom>
              <a:avLst/>
              <a:gdLst/>
              <a:ahLst/>
              <a:cxnLst>
                <a:cxn ang="0">
                  <a:pos x="wd2" y="hd2"/>
                </a:cxn>
                <a:cxn ang="5400000">
                  <a:pos x="wd2" y="hd2"/>
                </a:cxn>
                <a:cxn ang="10800000">
                  <a:pos x="wd2" y="hd2"/>
                </a:cxn>
                <a:cxn ang="16200000">
                  <a:pos x="wd2" y="hd2"/>
                </a:cxn>
              </a:cxnLst>
              <a:rect l="0" t="0" r="r" b="b"/>
              <a:pathLst>
                <a:path w="19546" h="18181" extrusionOk="0">
                  <a:moveTo>
                    <a:pt x="6742" y="526"/>
                  </a:moveTo>
                  <a:cubicBezTo>
                    <a:pt x="13316" y="-1644"/>
                    <a:pt x="17878" y="3420"/>
                    <a:pt x="18817" y="6211"/>
                  </a:cubicBezTo>
                  <a:cubicBezTo>
                    <a:pt x="20695" y="10345"/>
                    <a:pt x="18414" y="14995"/>
                    <a:pt x="17878" y="15925"/>
                  </a:cubicBezTo>
                  <a:cubicBezTo>
                    <a:pt x="17341" y="16752"/>
                    <a:pt x="12511" y="19956"/>
                    <a:pt x="1644" y="16856"/>
                  </a:cubicBezTo>
                  <a:cubicBezTo>
                    <a:pt x="1912" y="16856"/>
                    <a:pt x="-905" y="12308"/>
                    <a:pt x="302" y="7864"/>
                  </a:cubicBezTo>
                  <a:cubicBezTo>
                    <a:pt x="2449" y="5487"/>
                    <a:pt x="1107" y="2180"/>
                    <a:pt x="6742" y="52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12" name="Freeform 328"/>
            <p:cNvSpPr/>
            <p:nvPr/>
          </p:nvSpPr>
          <p:spPr>
            <a:xfrm>
              <a:off x="146115" y="142997"/>
              <a:ext cx="54709" cy="68074"/>
            </a:xfrm>
            <a:custGeom>
              <a:avLst/>
              <a:gdLst/>
              <a:ahLst/>
              <a:cxnLst>
                <a:cxn ang="0">
                  <a:pos x="wd2" y="hd2"/>
                </a:cxn>
                <a:cxn ang="5400000">
                  <a:pos x="wd2" y="hd2"/>
                </a:cxn>
                <a:cxn ang="10800000">
                  <a:pos x="wd2" y="hd2"/>
                </a:cxn>
                <a:cxn ang="16200000">
                  <a:pos x="wd2" y="hd2"/>
                </a:cxn>
              </a:cxnLst>
              <a:rect l="0" t="0" r="r" b="b"/>
              <a:pathLst>
                <a:path w="21315" h="21162" extrusionOk="0">
                  <a:moveTo>
                    <a:pt x="2525" y="3345"/>
                  </a:moveTo>
                  <a:cubicBezTo>
                    <a:pt x="3506" y="2450"/>
                    <a:pt x="4348" y="1667"/>
                    <a:pt x="5470" y="1107"/>
                  </a:cubicBezTo>
                  <a:cubicBezTo>
                    <a:pt x="6031" y="771"/>
                    <a:pt x="6732" y="547"/>
                    <a:pt x="7294" y="435"/>
                  </a:cubicBezTo>
                  <a:cubicBezTo>
                    <a:pt x="8135" y="212"/>
                    <a:pt x="8836" y="100"/>
                    <a:pt x="9397" y="100"/>
                  </a:cubicBezTo>
                  <a:cubicBezTo>
                    <a:pt x="12203" y="-348"/>
                    <a:pt x="15008" y="771"/>
                    <a:pt x="16831" y="2226"/>
                  </a:cubicBezTo>
                  <a:cubicBezTo>
                    <a:pt x="18655" y="3681"/>
                    <a:pt x="20197" y="5807"/>
                    <a:pt x="20899" y="8046"/>
                  </a:cubicBezTo>
                  <a:cubicBezTo>
                    <a:pt x="21600" y="10284"/>
                    <a:pt x="21319" y="12634"/>
                    <a:pt x="20758" y="14985"/>
                  </a:cubicBezTo>
                  <a:cubicBezTo>
                    <a:pt x="20478" y="15992"/>
                    <a:pt x="20057" y="17111"/>
                    <a:pt x="19216" y="18118"/>
                  </a:cubicBezTo>
                  <a:cubicBezTo>
                    <a:pt x="19216" y="18230"/>
                    <a:pt x="19216" y="18342"/>
                    <a:pt x="19075" y="18454"/>
                  </a:cubicBezTo>
                  <a:cubicBezTo>
                    <a:pt x="19075" y="18678"/>
                    <a:pt x="19075" y="18902"/>
                    <a:pt x="19075" y="19126"/>
                  </a:cubicBezTo>
                  <a:cubicBezTo>
                    <a:pt x="19075" y="19126"/>
                    <a:pt x="18935" y="19126"/>
                    <a:pt x="18795" y="19237"/>
                  </a:cubicBezTo>
                  <a:cubicBezTo>
                    <a:pt x="18655" y="19461"/>
                    <a:pt x="18374" y="19573"/>
                    <a:pt x="17953" y="19797"/>
                  </a:cubicBezTo>
                  <a:cubicBezTo>
                    <a:pt x="17392" y="20133"/>
                    <a:pt x="16831" y="20245"/>
                    <a:pt x="16130" y="20580"/>
                  </a:cubicBezTo>
                  <a:cubicBezTo>
                    <a:pt x="13605" y="21252"/>
                    <a:pt x="11081" y="21252"/>
                    <a:pt x="8556" y="21028"/>
                  </a:cubicBezTo>
                  <a:cubicBezTo>
                    <a:pt x="6031" y="20692"/>
                    <a:pt x="3787" y="20133"/>
                    <a:pt x="1403" y="19237"/>
                  </a:cubicBezTo>
                  <a:cubicBezTo>
                    <a:pt x="3787" y="19573"/>
                    <a:pt x="6171" y="20133"/>
                    <a:pt x="8556" y="20133"/>
                  </a:cubicBezTo>
                  <a:cubicBezTo>
                    <a:pt x="10800" y="20133"/>
                    <a:pt x="13325" y="19909"/>
                    <a:pt x="15429" y="19237"/>
                  </a:cubicBezTo>
                  <a:cubicBezTo>
                    <a:pt x="15849" y="19126"/>
                    <a:pt x="16270" y="18790"/>
                    <a:pt x="16831" y="18454"/>
                  </a:cubicBezTo>
                  <a:cubicBezTo>
                    <a:pt x="17112" y="18230"/>
                    <a:pt x="17392" y="18230"/>
                    <a:pt x="17392" y="18118"/>
                  </a:cubicBezTo>
                  <a:cubicBezTo>
                    <a:pt x="17392" y="18006"/>
                    <a:pt x="17392" y="17894"/>
                    <a:pt x="17532" y="17783"/>
                  </a:cubicBezTo>
                  <a:cubicBezTo>
                    <a:pt x="17953" y="16775"/>
                    <a:pt x="18234" y="15768"/>
                    <a:pt x="18655" y="14985"/>
                  </a:cubicBezTo>
                  <a:cubicBezTo>
                    <a:pt x="19075" y="12858"/>
                    <a:pt x="19216" y="10844"/>
                    <a:pt x="18655" y="8941"/>
                  </a:cubicBezTo>
                  <a:cubicBezTo>
                    <a:pt x="18234" y="7039"/>
                    <a:pt x="16831" y="5360"/>
                    <a:pt x="15288" y="4017"/>
                  </a:cubicBezTo>
                  <a:cubicBezTo>
                    <a:pt x="13605" y="2898"/>
                    <a:pt x="11501" y="1890"/>
                    <a:pt x="9397" y="2114"/>
                  </a:cubicBezTo>
                  <a:cubicBezTo>
                    <a:pt x="8977" y="2114"/>
                    <a:pt x="8416" y="2002"/>
                    <a:pt x="7855" y="2226"/>
                  </a:cubicBezTo>
                  <a:cubicBezTo>
                    <a:pt x="7434" y="2450"/>
                    <a:pt x="6732" y="2450"/>
                    <a:pt x="6312" y="2562"/>
                  </a:cubicBezTo>
                  <a:cubicBezTo>
                    <a:pt x="5049" y="3010"/>
                    <a:pt x="4208" y="3569"/>
                    <a:pt x="3506" y="4353"/>
                  </a:cubicBezTo>
                  <a:cubicBezTo>
                    <a:pt x="1964" y="5360"/>
                    <a:pt x="701" y="7374"/>
                    <a:pt x="0" y="9501"/>
                  </a:cubicBezTo>
                  <a:cubicBezTo>
                    <a:pt x="0" y="7374"/>
                    <a:pt x="842" y="5248"/>
                    <a:pt x="2525" y="334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13" name="Freeform 329"/>
            <p:cNvSpPr/>
            <p:nvPr/>
          </p:nvSpPr>
          <p:spPr>
            <a:xfrm>
              <a:off x="153315" y="160958"/>
              <a:ext cx="30602" cy="381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838"/>
                    <a:pt x="21092" y="14672"/>
                    <a:pt x="20075" y="16302"/>
                  </a:cubicBezTo>
                  <a:cubicBezTo>
                    <a:pt x="19059" y="17932"/>
                    <a:pt x="17788" y="19358"/>
                    <a:pt x="16264" y="20377"/>
                  </a:cubicBezTo>
                  <a:cubicBezTo>
                    <a:pt x="14739" y="21192"/>
                    <a:pt x="12706" y="21600"/>
                    <a:pt x="10927" y="21600"/>
                  </a:cubicBezTo>
                  <a:cubicBezTo>
                    <a:pt x="8894" y="21600"/>
                    <a:pt x="7115" y="21192"/>
                    <a:pt x="5336" y="20377"/>
                  </a:cubicBezTo>
                  <a:cubicBezTo>
                    <a:pt x="3812" y="19358"/>
                    <a:pt x="2287" y="17932"/>
                    <a:pt x="1271" y="16302"/>
                  </a:cubicBezTo>
                  <a:cubicBezTo>
                    <a:pt x="508" y="14672"/>
                    <a:pt x="0" y="12838"/>
                    <a:pt x="0" y="10800"/>
                  </a:cubicBezTo>
                  <a:cubicBezTo>
                    <a:pt x="0" y="8762"/>
                    <a:pt x="508" y="7132"/>
                    <a:pt x="1271" y="5298"/>
                  </a:cubicBezTo>
                  <a:cubicBezTo>
                    <a:pt x="2541" y="3668"/>
                    <a:pt x="3812" y="2242"/>
                    <a:pt x="5336" y="1223"/>
                  </a:cubicBezTo>
                  <a:cubicBezTo>
                    <a:pt x="7115" y="408"/>
                    <a:pt x="8894" y="0"/>
                    <a:pt x="10927" y="0"/>
                  </a:cubicBezTo>
                  <a:cubicBezTo>
                    <a:pt x="12706" y="0"/>
                    <a:pt x="14739" y="408"/>
                    <a:pt x="16264" y="1223"/>
                  </a:cubicBezTo>
                  <a:cubicBezTo>
                    <a:pt x="17788" y="2242"/>
                    <a:pt x="19313" y="3668"/>
                    <a:pt x="20075" y="5298"/>
                  </a:cubicBezTo>
                  <a:cubicBezTo>
                    <a:pt x="21092" y="7132"/>
                    <a:pt x="21600" y="8762"/>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14" name="Freeform 330"/>
            <p:cNvSpPr/>
            <p:nvPr/>
          </p:nvSpPr>
          <p:spPr>
            <a:xfrm>
              <a:off x="45323" y="145804"/>
              <a:ext cx="52157" cy="63332"/>
            </a:xfrm>
            <a:custGeom>
              <a:avLst/>
              <a:gdLst/>
              <a:ahLst/>
              <a:cxnLst>
                <a:cxn ang="0">
                  <a:pos x="wd2" y="hd2"/>
                </a:cxn>
                <a:cxn ang="5400000">
                  <a:pos x="wd2" y="hd2"/>
                </a:cxn>
                <a:cxn ang="10800000">
                  <a:pos x="wd2" y="hd2"/>
                </a:cxn>
                <a:cxn ang="16200000">
                  <a:pos x="wd2" y="hd2"/>
                </a:cxn>
              </a:cxnLst>
              <a:rect l="0" t="0" r="r" b="b"/>
              <a:pathLst>
                <a:path w="19681" h="18181" extrusionOk="0">
                  <a:moveTo>
                    <a:pt x="12902" y="526"/>
                  </a:moveTo>
                  <a:cubicBezTo>
                    <a:pt x="6246" y="-1644"/>
                    <a:pt x="1763" y="3420"/>
                    <a:pt x="676" y="6211"/>
                  </a:cubicBezTo>
                  <a:cubicBezTo>
                    <a:pt x="-1090" y="10345"/>
                    <a:pt x="1084" y="14995"/>
                    <a:pt x="1763" y="15925"/>
                  </a:cubicBezTo>
                  <a:cubicBezTo>
                    <a:pt x="2306" y="16752"/>
                    <a:pt x="7061" y="19956"/>
                    <a:pt x="18065" y="16856"/>
                  </a:cubicBezTo>
                  <a:cubicBezTo>
                    <a:pt x="17793" y="16856"/>
                    <a:pt x="20510" y="12308"/>
                    <a:pt x="19423" y="7864"/>
                  </a:cubicBezTo>
                  <a:cubicBezTo>
                    <a:pt x="17250" y="5487"/>
                    <a:pt x="18744" y="2180"/>
                    <a:pt x="12902" y="52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15" name="Freeform 331"/>
            <p:cNvSpPr/>
            <p:nvPr/>
          </p:nvSpPr>
          <p:spPr>
            <a:xfrm>
              <a:off x="41336" y="143359"/>
              <a:ext cx="55461" cy="67409"/>
            </a:xfrm>
            <a:custGeom>
              <a:avLst/>
              <a:gdLst/>
              <a:ahLst/>
              <a:cxnLst>
                <a:cxn ang="0">
                  <a:pos x="wd2" y="hd2"/>
                </a:cxn>
                <a:cxn ang="5400000">
                  <a:pos x="wd2" y="hd2"/>
                </a:cxn>
                <a:cxn ang="10800000">
                  <a:pos x="wd2" y="hd2"/>
                </a:cxn>
                <a:cxn ang="16200000">
                  <a:pos x="wd2" y="hd2"/>
                </a:cxn>
              </a:cxnLst>
              <a:rect l="0" t="0" r="r" b="b"/>
              <a:pathLst>
                <a:path w="21467" h="21065" extrusionOk="0">
                  <a:moveTo>
                    <a:pt x="17983" y="3925"/>
                  </a:moveTo>
                  <a:cubicBezTo>
                    <a:pt x="17147" y="3250"/>
                    <a:pt x="16172" y="2688"/>
                    <a:pt x="15196" y="2350"/>
                  </a:cubicBezTo>
                  <a:cubicBezTo>
                    <a:pt x="14778" y="2125"/>
                    <a:pt x="14081" y="2013"/>
                    <a:pt x="13663" y="2013"/>
                  </a:cubicBezTo>
                  <a:cubicBezTo>
                    <a:pt x="13245" y="1788"/>
                    <a:pt x="12548" y="1788"/>
                    <a:pt x="11991" y="1788"/>
                  </a:cubicBezTo>
                  <a:cubicBezTo>
                    <a:pt x="9901" y="1788"/>
                    <a:pt x="7671" y="2463"/>
                    <a:pt x="6277" y="3813"/>
                  </a:cubicBezTo>
                  <a:cubicBezTo>
                    <a:pt x="4744" y="5163"/>
                    <a:pt x="3212" y="6963"/>
                    <a:pt x="2793" y="8650"/>
                  </a:cubicBezTo>
                  <a:cubicBezTo>
                    <a:pt x="2375" y="10563"/>
                    <a:pt x="2375" y="12588"/>
                    <a:pt x="2793" y="14725"/>
                  </a:cubicBezTo>
                  <a:cubicBezTo>
                    <a:pt x="3072" y="15625"/>
                    <a:pt x="3630" y="16750"/>
                    <a:pt x="4048" y="17425"/>
                  </a:cubicBezTo>
                  <a:cubicBezTo>
                    <a:pt x="4187" y="17538"/>
                    <a:pt x="4187" y="17763"/>
                    <a:pt x="4326" y="17875"/>
                  </a:cubicBezTo>
                  <a:cubicBezTo>
                    <a:pt x="4466" y="18100"/>
                    <a:pt x="4744" y="18100"/>
                    <a:pt x="4744" y="18213"/>
                  </a:cubicBezTo>
                  <a:cubicBezTo>
                    <a:pt x="5162" y="18438"/>
                    <a:pt x="5720" y="18775"/>
                    <a:pt x="6138" y="19000"/>
                  </a:cubicBezTo>
                  <a:cubicBezTo>
                    <a:pt x="8228" y="19788"/>
                    <a:pt x="10458" y="20125"/>
                    <a:pt x="12966" y="19900"/>
                  </a:cubicBezTo>
                  <a:cubicBezTo>
                    <a:pt x="15196" y="19900"/>
                    <a:pt x="17704" y="19563"/>
                    <a:pt x="20073" y="19000"/>
                  </a:cubicBezTo>
                  <a:cubicBezTo>
                    <a:pt x="17704" y="19900"/>
                    <a:pt x="15475" y="20463"/>
                    <a:pt x="12966" y="20913"/>
                  </a:cubicBezTo>
                  <a:cubicBezTo>
                    <a:pt x="10458" y="21250"/>
                    <a:pt x="7950" y="21025"/>
                    <a:pt x="5302" y="20238"/>
                  </a:cubicBezTo>
                  <a:cubicBezTo>
                    <a:pt x="4744" y="20125"/>
                    <a:pt x="4326" y="19900"/>
                    <a:pt x="3630" y="19563"/>
                  </a:cubicBezTo>
                  <a:cubicBezTo>
                    <a:pt x="3212" y="19450"/>
                    <a:pt x="2793" y="19225"/>
                    <a:pt x="2654" y="19000"/>
                  </a:cubicBezTo>
                  <a:cubicBezTo>
                    <a:pt x="2654" y="19000"/>
                    <a:pt x="2515" y="18888"/>
                    <a:pt x="2375" y="18775"/>
                  </a:cubicBezTo>
                  <a:cubicBezTo>
                    <a:pt x="2375" y="18775"/>
                    <a:pt x="2236" y="18662"/>
                    <a:pt x="2236" y="18550"/>
                  </a:cubicBezTo>
                  <a:lnTo>
                    <a:pt x="2236" y="18438"/>
                  </a:lnTo>
                  <a:cubicBezTo>
                    <a:pt x="2097" y="18325"/>
                    <a:pt x="2097" y="18325"/>
                    <a:pt x="1957" y="18213"/>
                  </a:cubicBezTo>
                  <a:cubicBezTo>
                    <a:pt x="1539" y="17088"/>
                    <a:pt x="1121" y="16075"/>
                    <a:pt x="564" y="15063"/>
                  </a:cubicBezTo>
                  <a:cubicBezTo>
                    <a:pt x="-133" y="12813"/>
                    <a:pt x="-133" y="10563"/>
                    <a:pt x="285" y="8088"/>
                  </a:cubicBezTo>
                  <a:cubicBezTo>
                    <a:pt x="1121" y="5950"/>
                    <a:pt x="2654" y="3813"/>
                    <a:pt x="4466" y="2350"/>
                  </a:cubicBezTo>
                  <a:cubicBezTo>
                    <a:pt x="6556" y="775"/>
                    <a:pt x="9064" y="-350"/>
                    <a:pt x="11712" y="100"/>
                  </a:cubicBezTo>
                  <a:cubicBezTo>
                    <a:pt x="12548" y="100"/>
                    <a:pt x="13245" y="325"/>
                    <a:pt x="13802" y="438"/>
                  </a:cubicBezTo>
                  <a:cubicBezTo>
                    <a:pt x="14499" y="663"/>
                    <a:pt x="15057" y="775"/>
                    <a:pt x="15753" y="1113"/>
                  </a:cubicBezTo>
                  <a:cubicBezTo>
                    <a:pt x="16729" y="1788"/>
                    <a:pt x="17704" y="2463"/>
                    <a:pt x="18680" y="3475"/>
                  </a:cubicBezTo>
                  <a:cubicBezTo>
                    <a:pt x="20213" y="4938"/>
                    <a:pt x="21049" y="7188"/>
                    <a:pt x="21467" y="9438"/>
                  </a:cubicBezTo>
                  <a:cubicBezTo>
                    <a:pt x="20631" y="7413"/>
                    <a:pt x="19795" y="5275"/>
                    <a:pt x="17983" y="392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16" name="Freeform 332"/>
            <p:cNvSpPr/>
            <p:nvPr/>
          </p:nvSpPr>
          <p:spPr>
            <a:xfrm>
              <a:off x="58274" y="160958"/>
              <a:ext cx="30602" cy="381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838"/>
                    <a:pt x="21346" y="14672"/>
                    <a:pt x="20329" y="16302"/>
                  </a:cubicBezTo>
                  <a:cubicBezTo>
                    <a:pt x="19313" y="17932"/>
                    <a:pt x="17788" y="19358"/>
                    <a:pt x="16264" y="20377"/>
                  </a:cubicBezTo>
                  <a:cubicBezTo>
                    <a:pt x="14739" y="21192"/>
                    <a:pt x="12706" y="21600"/>
                    <a:pt x="10927" y="21600"/>
                  </a:cubicBezTo>
                  <a:cubicBezTo>
                    <a:pt x="8894" y="21600"/>
                    <a:pt x="7115" y="21192"/>
                    <a:pt x="5336" y="20377"/>
                  </a:cubicBezTo>
                  <a:cubicBezTo>
                    <a:pt x="3812" y="19358"/>
                    <a:pt x="2287" y="17932"/>
                    <a:pt x="1271" y="16302"/>
                  </a:cubicBezTo>
                  <a:cubicBezTo>
                    <a:pt x="508" y="14672"/>
                    <a:pt x="0" y="12838"/>
                    <a:pt x="0" y="10800"/>
                  </a:cubicBezTo>
                  <a:cubicBezTo>
                    <a:pt x="0" y="8762"/>
                    <a:pt x="508" y="7132"/>
                    <a:pt x="1271" y="5298"/>
                  </a:cubicBezTo>
                  <a:cubicBezTo>
                    <a:pt x="2541" y="3668"/>
                    <a:pt x="3812" y="2242"/>
                    <a:pt x="5336" y="1223"/>
                  </a:cubicBezTo>
                  <a:cubicBezTo>
                    <a:pt x="7115" y="408"/>
                    <a:pt x="8894" y="0"/>
                    <a:pt x="10927" y="0"/>
                  </a:cubicBezTo>
                  <a:cubicBezTo>
                    <a:pt x="12706" y="0"/>
                    <a:pt x="14739" y="408"/>
                    <a:pt x="16264" y="1223"/>
                  </a:cubicBezTo>
                  <a:cubicBezTo>
                    <a:pt x="17788" y="2242"/>
                    <a:pt x="19313" y="3668"/>
                    <a:pt x="20329" y="5298"/>
                  </a:cubicBezTo>
                  <a:cubicBezTo>
                    <a:pt x="21092" y="7132"/>
                    <a:pt x="21600" y="8762"/>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17" name="Freeform 333"/>
            <p:cNvSpPr/>
            <p:nvPr/>
          </p:nvSpPr>
          <p:spPr>
            <a:xfrm>
              <a:off x="105434" y="228639"/>
              <a:ext cx="31323" cy="2628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7200" y="0"/>
                    <a:pt x="14400" y="0"/>
                    <a:pt x="21600" y="0"/>
                  </a:cubicBezTo>
                  <a:cubicBezTo>
                    <a:pt x="21600" y="7101"/>
                    <a:pt x="21600" y="14203"/>
                    <a:pt x="21600" y="21600"/>
                  </a:cubicBezTo>
                  <a:cubicBezTo>
                    <a:pt x="14400" y="21600"/>
                    <a:pt x="7200" y="21600"/>
                    <a:pt x="0" y="21600"/>
                  </a:cubicBezTo>
                  <a:cubicBezTo>
                    <a:pt x="0" y="14203"/>
                    <a:pt x="0" y="7101"/>
                    <a:pt x="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18" name="Freeform 334"/>
            <p:cNvSpPr/>
            <p:nvPr/>
          </p:nvSpPr>
          <p:spPr>
            <a:xfrm>
              <a:off x="61514" y="206679"/>
              <a:ext cx="118083" cy="42534"/>
            </a:xfrm>
            <a:custGeom>
              <a:avLst/>
              <a:gdLst/>
              <a:ahLst/>
              <a:cxnLst>
                <a:cxn ang="0">
                  <a:pos x="wd2" y="hd2"/>
                </a:cxn>
                <a:cxn ang="5400000">
                  <a:pos x="wd2" y="hd2"/>
                </a:cxn>
                <a:cxn ang="10800000">
                  <a:pos x="wd2" y="hd2"/>
                </a:cxn>
                <a:cxn ang="16200000">
                  <a:pos x="wd2" y="hd2"/>
                </a:cxn>
              </a:cxnLst>
              <a:rect l="0" t="0" r="r" b="b"/>
              <a:pathLst>
                <a:path w="21600" h="21445" extrusionOk="0">
                  <a:moveTo>
                    <a:pt x="16332" y="18514"/>
                  </a:moveTo>
                  <a:cubicBezTo>
                    <a:pt x="15212" y="18151"/>
                    <a:pt x="14159" y="17425"/>
                    <a:pt x="13237" y="15973"/>
                  </a:cubicBezTo>
                  <a:cubicBezTo>
                    <a:pt x="12380" y="14521"/>
                    <a:pt x="11788" y="12343"/>
                    <a:pt x="11656" y="10165"/>
                  </a:cubicBezTo>
                  <a:cubicBezTo>
                    <a:pt x="11393" y="6897"/>
                    <a:pt x="11195" y="3449"/>
                    <a:pt x="10932" y="0"/>
                  </a:cubicBezTo>
                  <a:cubicBezTo>
                    <a:pt x="10668" y="3449"/>
                    <a:pt x="10405" y="6897"/>
                    <a:pt x="10207" y="10165"/>
                  </a:cubicBezTo>
                  <a:cubicBezTo>
                    <a:pt x="9944" y="12524"/>
                    <a:pt x="9417" y="14521"/>
                    <a:pt x="8561" y="15973"/>
                  </a:cubicBezTo>
                  <a:cubicBezTo>
                    <a:pt x="7705" y="17425"/>
                    <a:pt x="6585" y="18514"/>
                    <a:pt x="5532" y="18514"/>
                  </a:cubicBezTo>
                  <a:cubicBezTo>
                    <a:pt x="4346" y="18514"/>
                    <a:pt x="3227" y="18151"/>
                    <a:pt x="2305" y="16518"/>
                  </a:cubicBezTo>
                  <a:cubicBezTo>
                    <a:pt x="1317" y="15247"/>
                    <a:pt x="395" y="13250"/>
                    <a:pt x="0" y="10528"/>
                  </a:cubicBezTo>
                  <a:cubicBezTo>
                    <a:pt x="132" y="13613"/>
                    <a:pt x="790" y="16336"/>
                    <a:pt x="1778" y="18151"/>
                  </a:cubicBezTo>
                  <a:cubicBezTo>
                    <a:pt x="2766" y="19785"/>
                    <a:pt x="4149" y="21055"/>
                    <a:pt x="5400" y="21418"/>
                  </a:cubicBezTo>
                  <a:cubicBezTo>
                    <a:pt x="6783" y="21600"/>
                    <a:pt x="8166" y="20874"/>
                    <a:pt x="9351" y="19059"/>
                  </a:cubicBezTo>
                  <a:cubicBezTo>
                    <a:pt x="9944" y="18151"/>
                    <a:pt x="10405" y="16881"/>
                    <a:pt x="10800" y="15247"/>
                  </a:cubicBezTo>
                  <a:cubicBezTo>
                    <a:pt x="11261" y="16881"/>
                    <a:pt x="11788" y="18151"/>
                    <a:pt x="12380" y="19059"/>
                  </a:cubicBezTo>
                  <a:cubicBezTo>
                    <a:pt x="13566" y="20874"/>
                    <a:pt x="14949" y="21600"/>
                    <a:pt x="16200" y="21418"/>
                  </a:cubicBezTo>
                  <a:cubicBezTo>
                    <a:pt x="17451" y="21418"/>
                    <a:pt x="18900" y="20148"/>
                    <a:pt x="19888" y="18151"/>
                  </a:cubicBezTo>
                  <a:cubicBezTo>
                    <a:pt x="20876" y="16336"/>
                    <a:pt x="21600" y="13250"/>
                    <a:pt x="21600" y="10528"/>
                  </a:cubicBezTo>
                  <a:cubicBezTo>
                    <a:pt x="21402" y="12887"/>
                    <a:pt x="20546" y="15066"/>
                    <a:pt x="19559" y="16518"/>
                  </a:cubicBezTo>
                  <a:cubicBezTo>
                    <a:pt x="18571" y="17607"/>
                    <a:pt x="17385" y="18514"/>
                    <a:pt x="16332" y="1851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19" name="Freeform 335"/>
            <p:cNvSpPr/>
            <p:nvPr/>
          </p:nvSpPr>
          <p:spPr>
            <a:xfrm>
              <a:off x="98292" y="198759"/>
              <a:ext cx="44834" cy="21602"/>
            </a:xfrm>
            <a:custGeom>
              <a:avLst/>
              <a:gdLst/>
              <a:ahLst/>
              <a:cxnLst>
                <a:cxn ang="0">
                  <a:pos x="wd2" y="hd2"/>
                </a:cxn>
                <a:cxn ang="5400000">
                  <a:pos x="wd2" y="hd2"/>
                </a:cxn>
                <a:cxn ang="10800000">
                  <a:pos x="wd2" y="hd2"/>
                </a:cxn>
                <a:cxn ang="16200000">
                  <a:pos x="wd2" y="hd2"/>
                </a:cxn>
              </a:cxnLst>
              <a:rect l="0" t="0" r="r" b="b"/>
              <a:pathLst>
                <a:path w="20074" h="21600" extrusionOk="0">
                  <a:moveTo>
                    <a:pt x="9969" y="0"/>
                  </a:moveTo>
                  <a:cubicBezTo>
                    <a:pt x="8196" y="0"/>
                    <a:pt x="2554" y="0"/>
                    <a:pt x="620" y="3600"/>
                  </a:cubicBezTo>
                  <a:cubicBezTo>
                    <a:pt x="-831" y="5760"/>
                    <a:pt x="297" y="11520"/>
                    <a:pt x="3682" y="17280"/>
                  </a:cubicBezTo>
                  <a:cubicBezTo>
                    <a:pt x="6100" y="20880"/>
                    <a:pt x="8196" y="21600"/>
                    <a:pt x="9808" y="21600"/>
                  </a:cubicBezTo>
                  <a:cubicBezTo>
                    <a:pt x="11581" y="21600"/>
                    <a:pt x="13838" y="20160"/>
                    <a:pt x="15933" y="17280"/>
                  </a:cubicBezTo>
                  <a:cubicBezTo>
                    <a:pt x="20124" y="11520"/>
                    <a:pt x="20769" y="5760"/>
                    <a:pt x="19479" y="3600"/>
                  </a:cubicBezTo>
                  <a:cubicBezTo>
                    <a:pt x="17706" y="0"/>
                    <a:pt x="11903" y="0"/>
                    <a:pt x="9969"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sp>
        <p:nvSpPr>
          <p:cNvPr id="1521" name="Title Text"/>
          <p:cNvSpPr txBox="1">
            <a:spLocks noGrp="1"/>
          </p:cNvSpPr>
          <p:nvPr>
            <p:ph type="title"/>
          </p:nvPr>
        </p:nvSpPr>
        <p:spPr>
          <a:xfrm>
            <a:off x="539999" y="179999"/>
            <a:ext cx="9000002" cy="900003"/>
          </a:xfrm>
          <a:prstGeom prst="rect">
            <a:avLst/>
          </a:prstGeom>
        </p:spPr>
        <p:txBody>
          <a:bodyPr>
            <a:normAutofit/>
          </a:bodyPr>
          <a:lstStyle>
            <a:lvl1pPr algn="l">
              <a:defRPr sz="4400" spc="0"/>
            </a:lvl1pPr>
          </a:lstStyle>
          <a:p>
            <a:r>
              <a:t>Title Text</a:t>
            </a:r>
          </a:p>
        </p:txBody>
      </p:sp>
      <p:sp>
        <p:nvSpPr>
          <p:cNvPr id="15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x">
  <p:cSld name="Centered Text">
    <p:spTree>
      <p:nvGrpSpPr>
        <p:cNvPr id="1" name=""/>
        <p:cNvGrpSpPr/>
        <p:nvPr/>
      </p:nvGrpSpPr>
      <p:grpSpPr>
        <a:xfrm>
          <a:off x="0" y="0"/>
          <a:ext cx="0" cy="0"/>
          <a:chOff x="0" y="0"/>
          <a:chExt cx="0" cy="0"/>
        </a:xfrm>
      </p:grpSpPr>
      <p:sp>
        <p:nvSpPr>
          <p:cNvPr id="1529" name="Rectangle 282"/>
          <p:cNvSpPr/>
          <p:nvPr/>
        </p:nvSpPr>
        <p:spPr>
          <a:xfrm>
            <a:off x="-1" y="5040000"/>
            <a:ext cx="10080002" cy="630002"/>
          </a:xfrm>
          <a:prstGeom prst="rect">
            <a:avLst/>
          </a:prstGeom>
          <a:solidFill>
            <a:srgbClr val="9ECF6C"/>
          </a:solidFill>
          <a:ln w="12700">
            <a:miter lim="400000"/>
          </a:ln>
        </p:spPr>
        <p:txBody>
          <a:bodyPr lIns="45718" tIns="45718" rIns="45718" bIns="45718" anchor="ctr"/>
          <a:lstStyle/>
          <a:p>
            <a:pPr>
              <a:defRPr spc="-1"/>
            </a:pPr>
            <a:endParaRPr/>
          </a:p>
        </p:txBody>
      </p:sp>
      <p:grpSp>
        <p:nvGrpSpPr>
          <p:cNvPr id="1553" name="Group 288"/>
          <p:cNvGrpSpPr/>
          <p:nvPr/>
        </p:nvGrpSpPr>
        <p:grpSpPr>
          <a:xfrm>
            <a:off x="7559997" y="4589888"/>
            <a:ext cx="539965" cy="720079"/>
            <a:chOff x="-1" y="-11"/>
            <a:chExt cx="539963" cy="720077"/>
          </a:xfrm>
        </p:grpSpPr>
        <p:sp>
          <p:nvSpPr>
            <p:cNvPr id="1530" name="Freeform 289"/>
            <p:cNvSpPr/>
            <p:nvPr/>
          </p:nvSpPr>
          <p:spPr>
            <a:xfrm>
              <a:off x="-2" y="493659"/>
              <a:ext cx="94683" cy="105482"/>
            </a:xfrm>
            <a:custGeom>
              <a:avLst/>
              <a:gdLst/>
              <a:ahLst/>
              <a:cxnLst>
                <a:cxn ang="0">
                  <a:pos x="wd2" y="hd2"/>
                </a:cxn>
                <a:cxn ang="5400000">
                  <a:pos x="wd2" y="hd2"/>
                </a:cxn>
                <a:cxn ang="10800000">
                  <a:pos x="wd2" y="hd2"/>
                </a:cxn>
                <a:cxn ang="16200000">
                  <a:pos x="wd2" y="hd2"/>
                </a:cxn>
              </a:cxnLst>
              <a:rect l="0" t="0" r="r" b="b"/>
              <a:pathLst>
                <a:path w="21600" h="21600" extrusionOk="0">
                  <a:moveTo>
                    <a:pt x="0" y="10763"/>
                  </a:moveTo>
                  <a:cubicBezTo>
                    <a:pt x="0" y="12680"/>
                    <a:pt x="493" y="14597"/>
                    <a:pt x="1478" y="16218"/>
                  </a:cubicBezTo>
                  <a:cubicBezTo>
                    <a:pt x="2464" y="17840"/>
                    <a:pt x="3778" y="19167"/>
                    <a:pt x="5421" y="20126"/>
                  </a:cubicBezTo>
                  <a:cubicBezTo>
                    <a:pt x="7063" y="21084"/>
                    <a:pt x="8870" y="21600"/>
                    <a:pt x="10759" y="21600"/>
                  </a:cubicBezTo>
                  <a:cubicBezTo>
                    <a:pt x="12648" y="21600"/>
                    <a:pt x="14537" y="21084"/>
                    <a:pt x="16179" y="20126"/>
                  </a:cubicBezTo>
                  <a:cubicBezTo>
                    <a:pt x="17822" y="19167"/>
                    <a:pt x="19136" y="17840"/>
                    <a:pt x="20122" y="16218"/>
                  </a:cubicBezTo>
                  <a:cubicBezTo>
                    <a:pt x="21025" y="14597"/>
                    <a:pt x="21600" y="12680"/>
                    <a:pt x="21600" y="10763"/>
                  </a:cubicBezTo>
                  <a:cubicBezTo>
                    <a:pt x="21600" y="8846"/>
                    <a:pt x="21025" y="7003"/>
                    <a:pt x="20122" y="5382"/>
                  </a:cubicBezTo>
                  <a:cubicBezTo>
                    <a:pt x="19136" y="3760"/>
                    <a:pt x="17822" y="2433"/>
                    <a:pt x="16179" y="1474"/>
                  </a:cubicBezTo>
                  <a:cubicBezTo>
                    <a:pt x="14537" y="516"/>
                    <a:pt x="12648" y="0"/>
                    <a:pt x="10759" y="0"/>
                  </a:cubicBezTo>
                  <a:cubicBezTo>
                    <a:pt x="8952" y="0"/>
                    <a:pt x="7063" y="516"/>
                    <a:pt x="5421" y="1474"/>
                  </a:cubicBezTo>
                  <a:cubicBezTo>
                    <a:pt x="3778" y="2433"/>
                    <a:pt x="2464" y="3760"/>
                    <a:pt x="1478" y="5382"/>
                  </a:cubicBezTo>
                  <a:cubicBezTo>
                    <a:pt x="493" y="7003"/>
                    <a:pt x="0" y="8846"/>
                    <a:pt x="0" y="1076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31" name="Freeform 290"/>
            <p:cNvSpPr/>
            <p:nvPr/>
          </p:nvSpPr>
          <p:spPr>
            <a:xfrm>
              <a:off x="34209" y="481419"/>
              <a:ext cx="163962" cy="209925"/>
            </a:xfrm>
            <a:custGeom>
              <a:avLst/>
              <a:gdLst/>
              <a:ahLst/>
              <a:cxnLst>
                <a:cxn ang="0">
                  <a:pos x="wd2" y="hd2"/>
                </a:cxn>
                <a:cxn ang="5400000">
                  <a:pos x="wd2" y="hd2"/>
                </a:cxn>
                <a:cxn ang="10800000">
                  <a:pos x="wd2" y="hd2"/>
                </a:cxn>
                <a:cxn ang="16200000">
                  <a:pos x="wd2" y="hd2"/>
                </a:cxn>
              </a:cxnLst>
              <a:rect l="0" t="0" r="r" b="b"/>
              <a:pathLst>
                <a:path w="17380" h="20447" extrusionOk="0">
                  <a:moveTo>
                    <a:pt x="991" y="17182"/>
                  </a:moveTo>
                  <a:cubicBezTo>
                    <a:pt x="-2749" y="3962"/>
                    <a:pt x="5151" y="5716"/>
                    <a:pt x="7250" y="0"/>
                  </a:cubicBezTo>
                  <a:cubicBezTo>
                    <a:pt x="10188" y="1368"/>
                    <a:pt x="13165" y="2700"/>
                    <a:pt x="16141" y="4068"/>
                  </a:cubicBezTo>
                  <a:cubicBezTo>
                    <a:pt x="16141" y="3962"/>
                    <a:pt x="18851" y="16726"/>
                    <a:pt x="16256" y="19531"/>
                  </a:cubicBezTo>
                  <a:cubicBezTo>
                    <a:pt x="14233" y="21600"/>
                    <a:pt x="1754" y="19882"/>
                    <a:pt x="991" y="1718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32" name="Freeform 291"/>
            <p:cNvSpPr/>
            <p:nvPr/>
          </p:nvSpPr>
          <p:spPr>
            <a:xfrm>
              <a:off x="89639" y="598279"/>
              <a:ext cx="96842" cy="51263"/>
            </a:xfrm>
            <a:custGeom>
              <a:avLst/>
              <a:gdLst/>
              <a:ahLst/>
              <a:cxnLst>
                <a:cxn ang="0">
                  <a:pos x="wd2" y="hd2"/>
                </a:cxn>
                <a:cxn ang="5400000">
                  <a:pos x="wd2" y="hd2"/>
                </a:cxn>
                <a:cxn ang="10800000">
                  <a:pos x="wd2" y="hd2"/>
                </a:cxn>
                <a:cxn ang="16200000">
                  <a:pos x="wd2" y="hd2"/>
                </a:cxn>
              </a:cxnLst>
              <a:rect l="0" t="0" r="r" b="b"/>
              <a:pathLst>
                <a:path w="21600" h="20782" extrusionOk="0">
                  <a:moveTo>
                    <a:pt x="18709" y="9982"/>
                  </a:moveTo>
                  <a:cubicBezTo>
                    <a:pt x="17103" y="7063"/>
                    <a:pt x="15257" y="4144"/>
                    <a:pt x="13169" y="2685"/>
                  </a:cubicBezTo>
                  <a:cubicBezTo>
                    <a:pt x="8993" y="-818"/>
                    <a:pt x="4175" y="-818"/>
                    <a:pt x="0" y="2247"/>
                  </a:cubicBezTo>
                  <a:cubicBezTo>
                    <a:pt x="4497" y="2247"/>
                    <a:pt x="8431" y="2685"/>
                    <a:pt x="12366" y="6041"/>
                  </a:cubicBezTo>
                  <a:cubicBezTo>
                    <a:pt x="14213" y="7501"/>
                    <a:pt x="16059" y="9544"/>
                    <a:pt x="17585" y="11879"/>
                  </a:cubicBezTo>
                  <a:cubicBezTo>
                    <a:pt x="18950" y="14360"/>
                    <a:pt x="20476" y="17279"/>
                    <a:pt x="21600" y="20782"/>
                  </a:cubicBezTo>
                  <a:cubicBezTo>
                    <a:pt x="21279" y="16841"/>
                    <a:pt x="20315" y="12901"/>
                    <a:pt x="18709" y="998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33" name="Freeform 292"/>
            <p:cNvSpPr/>
            <p:nvPr/>
          </p:nvSpPr>
          <p:spPr>
            <a:xfrm>
              <a:off x="166319" y="464499"/>
              <a:ext cx="139386" cy="255568"/>
            </a:xfrm>
            <a:custGeom>
              <a:avLst/>
              <a:gdLst/>
              <a:ahLst/>
              <a:cxnLst>
                <a:cxn ang="0">
                  <a:pos x="wd2" y="hd2"/>
                </a:cxn>
                <a:cxn ang="5400000">
                  <a:pos x="wd2" y="hd2"/>
                </a:cxn>
                <a:cxn ang="10800000">
                  <a:pos x="wd2" y="hd2"/>
                </a:cxn>
                <a:cxn ang="16200000">
                  <a:pos x="wd2" y="hd2"/>
                </a:cxn>
              </a:cxnLst>
              <a:rect l="0" t="0" r="r" b="b"/>
              <a:pathLst>
                <a:path w="19495" h="21121" extrusionOk="0">
                  <a:moveTo>
                    <a:pt x="3978" y="19815"/>
                  </a:moveTo>
                  <a:cubicBezTo>
                    <a:pt x="0" y="17345"/>
                    <a:pt x="151" y="6337"/>
                    <a:pt x="0" y="863"/>
                  </a:cubicBezTo>
                  <a:cubicBezTo>
                    <a:pt x="5589" y="595"/>
                    <a:pt x="11228" y="298"/>
                    <a:pt x="16817" y="0"/>
                  </a:cubicBezTo>
                  <a:cubicBezTo>
                    <a:pt x="16968" y="0"/>
                    <a:pt x="21600" y="17435"/>
                    <a:pt x="18327" y="19815"/>
                  </a:cubicBezTo>
                  <a:cubicBezTo>
                    <a:pt x="15860" y="21600"/>
                    <a:pt x="6747" y="21511"/>
                    <a:pt x="3978"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34" name="Freeform 293"/>
            <p:cNvSpPr/>
            <p:nvPr/>
          </p:nvSpPr>
          <p:spPr>
            <a:xfrm>
              <a:off x="288397" y="464499"/>
              <a:ext cx="139645" cy="255568"/>
            </a:xfrm>
            <a:custGeom>
              <a:avLst/>
              <a:gdLst/>
              <a:ahLst/>
              <a:cxnLst>
                <a:cxn ang="0">
                  <a:pos x="wd2" y="hd2"/>
                </a:cxn>
                <a:cxn ang="5400000">
                  <a:pos x="wd2" y="hd2"/>
                </a:cxn>
                <a:cxn ang="10800000">
                  <a:pos x="wd2" y="hd2"/>
                </a:cxn>
                <a:cxn ang="16200000">
                  <a:pos x="wd2" y="hd2"/>
                </a:cxn>
              </a:cxnLst>
              <a:rect l="0" t="0" r="r" b="b"/>
              <a:pathLst>
                <a:path w="19530" h="21121" extrusionOk="0">
                  <a:moveTo>
                    <a:pt x="15552" y="19815"/>
                  </a:moveTo>
                  <a:cubicBezTo>
                    <a:pt x="19530" y="17345"/>
                    <a:pt x="19329" y="6337"/>
                    <a:pt x="19530" y="863"/>
                  </a:cubicBezTo>
                  <a:cubicBezTo>
                    <a:pt x="13891" y="595"/>
                    <a:pt x="8302" y="298"/>
                    <a:pt x="2713" y="0"/>
                  </a:cubicBezTo>
                  <a:cubicBezTo>
                    <a:pt x="2210" y="6605"/>
                    <a:pt x="-2070" y="17435"/>
                    <a:pt x="1253" y="19815"/>
                  </a:cubicBezTo>
                  <a:cubicBezTo>
                    <a:pt x="3720" y="21600"/>
                    <a:pt x="12783" y="21511"/>
                    <a:pt x="15552"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35" name="Freeform 294"/>
            <p:cNvSpPr/>
            <p:nvPr/>
          </p:nvSpPr>
          <p:spPr>
            <a:xfrm>
              <a:off x="290830" y="601299"/>
              <a:ext cx="12702" cy="103322"/>
            </a:xfrm>
            <a:custGeom>
              <a:avLst/>
              <a:gdLst/>
              <a:ahLst/>
              <a:cxnLst>
                <a:cxn ang="0">
                  <a:pos x="wd2" y="hd2"/>
                </a:cxn>
                <a:cxn ang="5400000">
                  <a:pos x="wd2" y="hd2"/>
                </a:cxn>
                <a:cxn ang="10800000">
                  <a:pos x="wd2" y="hd2"/>
                </a:cxn>
                <a:cxn ang="16200000">
                  <a:pos x="wd2" y="hd2"/>
                </a:cxn>
              </a:cxnLst>
              <a:rect l="0" t="0" r="r" b="b"/>
              <a:pathLst>
                <a:path w="21600" h="21600" extrusionOk="0">
                  <a:moveTo>
                    <a:pt x="21600" y="10838"/>
                  </a:moveTo>
                  <a:cubicBezTo>
                    <a:pt x="21600" y="7376"/>
                    <a:pt x="18400" y="3613"/>
                    <a:pt x="11200" y="0"/>
                  </a:cubicBezTo>
                  <a:cubicBezTo>
                    <a:pt x="3200" y="3613"/>
                    <a:pt x="0" y="7376"/>
                    <a:pt x="0" y="10838"/>
                  </a:cubicBezTo>
                  <a:cubicBezTo>
                    <a:pt x="3200" y="14601"/>
                    <a:pt x="3200" y="18138"/>
                    <a:pt x="11200" y="21600"/>
                  </a:cubicBezTo>
                  <a:cubicBezTo>
                    <a:pt x="18400" y="18138"/>
                    <a:pt x="21600" y="14375"/>
                    <a:pt x="21600" y="1083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36" name="Freeform 295"/>
            <p:cNvSpPr/>
            <p:nvPr/>
          </p:nvSpPr>
          <p:spPr>
            <a:xfrm>
              <a:off x="191159" y="454779"/>
              <a:ext cx="212044" cy="208802"/>
            </a:xfrm>
            <a:custGeom>
              <a:avLst/>
              <a:gdLst/>
              <a:ahLst/>
              <a:cxnLst>
                <a:cxn ang="0">
                  <a:pos x="wd2" y="hd2"/>
                </a:cxn>
                <a:cxn ang="5400000">
                  <a:pos x="wd2" y="hd2"/>
                </a:cxn>
                <a:cxn ang="10800000">
                  <a:pos x="wd2" y="hd2"/>
                </a:cxn>
                <a:cxn ang="16200000">
                  <a:pos x="wd2" y="hd2"/>
                </a:cxn>
              </a:cxnLst>
              <a:rect l="0" t="0" r="r" b="b"/>
              <a:pathLst>
                <a:path w="21600" h="21600" extrusionOk="0">
                  <a:moveTo>
                    <a:pt x="10818" y="21600"/>
                  </a:moveTo>
                  <a:cubicBezTo>
                    <a:pt x="14412" y="17764"/>
                    <a:pt x="21600" y="15753"/>
                    <a:pt x="21600" y="10167"/>
                  </a:cubicBezTo>
                  <a:cubicBezTo>
                    <a:pt x="21600" y="4581"/>
                    <a:pt x="16833" y="0"/>
                    <a:pt x="10818" y="0"/>
                  </a:cubicBezTo>
                  <a:cubicBezTo>
                    <a:pt x="4804" y="0"/>
                    <a:pt x="0" y="4581"/>
                    <a:pt x="0" y="10167"/>
                  </a:cubicBezTo>
                  <a:cubicBezTo>
                    <a:pt x="0" y="15753"/>
                    <a:pt x="7188" y="17764"/>
                    <a:pt x="10818"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37" name="Freeform 296"/>
            <p:cNvSpPr/>
            <p:nvPr/>
          </p:nvSpPr>
          <p:spPr>
            <a:xfrm>
              <a:off x="54789" y="-12"/>
              <a:ext cx="159412" cy="315832"/>
            </a:xfrm>
            <a:custGeom>
              <a:avLst/>
              <a:gdLst/>
              <a:ahLst/>
              <a:cxnLst>
                <a:cxn ang="0">
                  <a:pos x="wd2" y="hd2"/>
                </a:cxn>
                <a:cxn ang="5400000">
                  <a:pos x="wd2" y="hd2"/>
                </a:cxn>
                <a:cxn ang="10800000">
                  <a:pos x="wd2" y="hd2"/>
                </a:cxn>
                <a:cxn ang="16200000">
                  <a:pos x="wd2" y="hd2"/>
                </a:cxn>
              </a:cxnLst>
              <a:rect l="0" t="0" r="r" b="b"/>
              <a:pathLst>
                <a:path w="19400" h="21388" extrusionOk="0">
                  <a:moveTo>
                    <a:pt x="17691" y="9369"/>
                  </a:moveTo>
                  <a:cubicBezTo>
                    <a:pt x="18436" y="17902"/>
                    <a:pt x="18830" y="16610"/>
                    <a:pt x="19400" y="20242"/>
                  </a:cubicBezTo>
                  <a:cubicBezTo>
                    <a:pt x="16727" y="20632"/>
                    <a:pt x="14055" y="20998"/>
                    <a:pt x="11382" y="21388"/>
                  </a:cubicBezTo>
                  <a:cubicBezTo>
                    <a:pt x="8096" y="18146"/>
                    <a:pt x="11820" y="20559"/>
                    <a:pt x="1524" y="11636"/>
                  </a:cubicBezTo>
                  <a:cubicBezTo>
                    <a:pt x="-2200" y="8321"/>
                    <a:pt x="1787" y="495"/>
                    <a:pt x="4065" y="7"/>
                  </a:cubicBezTo>
                  <a:cubicBezTo>
                    <a:pt x="5511" y="-212"/>
                    <a:pt x="17428" y="4981"/>
                    <a:pt x="17691" y="936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38" name="Freeform 297"/>
            <p:cNvSpPr/>
            <p:nvPr/>
          </p:nvSpPr>
          <p:spPr>
            <a:xfrm>
              <a:off x="85687" y="63562"/>
              <a:ext cx="115914" cy="249738"/>
            </a:xfrm>
            <a:custGeom>
              <a:avLst/>
              <a:gdLst/>
              <a:ahLst/>
              <a:cxnLst>
                <a:cxn ang="0">
                  <a:pos x="wd2" y="hd2"/>
                </a:cxn>
                <a:cxn ang="5400000">
                  <a:pos x="wd2" y="hd2"/>
                </a:cxn>
                <a:cxn ang="10800000">
                  <a:pos x="wd2" y="hd2"/>
                </a:cxn>
                <a:cxn ang="16200000">
                  <a:pos x="wd2" y="hd2"/>
                </a:cxn>
              </a:cxnLst>
              <a:rect l="0" t="0" r="r" b="b"/>
              <a:pathLst>
                <a:path w="20217" h="21315" extrusionOk="0">
                  <a:moveTo>
                    <a:pt x="15068" y="6966"/>
                  </a:moveTo>
                  <a:cubicBezTo>
                    <a:pt x="18961" y="17413"/>
                    <a:pt x="18522" y="15907"/>
                    <a:pt x="20217" y="20393"/>
                  </a:cubicBezTo>
                  <a:cubicBezTo>
                    <a:pt x="17705" y="20700"/>
                    <a:pt x="15131" y="21008"/>
                    <a:pt x="12619" y="21315"/>
                  </a:cubicBezTo>
                  <a:cubicBezTo>
                    <a:pt x="8915" y="17075"/>
                    <a:pt x="12619" y="20578"/>
                    <a:pt x="1505" y="8595"/>
                  </a:cubicBezTo>
                  <a:cubicBezTo>
                    <a:pt x="-1383" y="5553"/>
                    <a:pt x="250" y="514"/>
                    <a:pt x="3326" y="22"/>
                  </a:cubicBezTo>
                  <a:cubicBezTo>
                    <a:pt x="5398" y="-285"/>
                    <a:pt x="13436" y="2665"/>
                    <a:pt x="15068" y="696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39" name="Freeform 298"/>
            <p:cNvSpPr/>
            <p:nvPr/>
          </p:nvSpPr>
          <p:spPr>
            <a:xfrm>
              <a:off x="379440" y="-12"/>
              <a:ext cx="160523" cy="315832"/>
            </a:xfrm>
            <a:custGeom>
              <a:avLst/>
              <a:gdLst/>
              <a:ahLst/>
              <a:cxnLst>
                <a:cxn ang="0">
                  <a:pos x="wd2" y="hd2"/>
                </a:cxn>
                <a:cxn ang="5400000">
                  <a:pos x="wd2" y="hd2"/>
                </a:cxn>
                <a:cxn ang="10800000">
                  <a:pos x="wd2" y="hd2"/>
                </a:cxn>
                <a:cxn ang="16200000">
                  <a:pos x="wd2" y="hd2"/>
                </a:cxn>
              </a:cxnLst>
              <a:rect l="0" t="0" r="r" b="b"/>
              <a:pathLst>
                <a:path w="19339" h="21388" extrusionOk="0">
                  <a:moveTo>
                    <a:pt x="1692" y="9369"/>
                  </a:moveTo>
                  <a:cubicBezTo>
                    <a:pt x="998" y="17902"/>
                    <a:pt x="564" y="16610"/>
                    <a:pt x="0" y="20242"/>
                  </a:cubicBezTo>
                  <a:cubicBezTo>
                    <a:pt x="2646" y="20632"/>
                    <a:pt x="5292" y="20998"/>
                    <a:pt x="7937" y="21388"/>
                  </a:cubicBezTo>
                  <a:cubicBezTo>
                    <a:pt x="11234" y="18146"/>
                    <a:pt x="7504" y="20559"/>
                    <a:pt x="17783" y="11636"/>
                  </a:cubicBezTo>
                  <a:cubicBezTo>
                    <a:pt x="21600" y="8321"/>
                    <a:pt x="17480" y="495"/>
                    <a:pt x="15181" y="7"/>
                  </a:cubicBezTo>
                  <a:cubicBezTo>
                    <a:pt x="13793" y="-212"/>
                    <a:pt x="1995" y="4981"/>
                    <a:pt x="1692" y="936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40" name="Freeform 299"/>
            <p:cNvSpPr/>
            <p:nvPr/>
          </p:nvSpPr>
          <p:spPr>
            <a:xfrm>
              <a:off x="392400" y="63562"/>
              <a:ext cx="116178" cy="250818"/>
            </a:xfrm>
            <a:custGeom>
              <a:avLst/>
              <a:gdLst/>
              <a:ahLst/>
              <a:cxnLst>
                <a:cxn ang="0">
                  <a:pos x="wd2" y="hd2"/>
                </a:cxn>
                <a:cxn ang="5400000">
                  <a:pos x="wd2" y="hd2"/>
                </a:cxn>
                <a:cxn ang="10800000">
                  <a:pos x="wd2" y="hd2"/>
                </a:cxn>
                <a:cxn ang="16200000">
                  <a:pos x="wd2" y="hd2"/>
                </a:cxn>
              </a:cxnLst>
              <a:rect l="0" t="0" r="r" b="b"/>
              <a:pathLst>
                <a:path w="20263" h="21316" extrusionOk="0">
                  <a:moveTo>
                    <a:pt x="5149" y="6936"/>
                  </a:moveTo>
                  <a:cubicBezTo>
                    <a:pt x="1193" y="17339"/>
                    <a:pt x="1695" y="15840"/>
                    <a:pt x="0" y="20306"/>
                  </a:cubicBezTo>
                  <a:cubicBezTo>
                    <a:pt x="2449" y="20643"/>
                    <a:pt x="4960" y="20979"/>
                    <a:pt x="7409" y="21316"/>
                  </a:cubicBezTo>
                  <a:cubicBezTo>
                    <a:pt x="11177" y="17124"/>
                    <a:pt x="7409" y="20643"/>
                    <a:pt x="18712" y="8711"/>
                  </a:cubicBezTo>
                  <a:cubicBezTo>
                    <a:pt x="21600" y="5529"/>
                    <a:pt x="20156" y="511"/>
                    <a:pt x="16828" y="22"/>
                  </a:cubicBezTo>
                  <a:cubicBezTo>
                    <a:pt x="14819" y="-284"/>
                    <a:pt x="6844" y="2653"/>
                    <a:pt x="5149" y="693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41" name="Freeform 300"/>
            <p:cNvSpPr/>
            <p:nvPr/>
          </p:nvSpPr>
          <p:spPr>
            <a:xfrm>
              <a:off x="80990" y="191978"/>
              <a:ext cx="432048" cy="385204"/>
            </a:xfrm>
            <a:custGeom>
              <a:avLst/>
              <a:gdLst/>
              <a:ahLst/>
              <a:cxnLst>
                <a:cxn ang="0">
                  <a:pos x="wd2" y="hd2"/>
                </a:cxn>
                <a:cxn ang="5400000">
                  <a:pos x="wd2" y="hd2"/>
                </a:cxn>
                <a:cxn ang="10800000">
                  <a:pos x="wd2" y="hd2"/>
                </a:cxn>
                <a:cxn ang="16200000">
                  <a:pos x="wd2" y="hd2"/>
                </a:cxn>
              </a:cxnLst>
              <a:rect l="0" t="0" r="r" b="b"/>
              <a:pathLst>
                <a:path w="17756" h="21600" extrusionOk="0">
                  <a:moveTo>
                    <a:pt x="8877" y="0"/>
                  </a:moveTo>
                  <a:cubicBezTo>
                    <a:pt x="3980" y="0"/>
                    <a:pt x="1746" y="2907"/>
                    <a:pt x="1746" y="6924"/>
                  </a:cubicBezTo>
                  <a:cubicBezTo>
                    <a:pt x="1746" y="10295"/>
                    <a:pt x="-1923" y="15281"/>
                    <a:pt x="1376" y="18572"/>
                  </a:cubicBezTo>
                  <a:cubicBezTo>
                    <a:pt x="2959" y="20187"/>
                    <a:pt x="5681" y="21600"/>
                    <a:pt x="8877" y="21600"/>
                  </a:cubicBezTo>
                  <a:cubicBezTo>
                    <a:pt x="12073" y="21600"/>
                    <a:pt x="14780" y="20187"/>
                    <a:pt x="16393" y="18572"/>
                  </a:cubicBezTo>
                  <a:cubicBezTo>
                    <a:pt x="19677" y="15221"/>
                    <a:pt x="15993" y="10295"/>
                    <a:pt x="15993" y="6924"/>
                  </a:cubicBezTo>
                  <a:cubicBezTo>
                    <a:pt x="15993" y="2907"/>
                    <a:pt x="13818" y="0"/>
                    <a:pt x="8877"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42" name="Freeform 301"/>
            <p:cNvSpPr/>
            <p:nvPr/>
          </p:nvSpPr>
          <p:spPr>
            <a:xfrm>
              <a:off x="109470" y="244895"/>
              <a:ext cx="377743" cy="319326"/>
            </a:xfrm>
            <a:custGeom>
              <a:avLst/>
              <a:gdLst/>
              <a:ahLst/>
              <a:cxnLst>
                <a:cxn ang="0">
                  <a:pos x="wd2" y="hd2"/>
                </a:cxn>
                <a:cxn ang="5400000">
                  <a:pos x="wd2" y="hd2"/>
                </a:cxn>
                <a:cxn ang="10800000">
                  <a:pos x="wd2" y="hd2"/>
                </a:cxn>
                <a:cxn ang="16200000">
                  <a:pos x="wd2" y="hd2"/>
                </a:cxn>
              </a:cxnLst>
              <a:rect l="0" t="0" r="r" b="b"/>
              <a:pathLst>
                <a:path w="19777" h="21359" extrusionOk="0">
                  <a:moveTo>
                    <a:pt x="9027" y="722"/>
                  </a:moveTo>
                  <a:cubicBezTo>
                    <a:pt x="9573" y="-241"/>
                    <a:pt x="10063" y="-241"/>
                    <a:pt x="10629" y="722"/>
                  </a:cubicBezTo>
                  <a:cubicBezTo>
                    <a:pt x="11911" y="2889"/>
                    <a:pt x="13965" y="7561"/>
                    <a:pt x="14078" y="11414"/>
                  </a:cubicBezTo>
                  <a:cubicBezTo>
                    <a:pt x="16434" y="11004"/>
                    <a:pt x="19073" y="11149"/>
                    <a:pt x="19638" y="12786"/>
                  </a:cubicBezTo>
                  <a:cubicBezTo>
                    <a:pt x="20675" y="15989"/>
                    <a:pt x="15756" y="21359"/>
                    <a:pt x="9894" y="21359"/>
                  </a:cubicBezTo>
                  <a:cubicBezTo>
                    <a:pt x="3957" y="21359"/>
                    <a:pt x="-925" y="15989"/>
                    <a:pt x="149" y="12786"/>
                  </a:cubicBezTo>
                  <a:cubicBezTo>
                    <a:pt x="564" y="11149"/>
                    <a:pt x="3297" y="11004"/>
                    <a:pt x="5559" y="11414"/>
                  </a:cubicBezTo>
                  <a:cubicBezTo>
                    <a:pt x="5710" y="7561"/>
                    <a:pt x="7726" y="2889"/>
                    <a:pt x="9027" y="72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43" name="Freeform 302"/>
            <p:cNvSpPr/>
            <p:nvPr/>
          </p:nvSpPr>
          <p:spPr>
            <a:xfrm>
              <a:off x="208117" y="472780"/>
              <a:ext cx="178130" cy="65882"/>
            </a:xfrm>
            <a:custGeom>
              <a:avLst/>
              <a:gdLst/>
              <a:ahLst/>
              <a:cxnLst>
                <a:cxn ang="0">
                  <a:pos x="wd2" y="hd2"/>
                </a:cxn>
                <a:cxn ang="5400000">
                  <a:pos x="wd2" y="hd2"/>
                </a:cxn>
                <a:cxn ang="10800000">
                  <a:pos x="wd2" y="hd2"/>
                </a:cxn>
                <a:cxn ang="16200000">
                  <a:pos x="wd2" y="hd2"/>
                </a:cxn>
              </a:cxnLst>
              <a:rect l="0" t="0" r="r" b="b"/>
              <a:pathLst>
                <a:path w="20435" h="21600" extrusionOk="0">
                  <a:moveTo>
                    <a:pt x="4126" y="7908"/>
                  </a:moveTo>
                  <a:cubicBezTo>
                    <a:pt x="5613" y="8262"/>
                    <a:pt x="7224" y="7200"/>
                    <a:pt x="8463" y="4721"/>
                  </a:cubicBezTo>
                  <a:cubicBezTo>
                    <a:pt x="9124" y="3541"/>
                    <a:pt x="9660" y="2007"/>
                    <a:pt x="10239" y="0"/>
                  </a:cubicBezTo>
                  <a:cubicBezTo>
                    <a:pt x="10610" y="2007"/>
                    <a:pt x="11271" y="3541"/>
                    <a:pt x="11973" y="4721"/>
                  </a:cubicBezTo>
                  <a:cubicBezTo>
                    <a:pt x="13336" y="7200"/>
                    <a:pt x="14782" y="8262"/>
                    <a:pt x="16310" y="7908"/>
                  </a:cubicBezTo>
                  <a:cubicBezTo>
                    <a:pt x="17797" y="7908"/>
                    <a:pt x="19283" y="6256"/>
                    <a:pt x="20357" y="3541"/>
                  </a:cubicBezTo>
                  <a:cubicBezTo>
                    <a:pt x="21018" y="2007"/>
                    <a:pt x="17507" y="21600"/>
                    <a:pt x="10239" y="21600"/>
                  </a:cubicBezTo>
                  <a:cubicBezTo>
                    <a:pt x="2929" y="21600"/>
                    <a:pt x="-582" y="2007"/>
                    <a:pt x="79" y="3541"/>
                  </a:cubicBezTo>
                  <a:cubicBezTo>
                    <a:pt x="1153" y="5902"/>
                    <a:pt x="2639" y="7554"/>
                    <a:pt x="4126" y="790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44" name="Freeform 303"/>
            <p:cNvSpPr/>
            <p:nvPr/>
          </p:nvSpPr>
          <p:spPr>
            <a:xfrm>
              <a:off x="145155" y="292117"/>
              <a:ext cx="104635" cy="126643"/>
            </a:xfrm>
            <a:custGeom>
              <a:avLst/>
              <a:gdLst/>
              <a:ahLst/>
              <a:cxnLst>
                <a:cxn ang="0">
                  <a:pos x="wd2" y="hd2"/>
                </a:cxn>
                <a:cxn ang="5400000">
                  <a:pos x="wd2" y="hd2"/>
                </a:cxn>
                <a:cxn ang="10800000">
                  <a:pos x="wd2" y="hd2"/>
                </a:cxn>
                <a:cxn ang="16200000">
                  <a:pos x="wd2" y="hd2"/>
                </a:cxn>
              </a:cxnLst>
              <a:rect l="0" t="0" r="r" b="b"/>
              <a:pathLst>
                <a:path w="19558" h="18178" extrusionOk="0">
                  <a:moveTo>
                    <a:pt x="12771" y="509"/>
                  </a:moveTo>
                  <a:cubicBezTo>
                    <a:pt x="6176" y="-1610"/>
                    <a:pt x="1735" y="3402"/>
                    <a:pt x="659" y="6141"/>
                  </a:cubicBezTo>
                  <a:cubicBezTo>
                    <a:pt x="-1091" y="10275"/>
                    <a:pt x="1130" y="14926"/>
                    <a:pt x="1735" y="16011"/>
                  </a:cubicBezTo>
                  <a:cubicBezTo>
                    <a:pt x="2273" y="16683"/>
                    <a:pt x="7051" y="19990"/>
                    <a:pt x="17885" y="16838"/>
                  </a:cubicBezTo>
                  <a:cubicBezTo>
                    <a:pt x="17616" y="16838"/>
                    <a:pt x="20509" y="12187"/>
                    <a:pt x="19230" y="7898"/>
                  </a:cubicBezTo>
                  <a:cubicBezTo>
                    <a:pt x="17077" y="5418"/>
                    <a:pt x="18490" y="2214"/>
                    <a:pt x="12771" y="50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45" name="Freeform 304"/>
            <p:cNvSpPr/>
            <p:nvPr/>
          </p:nvSpPr>
          <p:spPr>
            <a:xfrm>
              <a:off x="138207" y="285194"/>
              <a:ext cx="109474" cy="136950"/>
            </a:xfrm>
            <a:custGeom>
              <a:avLst/>
              <a:gdLst/>
              <a:ahLst/>
              <a:cxnLst>
                <a:cxn ang="0">
                  <a:pos x="wd2" y="hd2"/>
                </a:cxn>
                <a:cxn ang="5400000">
                  <a:pos x="wd2" y="hd2"/>
                </a:cxn>
                <a:cxn ang="10800000">
                  <a:pos x="wd2" y="hd2"/>
                </a:cxn>
                <a:cxn ang="16200000">
                  <a:pos x="wd2" y="hd2"/>
                </a:cxn>
              </a:cxnLst>
              <a:rect l="0" t="0" r="r" b="b"/>
              <a:pathLst>
                <a:path w="21326" h="21233" extrusionOk="0">
                  <a:moveTo>
                    <a:pt x="18801" y="3465"/>
                  </a:moveTo>
                  <a:cubicBezTo>
                    <a:pt x="17820" y="2516"/>
                    <a:pt x="16908" y="1790"/>
                    <a:pt x="15856" y="1232"/>
                  </a:cubicBezTo>
                  <a:cubicBezTo>
                    <a:pt x="15365" y="841"/>
                    <a:pt x="14664" y="618"/>
                    <a:pt x="13962" y="451"/>
                  </a:cubicBezTo>
                  <a:cubicBezTo>
                    <a:pt x="13261" y="227"/>
                    <a:pt x="12630" y="60"/>
                    <a:pt x="11858" y="60"/>
                  </a:cubicBezTo>
                  <a:cubicBezTo>
                    <a:pt x="9123" y="-275"/>
                    <a:pt x="6388" y="841"/>
                    <a:pt x="4565" y="2292"/>
                  </a:cubicBezTo>
                  <a:cubicBezTo>
                    <a:pt x="2671" y="3799"/>
                    <a:pt x="1129" y="5920"/>
                    <a:pt x="427" y="8097"/>
                  </a:cubicBezTo>
                  <a:cubicBezTo>
                    <a:pt x="-274" y="10330"/>
                    <a:pt x="-64" y="12730"/>
                    <a:pt x="708" y="14962"/>
                  </a:cubicBezTo>
                  <a:cubicBezTo>
                    <a:pt x="918" y="16078"/>
                    <a:pt x="1339" y="17195"/>
                    <a:pt x="2040" y="18144"/>
                  </a:cubicBezTo>
                  <a:cubicBezTo>
                    <a:pt x="2110" y="18255"/>
                    <a:pt x="2181" y="18423"/>
                    <a:pt x="2251" y="18534"/>
                  </a:cubicBezTo>
                  <a:cubicBezTo>
                    <a:pt x="2251" y="18702"/>
                    <a:pt x="2251" y="18869"/>
                    <a:pt x="2251" y="19037"/>
                  </a:cubicBezTo>
                  <a:cubicBezTo>
                    <a:pt x="2321" y="19148"/>
                    <a:pt x="2391" y="19204"/>
                    <a:pt x="2461" y="19260"/>
                  </a:cubicBezTo>
                  <a:cubicBezTo>
                    <a:pt x="2671" y="19427"/>
                    <a:pt x="2882" y="19595"/>
                    <a:pt x="3443" y="19762"/>
                  </a:cubicBezTo>
                  <a:cubicBezTo>
                    <a:pt x="4074" y="20209"/>
                    <a:pt x="4565" y="20376"/>
                    <a:pt x="5196" y="20599"/>
                  </a:cubicBezTo>
                  <a:cubicBezTo>
                    <a:pt x="7791" y="21325"/>
                    <a:pt x="10316" y="21325"/>
                    <a:pt x="12840" y="21102"/>
                  </a:cubicBezTo>
                  <a:cubicBezTo>
                    <a:pt x="15365" y="20767"/>
                    <a:pt x="17609" y="20209"/>
                    <a:pt x="19923" y="19260"/>
                  </a:cubicBezTo>
                  <a:cubicBezTo>
                    <a:pt x="17609" y="19595"/>
                    <a:pt x="15084" y="20209"/>
                    <a:pt x="12840" y="20209"/>
                  </a:cubicBezTo>
                  <a:cubicBezTo>
                    <a:pt x="10596" y="20209"/>
                    <a:pt x="8001" y="19985"/>
                    <a:pt x="5897" y="19260"/>
                  </a:cubicBezTo>
                  <a:cubicBezTo>
                    <a:pt x="5477" y="19037"/>
                    <a:pt x="4986" y="18869"/>
                    <a:pt x="4565" y="18534"/>
                  </a:cubicBezTo>
                  <a:cubicBezTo>
                    <a:pt x="4355" y="18311"/>
                    <a:pt x="4074" y="18311"/>
                    <a:pt x="4074" y="18144"/>
                  </a:cubicBezTo>
                  <a:cubicBezTo>
                    <a:pt x="4004" y="18032"/>
                    <a:pt x="3934" y="17920"/>
                    <a:pt x="3864" y="17809"/>
                  </a:cubicBezTo>
                  <a:cubicBezTo>
                    <a:pt x="3443" y="16804"/>
                    <a:pt x="3162" y="15911"/>
                    <a:pt x="2671" y="14962"/>
                  </a:cubicBezTo>
                  <a:cubicBezTo>
                    <a:pt x="2251" y="12953"/>
                    <a:pt x="2040" y="10888"/>
                    <a:pt x="2671" y="9046"/>
                  </a:cubicBezTo>
                  <a:cubicBezTo>
                    <a:pt x="3162" y="7148"/>
                    <a:pt x="4565" y="5474"/>
                    <a:pt x="6108" y="4190"/>
                  </a:cubicBezTo>
                  <a:cubicBezTo>
                    <a:pt x="7791" y="2851"/>
                    <a:pt x="9825" y="1958"/>
                    <a:pt x="11858" y="2125"/>
                  </a:cubicBezTo>
                  <a:cubicBezTo>
                    <a:pt x="12420" y="2125"/>
                    <a:pt x="13051" y="2125"/>
                    <a:pt x="13542" y="2292"/>
                  </a:cubicBezTo>
                  <a:cubicBezTo>
                    <a:pt x="13962" y="2516"/>
                    <a:pt x="14664" y="2516"/>
                    <a:pt x="15084" y="2683"/>
                  </a:cubicBezTo>
                  <a:cubicBezTo>
                    <a:pt x="16277" y="3018"/>
                    <a:pt x="17188" y="3632"/>
                    <a:pt x="17820" y="4358"/>
                  </a:cubicBezTo>
                  <a:cubicBezTo>
                    <a:pt x="19503" y="5474"/>
                    <a:pt x="20625" y="7316"/>
                    <a:pt x="21326" y="9548"/>
                  </a:cubicBezTo>
                  <a:cubicBezTo>
                    <a:pt x="21326" y="7316"/>
                    <a:pt x="20344" y="5251"/>
                    <a:pt x="18801" y="346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46" name="Freeform 305"/>
            <p:cNvSpPr/>
            <p:nvPr/>
          </p:nvSpPr>
          <p:spPr>
            <a:xfrm>
              <a:off x="172439" y="321938"/>
              <a:ext cx="61202" cy="7632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36"/>
                    <a:pt x="381" y="14570"/>
                    <a:pt x="1398" y="16200"/>
                  </a:cubicBezTo>
                  <a:cubicBezTo>
                    <a:pt x="2287" y="17932"/>
                    <a:pt x="3685" y="19257"/>
                    <a:pt x="5464" y="20174"/>
                  </a:cubicBezTo>
                  <a:cubicBezTo>
                    <a:pt x="7115" y="21091"/>
                    <a:pt x="8894" y="21600"/>
                    <a:pt x="10800" y="21600"/>
                  </a:cubicBezTo>
                  <a:cubicBezTo>
                    <a:pt x="12706" y="21600"/>
                    <a:pt x="14485" y="21091"/>
                    <a:pt x="16264" y="20174"/>
                  </a:cubicBezTo>
                  <a:cubicBezTo>
                    <a:pt x="17915" y="19257"/>
                    <a:pt x="19186" y="17932"/>
                    <a:pt x="20202" y="16200"/>
                  </a:cubicBezTo>
                  <a:cubicBezTo>
                    <a:pt x="21092" y="14570"/>
                    <a:pt x="21600" y="12736"/>
                    <a:pt x="21600" y="10800"/>
                  </a:cubicBezTo>
                  <a:cubicBezTo>
                    <a:pt x="21600" y="8966"/>
                    <a:pt x="21092" y="7030"/>
                    <a:pt x="20202" y="5400"/>
                  </a:cubicBezTo>
                  <a:cubicBezTo>
                    <a:pt x="19186" y="3770"/>
                    <a:pt x="17915" y="2343"/>
                    <a:pt x="16264" y="1426"/>
                  </a:cubicBezTo>
                  <a:cubicBezTo>
                    <a:pt x="14485" y="509"/>
                    <a:pt x="12706" y="0"/>
                    <a:pt x="10800" y="0"/>
                  </a:cubicBezTo>
                  <a:cubicBezTo>
                    <a:pt x="8894" y="0"/>
                    <a:pt x="7115" y="509"/>
                    <a:pt x="5464" y="1426"/>
                  </a:cubicBezTo>
                  <a:cubicBezTo>
                    <a:pt x="3685" y="2343"/>
                    <a:pt x="2287" y="3770"/>
                    <a:pt x="1398" y="5400"/>
                  </a:cubicBezTo>
                  <a:cubicBezTo>
                    <a:pt x="381" y="7030"/>
                    <a:pt x="0" y="8966"/>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47" name="Freeform 306"/>
            <p:cNvSpPr/>
            <p:nvPr/>
          </p:nvSpPr>
          <p:spPr>
            <a:xfrm>
              <a:off x="345287" y="292117"/>
              <a:ext cx="103776" cy="126643"/>
            </a:xfrm>
            <a:custGeom>
              <a:avLst/>
              <a:gdLst/>
              <a:ahLst/>
              <a:cxnLst>
                <a:cxn ang="0">
                  <a:pos x="wd2" y="hd2"/>
                </a:cxn>
                <a:cxn ang="5400000">
                  <a:pos x="wd2" y="hd2"/>
                </a:cxn>
                <a:cxn ang="10800000">
                  <a:pos x="wd2" y="hd2"/>
                </a:cxn>
                <a:cxn ang="16200000">
                  <a:pos x="wd2" y="hd2"/>
                </a:cxn>
              </a:cxnLst>
              <a:rect l="0" t="0" r="r" b="b"/>
              <a:pathLst>
                <a:path w="19642" h="18178" extrusionOk="0">
                  <a:moveTo>
                    <a:pt x="6737" y="509"/>
                  </a:moveTo>
                  <a:cubicBezTo>
                    <a:pt x="13415" y="-1610"/>
                    <a:pt x="17844" y="3402"/>
                    <a:pt x="18934" y="6141"/>
                  </a:cubicBezTo>
                  <a:cubicBezTo>
                    <a:pt x="20774" y="10275"/>
                    <a:pt x="18525" y="14926"/>
                    <a:pt x="17844" y="16011"/>
                  </a:cubicBezTo>
                  <a:cubicBezTo>
                    <a:pt x="17435" y="16683"/>
                    <a:pt x="12529" y="19990"/>
                    <a:pt x="1559" y="16838"/>
                  </a:cubicBezTo>
                  <a:cubicBezTo>
                    <a:pt x="1831" y="16838"/>
                    <a:pt x="-826" y="12187"/>
                    <a:pt x="264" y="7898"/>
                  </a:cubicBezTo>
                  <a:cubicBezTo>
                    <a:pt x="2377" y="5418"/>
                    <a:pt x="877" y="2214"/>
                    <a:pt x="6737" y="50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48" name="Freeform 307"/>
            <p:cNvSpPr/>
            <p:nvPr/>
          </p:nvSpPr>
          <p:spPr>
            <a:xfrm>
              <a:off x="346681" y="286271"/>
              <a:ext cx="110137" cy="135017"/>
            </a:xfrm>
            <a:custGeom>
              <a:avLst/>
              <a:gdLst/>
              <a:ahLst/>
              <a:cxnLst>
                <a:cxn ang="0">
                  <a:pos x="wd2" y="hd2"/>
                </a:cxn>
                <a:cxn ang="5400000">
                  <a:pos x="wd2" y="hd2"/>
                </a:cxn>
                <a:cxn ang="10800000">
                  <a:pos x="wd2" y="hd2"/>
                </a:cxn>
                <a:cxn ang="16200000">
                  <a:pos x="wd2" y="hd2"/>
                </a:cxn>
              </a:cxnLst>
              <a:rect l="0" t="0" r="r" b="b"/>
              <a:pathLst>
                <a:path w="21454" h="21151" extrusionOk="0">
                  <a:moveTo>
                    <a:pt x="3436" y="4065"/>
                  </a:moveTo>
                  <a:cubicBezTo>
                    <a:pt x="4348" y="3331"/>
                    <a:pt x="5330" y="2711"/>
                    <a:pt x="6171" y="2316"/>
                  </a:cubicBezTo>
                  <a:cubicBezTo>
                    <a:pt x="6662" y="2147"/>
                    <a:pt x="7294" y="1978"/>
                    <a:pt x="7855" y="1978"/>
                  </a:cubicBezTo>
                  <a:cubicBezTo>
                    <a:pt x="8275" y="1809"/>
                    <a:pt x="8977" y="1809"/>
                    <a:pt x="9397" y="1809"/>
                  </a:cubicBezTo>
                  <a:cubicBezTo>
                    <a:pt x="11501" y="1809"/>
                    <a:pt x="13816" y="2542"/>
                    <a:pt x="15148" y="3839"/>
                  </a:cubicBezTo>
                  <a:cubicBezTo>
                    <a:pt x="16761" y="5136"/>
                    <a:pt x="18164" y="7054"/>
                    <a:pt x="18584" y="8745"/>
                  </a:cubicBezTo>
                  <a:cubicBezTo>
                    <a:pt x="19005" y="10663"/>
                    <a:pt x="19005" y="12637"/>
                    <a:pt x="18584" y="14724"/>
                  </a:cubicBezTo>
                  <a:cubicBezTo>
                    <a:pt x="18374" y="15739"/>
                    <a:pt x="17883" y="16810"/>
                    <a:pt x="17462" y="17543"/>
                  </a:cubicBezTo>
                  <a:cubicBezTo>
                    <a:pt x="17392" y="17713"/>
                    <a:pt x="17322" y="17825"/>
                    <a:pt x="17252" y="17995"/>
                  </a:cubicBezTo>
                  <a:cubicBezTo>
                    <a:pt x="17042" y="18164"/>
                    <a:pt x="16761" y="18164"/>
                    <a:pt x="16761" y="18333"/>
                  </a:cubicBezTo>
                  <a:cubicBezTo>
                    <a:pt x="16270" y="18502"/>
                    <a:pt x="15849" y="18897"/>
                    <a:pt x="15358" y="19066"/>
                  </a:cubicBezTo>
                  <a:cubicBezTo>
                    <a:pt x="13255" y="19799"/>
                    <a:pt x="11010" y="20250"/>
                    <a:pt x="8486" y="19968"/>
                  </a:cubicBezTo>
                  <a:cubicBezTo>
                    <a:pt x="6171" y="19968"/>
                    <a:pt x="3647" y="19630"/>
                    <a:pt x="1332" y="19066"/>
                  </a:cubicBezTo>
                  <a:cubicBezTo>
                    <a:pt x="3647" y="19968"/>
                    <a:pt x="5961" y="20589"/>
                    <a:pt x="8486" y="20984"/>
                  </a:cubicBezTo>
                  <a:cubicBezTo>
                    <a:pt x="11010" y="21322"/>
                    <a:pt x="13605" y="21153"/>
                    <a:pt x="16060" y="20420"/>
                  </a:cubicBezTo>
                  <a:cubicBezTo>
                    <a:pt x="16761" y="20250"/>
                    <a:pt x="17252" y="19968"/>
                    <a:pt x="17883" y="19630"/>
                  </a:cubicBezTo>
                  <a:cubicBezTo>
                    <a:pt x="18164" y="19461"/>
                    <a:pt x="18584" y="19235"/>
                    <a:pt x="18795" y="19066"/>
                  </a:cubicBezTo>
                  <a:cubicBezTo>
                    <a:pt x="18865" y="19010"/>
                    <a:pt x="18935" y="18953"/>
                    <a:pt x="19005" y="18897"/>
                  </a:cubicBezTo>
                  <a:cubicBezTo>
                    <a:pt x="19075" y="18841"/>
                    <a:pt x="19145" y="18784"/>
                    <a:pt x="19286" y="18728"/>
                  </a:cubicBezTo>
                  <a:cubicBezTo>
                    <a:pt x="19286" y="18671"/>
                    <a:pt x="19286" y="18615"/>
                    <a:pt x="19286" y="18502"/>
                  </a:cubicBezTo>
                  <a:cubicBezTo>
                    <a:pt x="19356" y="18446"/>
                    <a:pt x="19426" y="18389"/>
                    <a:pt x="19566" y="18333"/>
                  </a:cubicBezTo>
                  <a:cubicBezTo>
                    <a:pt x="19987" y="17205"/>
                    <a:pt x="20478" y="16246"/>
                    <a:pt x="20899" y="15118"/>
                  </a:cubicBezTo>
                  <a:cubicBezTo>
                    <a:pt x="21600" y="12919"/>
                    <a:pt x="21600" y="10663"/>
                    <a:pt x="21109" y="8182"/>
                  </a:cubicBezTo>
                  <a:cubicBezTo>
                    <a:pt x="20478" y="5926"/>
                    <a:pt x="18795" y="3839"/>
                    <a:pt x="17042" y="2316"/>
                  </a:cubicBezTo>
                  <a:cubicBezTo>
                    <a:pt x="14938" y="850"/>
                    <a:pt x="12413" y="-278"/>
                    <a:pt x="9608" y="60"/>
                  </a:cubicBezTo>
                  <a:cubicBezTo>
                    <a:pt x="8977" y="60"/>
                    <a:pt x="8275" y="230"/>
                    <a:pt x="7644" y="455"/>
                  </a:cubicBezTo>
                  <a:cubicBezTo>
                    <a:pt x="6873" y="681"/>
                    <a:pt x="6452" y="850"/>
                    <a:pt x="5751" y="1245"/>
                  </a:cubicBezTo>
                  <a:cubicBezTo>
                    <a:pt x="4629" y="1809"/>
                    <a:pt x="3647" y="2542"/>
                    <a:pt x="2735" y="3501"/>
                  </a:cubicBezTo>
                  <a:cubicBezTo>
                    <a:pt x="1122" y="4967"/>
                    <a:pt x="210" y="7223"/>
                    <a:pt x="0" y="9479"/>
                  </a:cubicBezTo>
                  <a:cubicBezTo>
                    <a:pt x="701" y="7392"/>
                    <a:pt x="1613" y="5305"/>
                    <a:pt x="3436" y="406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49" name="Freeform 308"/>
            <p:cNvSpPr/>
            <p:nvPr/>
          </p:nvSpPr>
          <p:spPr>
            <a:xfrm>
              <a:off x="361800" y="321938"/>
              <a:ext cx="61202" cy="7632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36"/>
                    <a:pt x="508" y="14570"/>
                    <a:pt x="1525" y="16200"/>
                  </a:cubicBezTo>
                  <a:cubicBezTo>
                    <a:pt x="2414" y="17932"/>
                    <a:pt x="3812" y="19257"/>
                    <a:pt x="5464" y="20174"/>
                  </a:cubicBezTo>
                  <a:cubicBezTo>
                    <a:pt x="6988" y="21091"/>
                    <a:pt x="8894" y="21600"/>
                    <a:pt x="10800" y="21600"/>
                  </a:cubicBezTo>
                  <a:cubicBezTo>
                    <a:pt x="12706" y="21600"/>
                    <a:pt x="14612" y="21091"/>
                    <a:pt x="16264" y="20174"/>
                  </a:cubicBezTo>
                  <a:cubicBezTo>
                    <a:pt x="17788" y="19257"/>
                    <a:pt x="19186" y="17932"/>
                    <a:pt x="20202" y="16200"/>
                  </a:cubicBezTo>
                  <a:cubicBezTo>
                    <a:pt x="21092" y="14570"/>
                    <a:pt x="21600" y="12736"/>
                    <a:pt x="21600" y="10800"/>
                  </a:cubicBezTo>
                  <a:cubicBezTo>
                    <a:pt x="21600" y="8966"/>
                    <a:pt x="21092" y="7030"/>
                    <a:pt x="20202" y="5400"/>
                  </a:cubicBezTo>
                  <a:cubicBezTo>
                    <a:pt x="19186" y="3770"/>
                    <a:pt x="17788" y="2343"/>
                    <a:pt x="16264" y="1426"/>
                  </a:cubicBezTo>
                  <a:cubicBezTo>
                    <a:pt x="14612" y="509"/>
                    <a:pt x="12706" y="0"/>
                    <a:pt x="10800" y="0"/>
                  </a:cubicBezTo>
                  <a:cubicBezTo>
                    <a:pt x="8894" y="0"/>
                    <a:pt x="6988" y="509"/>
                    <a:pt x="5464" y="1426"/>
                  </a:cubicBezTo>
                  <a:cubicBezTo>
                    <a:pt x="3812" y="2343"/>
                    <a:pt x="2414" y="3770"/>
                    <a:pt x="1525" y="5400"/>
                  </a:cubicBezTo>
                  <a:cubicBezTo>
                    <a:pt x="508" y="7030"/>
                    <a:pt x="0" y="8966"/>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50" name="Freeform 309"/>
            <p:cNvSpPr/>
            <p:nvPr/>
          </p:nvSpPr>
          <p:spPr>
            <a:xfrm>
              <a:off x="266399" y="457300"/>
              <a:ext cx="62283" cy="5292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483" y="0"/>
                    <a:pt x="7242" y="0"/>
                    <a:pt x="0" y="0"/>
                  </a:cubicBezTo>
                  <a:cubicBezTo>
                    <a:pt x="0" y="7200"/>
                    <a:pt x="0" y="14400"/>
                    <a:pt x="0" y="21600"/>
                  </a:cubicBezTo>
                  <a:cubicBezTo>
                    <a:pt x="7242" y="21600"/>
                    <a:pt x="14483" y="21600"/>
                    <a:pt x="21600" y="21600"/>
                  </a:cubicBezTo>
                  <a:cubicBezTo>
                    <a:pt x="21600" y="14400"/>
                    <a:pt x="21600" y="7200"/>
                    <a:pt x="2160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51" name="Freeform 310"/>
            <p:cNvSpPr/>
            <p:nvPr/>
          </p:nvSpPr>
          <p:spPr>
            <a:xfrm>
              <a:off x="180359" y="412659"/>
              <a:ext cx="235803" cy="85633"/>
            </a:xfrm>
            <a:custGeom>
              <a:avLst/>
              <a:gdLst/>
              <a:ahLst/>
              <a:cxnLst>
                <a:cxn ang="0">
                  <a:pos x="wd2" y="hd2"/>
                </a:cxn>
                <a:cxn ang="5400000">
                  <a:pos x="wd2" y="hd2"/>
                </a:cxn>
                <a:cxn ang="10800000">
                  <a:pos x="wd2" y="hd2"/>
                </a:cxn>
                <a:cxn ang="16200000">
                  <a:pos x="wd2" y="hd2"/>
                </a:cxn>
              </a:cxnLst>
              <a:rect l="0" t="0" r="r" b="b"/>
              <a:pathLst>
                <a:path w="21600" h="21319" extrusionOk="0">
                  <a:moveTo>
                    <a:pt x="5309" y="18284"/>
                  </a:moveTo>
                  <a:cubicBezTo>
                    <a:pt x="6398" y="17925"/>
                    <a:pt x="7453" y="17298"/>
                    <a:pt x="8310" y="15864"/>
                  </a:cubicBezTo>
                  <a:cubicBezTo>
                    <a:pt x="9201" y="14340"/>
                    <a:pt x="9827" y="12368"/>
                    <a:pt x="9926" y="10217"/>
                  </a:cubicBezTo>
                  <a:cubicBezTo>
                    <a:pt x="10190" y="6812"/>
                    <a:pt x="10454" y="3406"/>
                    <a:pt x="10718" y="0"/>
                  </a:cubicBezTo>
                  <a:cubicBezTo>
                    <a:pt x="10948" y="3406"/>
                    <a:pt x="11179" y="6812"/>
                    <a:pt x="11443" y="10217"/>
                  </a:cubicBezTo>
                  <a:cubicBezTo>
                    <a:pt x="11641" y="12637"/>
                    <a:pt x="12202" y="14340"/>
                    <a:pt x="13059" y="15864"/>
                  </a:cubicBezTo>
                  <a:cubicBezTo>
                    <a:pt x="13916" y="17298"/>
                    <a:pt x="15005" y="18284"/>
                    <a:pt x="16093" y="18284"/>
                  </a:cubicBezTo>
                  <a:cubicBezTo>
                    <a:pt x="17280" y="18284"/>
                    <a:pt x="18335" y="17925"/>
                    <a:pt x="19325" y="16491"/>
                  </a:cubicBezTo>
                  <a:cubicBezTo>
                    <a:pt x="20314" y="15237"/>
                    <a:pt x="21171" y="13175"/>
                    <a:pt x="21600" y="10486"/>
                  </a:cubicBezTo>
                  <a:cubicBezTo>
                    <a:pt x="21468" y="13534"/>
                    <a:pt x="20842" y="16222"/>
                    <a:pt x="19852" y="17925"/>
                  </a:cubicBezTo>
                  <a:cubicBezTo>
                    <a:pt x="18929" y="19718"/>
                    <a:pt x="17511" y="20973"/>
                    <a:pt x="16225" y="21241"/>
                  </a:cubicBezTo>
                  <a:cubicBezTo>
                    <a:pt x="14807" y="21600"/>
                    <a:pt x="13521" y="20704"/>
                    <a:pt x="12300" y="18822"/>
                  </a:cubicBezTo>
                  <a:cubicBezTo>
                    <a:pt x="11641" y="17925"/>
                    <a:pt x="11212" y="16760"/>
                    <a:pt x="10816" y="15237"/>
                  </a:cubicBezTo>
                  <a:cubicBezTo>
                    <a:pt x="10388" y="16760"/>
                    <a:pt x="9827" y="17925"/>
                    <a:pt x="9300" y="18822"/>
                  </a:cubicBezTo>
                  <a:cubicBezTo>
                    <a:pt x="8112" y="20704"/>
                    <a:pt x="6694" y="21600"/>
                    <a:pt x="5408" y="21241"/>
                  </a:cubicBezTo>
                  <a:cubicBezTo>
                    <a:pt x="4089" y="21241"/>
                    <a:pt x="2704" y="20076"/>
                    <a:pt x="1715" y="17925"/>
                  </a:cubicBezTo>
                  <a:cubicBezTo>
                    <a:pt x="758" y="16222"/>
                    <a:pt x="0" y="13175"/>
                    <a:pt x="0" y="10486"/>
                  </a:cubicBezTo>
                  <a:cubicBezTo>
                    <a:pt x="198" y="12906"/>
                    <a:pt x="1088" y="14968"/>
                    <a:pt x="2078" y="16491"/>
                  </a:cubicBezTo>
                  <a:cubicBezTo>
                    <a:pt x="3034" y="17656"/>
                    <a:pt x="4221" y="18284"/>
                    <a:pt x="5309" y="1828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52" name="Freeform 311"/>
            <p:cNvSpPr/>
            <p:nvPr/>
          </p:nvSpPr>
          <p:spPr>
            <a:xfrm>
              <a:off x="253452" y="397180"/>
              <a:ext cx="89853" cy="43202"/>
            </a:xfrm>
            <a:custGeom>
              <a:avLst/>
              <a:gdLst/>
              <a:ahLst/>
              <a:cxnLst>
                <a:cxn ang="0">
                  <a:pos x="wd2" y="hd2"/>
                </a:cxn>
                <a:cxn ang="5400000">
                  <a:pos x="wd2" y="hd2"/>
                </a:cxn>
                <a:cxn ang="10800000">
                  <a:pos x="wd2" y="hd2"/>
                </a:cxn>
                <a:cxn ang="16200000">
                  <a:pos x="wd2" y="hd2"/>
                </a:cxn>
              </a:cxnLst>
              <a:rect l="0" t="0" r="r" b="b"/>
              <a:pathLst>
                <a:path w="20116" h="21600" extrusionOk="0">
                  <a:moveTo>
                    <a:pt x="10072" y="0"/>
                  </a:moveTo>
                  <a:cubicBezTo>
                    <a:pt x="11926" y="0"/>
                    <a:pt x="17487" y="0"/>
                    <a:pt x="19582" y="3780"/>
                  </a:cubicBezTo>
                  <a:cubicBezTo>
                    <a:pt x="20872" y="6120"/>
                    <a:pt x="19824" y="12060"/>
                    <a:pt x="16439" y="17640"/>
                  </a:cubicBezTo>
                  <a:cubicBezTo>
                    <a:pt x="14021" y="21060"/>
                    <a:pt x="11845" y="21600"/>
                    <a:pt x="10314" y="21600"/>
                  </a:cubicBezTo>
                  <a:cubicBezTo>
                    <a:pt x="8460" y="21600"/>
                    <a:pt x="6365" y="20520"/>
                    <a:pt x="4269" y="17640"/>
                  </a:cubicBezTo>
                  <a:cubicBezTo>
                    <a:pt x="78" y="12060"/>
                    <a:pt x="-728" y="6120"/>
                    <a:pt x="562" y="3780"/>
                  </a:cubicBezTo>
                  <a:cubicBezTo>
                    <a:pt x="2415" y="0"/>
                    <a:pt x="8218" y="0"/>
                    <a:pt x="10072"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grpSp>
        <p:nvGrpSpPr>
          <p:cNvPr id="1577" name="Group 312"/>
          <p:cNvGrpSpPr/>
          <p:nvPr/>
        </p:nvGrpSpPr>
        <p:grpSpPr>
          <a:xfrm>
            <a:off x="9090046" y="4769956"/>
            <a:ext cx="269958" cy="360093"/>
            <a:chOff x="1" y="-3"/>
            <a:chExt cx="269956" cy="360091"/>
          </a:xfrm>
        </p:grpSpPr>
        <p:sp>
          <p:nvSpPr>
            <p:cNvPr id="1554" name="Freeform 313"/>
            <p:cNvSpPr/>
            <p:nvPr/>
          </p:nvSpPr>
          <p:spPr>
            <a:xfrm>
              <a:off x="222796" y="246638"/>
              <a:ext cx="47163" cy="525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23"/>
                    <a:pt x="21105" y="14499"/>
                    <a:pt x="20281" y="16126"/>
                  </a:cubicBezTo>
                  <a:cubicBezTo>
                    <a:pt x="19292" y="17901"/>
                    <a:pt x="17973" y="19233"/>
                    <a:pt x="16324" y="20121"/>
                  </a:cubicBezTo>
                  <a:cubicBezTo>
                    <a:pt x="14675" y="21156"/>
                    <a:pt x="12861" y="21600"/>
                    <a:pt x="10882" y="21600"/>
                  </a:cubicBezTo>
                  <a:cubicBezTo>
                    <a:pt x="8904" y="21600"/>
                    <a:pt x="7090" y="21156"/>
                    <a:pt x="5441" y="20121"/>
                  </a:cubicBezTo>
                  <a:cubicBezTo>
                    <a:pt x="3792" y="19233"/>
                    <a:pt x="2308" y="17901"/>
                    <a:pt x="1484" y="16126"/>
                  </a:cubicBezTo>
                  <a:cubicBezTo>
                    <a:pt x="495" y="14499"/>
                    <a:pt x="0" y="12723"/>
                    <a:pt x="0" y="10800"/>
                  </a:cubicBezTo>
                  <a:cubicBezTo>
                    <a:pt x="0" y="9025"/>
                    <a:pt x="495" y="7101"/>
                    <a:pt x="1484" y="5474"/>
                  </a:cubicBezTo>
                  <a:cubicBezTo>
                    <a:pt x="2473" y="3699"/>
                    <a:pt x="3792" y="2367"/>
                    <a:pt x="5441" y="1479"/>
                  </a:cubicBezTo>
                  <a:cubicBezTo>
                    <a:pt x="7090" y="444"/>
                    <a:pt x="8904" y="0"/>
                    <a:pt x="10882" y="0"/>
                  </a:cubicBezTo>
                  <a:cubicBezTo>
                    <a:pt x="12861" y="0"/>
                    <a:pt x="14675" y="444"/>
                    <a:pt x="16324" y="1479"/>
                  </a:cubicBezTo>
                  <a:cubicBezTo>
                    <a:pt x="17973" y="2367"/>
                    <a:pt x="19292" y="3699"/>
                    <a:pt x="20281" y="5474"/>
                  </a:cubicBezTo>
                  <a:cubicBezTo>
                    <a:pt x="21105" y="7101"/>
                    <a:pt x="21600" y="9025"/>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55" name="Freeform 314"/>
            <p:cNvSpPr/>
            <p:nvPr/>
          </p:nvSpPr>
          <p:spPr>
            <a:xfrm>
              <a:off x="170847" y="240518"/>
              <a:ext cx="82302" cy="104951"/>
            </a:xfrm>
            <a:custGeom>
              <a:avLst/>
              <a:gdLst/>
              <a:ahLst/>
              <a:cxnLst>
                <a:cxn ang="0">
                  <a:pos x="wd2" y="hd2"/>
                </a:cxn>
                <a:cxn ang="5400000">
                  <a:pos x="wd2" y="hd2"/>
                </a:cxn>
                <a:cxn ang="10800000">
                  <a:pos x="wd2" y="hd2"/>
                </a:cxn>
                <a:cxn ang="16200000">
                  <a:pos x="wd2" y="hd2"/>
                </a:cxn>
              </a:cxnLst>
              <a:rect l="0" t="0" r="r" b="b"/>
              <a:pathLst>
                <a:path w="17327" h="20445" extrusionOk="0">
                  <a:moveTo>
                    <a:pt x="16318" y="17252"/>
                  </a:moveTo>
                  <a:cubicBezTo>
                    <a:pt x="20107" y="3997"/>
                    <a:pt x="12149" y="5751"/>
                    <a:pt x="10103" y="0"/>
                  </a:cubicBezTo>
                  <a:cubicBezTo>
                    <a:pt x="7147" y="1332"/>
                    <a:pt x="4191" y="2735"/>
                    <a:pt x="1235" y="4068"/>
                  </a:cubicBezTo>
                  <a:cubicBezTo>
                    <a:pt x="1235" y="3997"/>
                    <a:pt x="-1493" y="16691"/>
                    <a:pt x="1160" y="19496"/>
                  </a:cubicBezTo>
                  <a:cubicBezTo>
                    <a:pt x="3130" y="21600"/>
                    <a:pt x="15560" y="19917"/>
                    <a:pt x="16318" y="1725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56" name="Freeform 315"/>
            <p:cNvSpPr/>
            <p:nvPr/>
          </p:nvSpPr>
          <p:spPr>
            <a:xfrm>
              <a:off x="176715" y="299102"/>
              <a:ext cx="48242" cy="25659"/>
            </a:xfrm>
            <a:custGeom>
              <a:avLst/>
              <a:gdLst/>
              <a:ahLst/>
              <a:cxnLst>
                <a:cxn ang="0">
                  <a:pos x="wd2" y="hd2"/>
                </a:cxn>
                <a:cxn ang="5400000">
                  <a:pos x="wd2" y="hd2"/>
                </a:cxn>
                <a:cxn ang="10800000">
                  <a:pos x="wd2" y="hd2"/>
                </a:cxn>
                <a:cxn ang="16200000">
                  <a:pos x="wd2" y="hd2"/>
                </a:cxn>
              </a:cxnLst>
              <a:rect l="0" t="0" r="r" b="b"/>
              <a:pathLst>
                <a:path w="21600" h="20802" extrusionOk="0">
                  <a:moveTo>
                    <a:pt x="2901" y="10002"/>
                  </a:moveTo>
                  <a:cubicBezTo>
                    <a:pt x="4513" y="7083"/>
                    <a:pt x="6287" y="4164"/>
                    <a:pt x="8382" y="2705"/>
                  </a:cubicBezTo>
                  <a:cubicBezTo>
                    <a:pt x="12734" y="-798"/>
                    <a:pt x="17570" y="-798"/>
                    <a:pt x="21600" y="2121"/>
                  </a:cubicBezTo>
                  <a:cubicBezTo>
                    <a:pt x="17248" y="2121"/>
                    <a:pt x="13218" y="2705"/>
                    <a:pt x="9349" y="6207"/>
                  </a:cubicBezTo>
                  <a:cubicBezTo>
                    <a:pt x="7415" y="7375"/>
                    <a:pt x="5642" y="9418"/>
                    <a:pt x="4030" y="12045"/>
                  </a:cubicBezTo>
                  <a:cubicBezTo>
                    <a:pt x="2740" y="14380"/>
                    <a:pt x="967" y="17299"/>
                    <a:pt x="0" y="20802"/>
                  </a:cubicBezTo>
                  <a:cubicBezTo>
                    <a:pt x="322" y="16716"/>
                    <a:pt x="1451" y="12921"/>
                    <a:pt x="2901" y="1000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57" name="Freeform 316"/>
            <p:cNvSpPr/>
            <p:nvPr/>
          </p:nvSpPr>
          <p:spPr>
            <a:xfrm>
              <a:off x="117351" y="232238"/>
              <a:ext cx="69446" cy="127851"/>
            </a:xfrm>
            <a:custGeom>
              <a:avLst/>
              <a:gdLst/>
              <a:ahLst/>
              <a:cxnLst>
                <a:cxn ang="0">
                  <a:pos x="wd2" y="hd2"/>
                </a:cxn>
                <a:cxn ang="5400000">
                  <a:pos x="wd2" y="hd2"/>
                </a:cxn>
                <a:cxn ang="10800000">
                  <a:pos x="wd2" y="hd2"/>
                </a:cxn>
                <a:cxn ang="16200000">
                  <a:pos x="wd2" y="hd2"/>
                </a:cxn>
              </a:cxnLst>
              <a:rect l="0" t="0" r="r" b="b"/>
              <a:pathLst>
                <a:path w="19470" h="21131" extrusionOk="0">
                  <a:moveTo>
                    <a:pt x="15534" y="19815"/>
                  </a:moveTo>
                  <a:cubicBezTo>
                    <a:pt x="19470" y="17316"/>
                    <a:pt x="19369" y="6307"/>
                    <a:pt x="19470" y="893"/>
                  </a:cubicBezTo>
                  <a:cubicBezTo>
                    <a:pt x="13818" y="595"/>
                    <a:pt x="8266" y="298"/>
                    <a:pt x="2614" y="0"/>
                  </a:cubicBezTo>
                  <a:cubicBezTo>
                    <a:pt x="2513" y="0"/>
                    <a:pt x="-2130" y="17435"/>
                    <a:pt x="1201" y="19815"/>
                  </a:cubicBezTo>
                  <a:cubicBezTo>
                    <a:pt x="3623" y="21600"/>
                    <a:pt x="12707" y="21540"/>
                    <a:pt x="15534"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58" name="Freeform 317"/>
            <p:cNvSpPr/>
            <p:nvPr/>
          </p:nvSpPr>
          <p:spPr>
            <a:xfrm>
              <a:off x="55754" y="232238"/>
              <a:ext cx="69970" cy="127851"/>
            </a:xfrm>
            <a:custGeom>
              <a:avLst/>
              <a:gdLst/>
              <a:ahLst/>
              <a:cxnLst>
                <a:cxn ang="0">
                  <a:pos x="wd2" y="hd2"/>
                </a:cxn>
                <a:cxn ang="5400000">
                  <a:pos x="wd2" y="hd2"/>
                </a:cxn>
                <a:cxn ang="10800000">
                  <a:pos x="wd2" y="hd2"/>
                </a:cxn>
                <a:cxn ang="16200000">
                  <a:pos x="wd2" y="hd2"/>
                </a:cxn>
              </a:cxnLst>
              <a:rect l="0" t="0" r="r" b="b"/>
              <a:pathLst>
                <a:path w="19526" h="21131" extrusionOk="0">
                  <a:moveTo>
                    <a:pt x="3918" y="19815"/>
                  </a:moveTo>
                  <a:cubicBezTo>
                    <a:pt x="0" y="17316"/>
                    <a:pt x="100" y="6307"/>
                    <a:pt x="0" y="893"/>
                  </a:cubicBezTo>
                  <a:cubicBezTo>
                    <a:pt x="5626" y="595"/>
                    <a:pt x="11252" y="298"/>
                    <a:pt x="16778" y="0"/>
                  </a:cubicBezTo>
                  <a:cubicBezTo>
                    <a:pt x="17280" y="6605"/>
                    <a:pt x="21600" y="17494"/>
                    <a:pt x="18285" y="19815"/>
                  </a:cubicBezTo>
                  <a:cubicBezTo>
                    <a:pt x="15873" y="21600"/>
                    <a:pt x="6731" y="21540"/>
                    <a:pt x="3918"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59" name="Freeform 318"/>
            <p:cNvSpPr/>
            <p:nvPr/>
          </p:nvSpPr>
          <p:spPr>
            <a:xfrm>
              <a:off x="114924" y="300279"/>
              <a:ext cx="12702" cy="51842"/>
            </a:xfrm>
            <a:custGeom>
              <a:avLst/>
              <a:gdLst/>
              <a:ahLst/>
              <a:cxnLst>
                <a:cxn ang="0">
                  <a:pos x="wd2" y="hd2"/>
                </a:cxn>
                <a:cxn ang="5400000">
                  <a:pos x="wd2" y="hd2"/>
                </a:cxn>
                <a:cxn ang="10800000">
                  <a:pos x="wd2" y="hd2"/>
                </a:cxn>
                <a:cxn ang="16200000">
                  <a:pos x="wd2" y="hd2"/>
                </a:cxn>
              </a:cxnLst>
              <a:rect l="0" t="0" r="r" b="b"/>
              <a:pathLst>
                <a:path w="21600" h="21600" extrusionOk="0">
                  <a:moveTo>
                    <a:pt x="0" y="10650"/>
                  </a:moveTo>
                  <a:cubicBezTo>
                    <a:pt x="0" y="7200"/>
                    <a:pt x="3086" y="3600"/>
                    <a:pt x="10800" y="0"/>
                  </a:cubicBezTo>
                  <a:cubicBezTo>
                    <a:pt x="18514" y="3600"/>
                    <a:pt x="21600" y="7350"/>
                    <a:pt x="21600" y="10650"/>
                  </a:cubicBezTo>
                  <a:cubicBezTo>
                    <a:pt x="18514" y="14400"/>
                    <a:pt x="18514" y="18000"/>
                    <a:pt x="10800" y="21600"/>
                  </a:cubicBezTo>
                  <a:cubicBezTo>
                    <a:pt x="3086" y="18000"/>
                    <a:pt x="0" y="14250"/>
                    <a:pt x="0" y="1065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60" name="Freeform 319"/>
            <p:cNvSpPr/>
            <p:nvPr/>
          </p:nvSpPr>
          <p:spPr>
            <a:xfrm>
              <a:off x="68354" y="227559"/>
              <a:ext cx="106203" cy="104042"/>
            </a:xfrm>
            <a:custGeom>
              <a:avLst/>
              <a:gdLst/>
              <a:ahLst/>
              <a:cxnLst>
                <a:cxn ang="0">
                  <a:pos x="wd2" y="hd2"/>
                </a:cxn>
                <a:cxn ang="5400000">
                  <a:pos x="wd2" y="hd2"/>
                </a:cxn>
                <a:cxn ang="10800000">
                  <a:pos x="wd2" y="hd2"/>
                </a:cxn>
                <a:cxn ang="16200000">
                  <a:pos x="wd2" y="hd2"/>
                </a:cxn>
              </a:cxnLst>
              <a:rect l="0" t="0" r="r" b="b"/>
              <a:pathLst>
                <a:path w="21600" h="21600" extrusionOk="0">
                  <a:moveTo>
                    <a:pt x="10837" y="21600"/>
                  </a:moveTo>
                  <a:cubicBezTo>
                    <a:pt x="7249" y="17788"/>
                    <a:pt x="0" y="15845"/>
                    <a:pt x="0" y="10165"/>
                  </a:cubicBezTo>
                  <a:cubicBezTo>
                    <a:pt x="0" y="4559"/>
                    <a:pt x="4833" y="0"/>
                    <a:pt x="10837" y="0"/>
                  </a:cubicBezTo>
                  <a:cubicBezTo>
                    <a:pt x="16841" y="0"/>
                    <a:pt x="21600" y="4559"/>
                    <a:pt x="21600" y="10165"/>
                  </a:cubicBezTo>
                  <a:cubicBezTo>
                    <a:pt x="21600" y="15845"/>
                    <a:pt x="14424" y="17788"/>
                    <a:pt x="10837"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61" name="Freeform 320"/>
            <p:cNvSpPr/>
            <p:nvPr/>
          </p:nvSpPr>
          <p:spPr>
            <a:xfrm>
              <a:off x="162675" y="-4"/>
              <a:ext cx="80337" cy="157725"/>
            </a:xfrm>
            <a:custGeom>
              <a:avLst/>
              <a:gdLst/>
              <a:ahLst/>
              <a:cxnLst>
                <a:cxn ang="0">
                  <a:pos x="wd2" y="hd2"/>
                </a:cxn>
                <a:cxn ang="5400000">
                  <a:pos x="wd2" y="hd2"/>
                </a:cxn>
                <a:cxn ang="10800000">
                  <a:pos x="wd2" y="hd2"/>
                </a:cxn>
                <a:cxn ang="16200000">
                  <a:pos x="wd2" y="hd2"/>
                </a:cxn>
              </a:cxnLst>
              <a:rect l="0" t="0" r="r" b="b"/>
              <a:pathLst>
                <a:path w="19436" h="21410" extrusionOk="0">
                  <a:moveTo>
                    <a:pt x="1742" y="9388"/>
                  </a:moveTo>
                  <a:cubicBezTo>
                    <a:pt x="1045" y="17940"/>
                    <a:pt x="610" y="16670"/>
                    <a:pt x="0" y="20335"/>
                  </a:cubicBezTo>
                  <a:cubicBezTo>
                    <a:pt x="2700" y="20677"/>
                    <a:pt x="5313" y="21068"/>
                    <a:pt x="8013" y="21410"/>
                  </a:cubicBezTo>
                  <a:cubicBezTo>
                    <a:pt x="11323" y="18185"/>
                    <a:pt x="7577" y="20628"/>
                    <a:pt x="17942" y="11636"/>
                  </a:cubicBezTo>
                  <a:cubicBezTo>
                    <a:pt x="21600" y="8313"/>
                    <a:pt x="17681" y="543"/>
                    <a:pt x="15329" y="5"/>
                  </a:cubicBezTo>
                  <a:cubicBezTo>
                    <a:pt x="13935" y="-190"/>
                    <a:pt x="2003" y="4990"/>
                    <a:pt x="1742" y="938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62" name="Freeform 321"/>
            <p:cNvSpPr/>
            <p:nvPr/>
          </p:nvSpPr>
          <p:spPr>
            <a:xfrm>
              <a:off x="169155" y="31594"/>
              <a:ext cx="58110" cy="125046"/>
            </a:xfrm>
            <a:custGeom>
              <a:avLst/>
              <a:gdLst/>
              <a:ahLst/>
              <a:cxnLst>
                <a:cxn ang="0">
                  <a:pos x="wd2" y="hd2"/>
                </a:cxn>
                <a:cxn ang="5400000">
                  <a:pos x="wd2" y="hd2"/>
                </a:cxn>
                <a:cxn ang="10800000">
                  <a:pos x="wd2" y="hd2"/>
                </a:cxn>
                <a:cxn ang="16200000">
                  <a:pos x="wd2" y="hd2"/>
                </a:cxn>
              </a:cxnLst>
              <a:rect l="0" t="0" r="r" b="b"/>
              <a:pathLst>
                <a:path w="20152" h="21315" extrusionOk="0">
                  <a:moveTo>
                    <a:pt x="5244" y="7017"/>
                  </a:moveTo>
                  <a:cubicBezTo>
                    <a:pt x="1249" y="17449"/>
                    <a:pt x="1748" y="15915"/>
                    <a:pt x="0" y="20395"/>
                  </a:cubicBezTo>
                  <a:cubicBezTo>
                    <a:pt x="2497" y="20701"/>
                    <a:pt x="5119" y="21008"/>
                    <a:pt x="7616" y="21315"/>
                  </a:cubicBezTo>
                  <a:cubicBezTo>
                    <a:pt x="11237" y="17081"/>
                    <a:pt x="7616" y="20579"/>
                    <a:pt x="18603" y="8613"/>
                  </a:cubicBezTo>
                  <a:cubicBezTo>
                    <a:pt x="21600" y="5545"/>
                    <a:pt x="19852" y="574"/>
                    <a:pt x="16731" y="22"/>
                  </a:cubicBezTo>
                  <a:cubicBezTo>
                    <a:pt x="14733" y="-285"/>
                    <a:pt x="6742" y="2722"/>
                    <a:pt x="5244" y="701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63" name="Freeform 322"/>
            <p:cNvSpPr/>
            <p:nvPr/>
          </p:nvSpPr>
          <p:spPr>
            <a:xfrm>
              <a:off x="1" y="-4"/>
              <a:ext cx="80235" cy="157725"/>
            </a:xfrm>
            <a:custGeom>
              <a:avLst/>
              <a:gdLst/>
              <a:ahLst/>
              <a:cxnLst>
                <a:cxn ang="0">
                  <a:pos x="wd2" y="hd2"/>
                </a:cxn>
                <a:cxn ang="5400000">
                  <a:pos x="wd2" y="hd2"/>
                </a:cxn>
                <a:cxn ang="10800000">
                  <a:pos x="wd2" y="hd2"/>
                </a:cxn>
                <a:cxn ang="16200000">
                  <a:pos x="wd2" y="hd2"/>
                </a:cxn>
              </a:cxnLst>
              <a:rect l="0" t="0" r="r" b="b"/>
              <a:pathLst>
                <a:path w="19334" h="21410" extrusionOk="0">
                  <a:moveTo>
                    <a:pt x="17599" y="9388"/>
                  </a:moveTo>
                  <a:cubicBezTo>
                    <a:pt x="18293" y="17940"/>
                    <a:pt x="18727" y="16670"/>
                    <a:pt x="19334" y="20335"/>
                  </a:cubicBezTo>
                  <a:cubicBezTo>
                    <a:pt x="16645" y="20677"/>
                    <a:pt x="14042" y="21068"/>
                    <a:pt x="11353" y="21410"/>
                  </a:cubicBezTo>
                  <a:cubicBezTo>
                    <a:pt x="8144" y="18185"/>
                    <a:pt x="11787" y="20628"/>
                    <a:pt x="1551" y="11636"/>
                  </a:cubicBezTo>
                  <a:cubicBezTo>
                    <a:pt x="-2266" y="8313"/>
                    <a:pt x="1898" y="543"/>
                    <a:pt x="4067" y="5"/>
                  </a:cubicBezTo>
                  <a:cubicBezTo>
                    <a:pt x="5541" y="-190"/>
                    <a:pt x="17339" y="4990"/>
                    <a:pt x="17599" y="938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64" name="Freeform 323"/>
            <p:cNvSpPr/>
            <p:nvPr/>
          </p:nvSpPr>
          <p:spPr>
            <a:xfrm>
              <a:off x="15464" y="31589"/>
              <a:ext cx="58292" cy="125772"/>
            </a:xfrm>
            <a:custGeom>
              <a:avLst/>
              <a:gdLst/>
              <a:ahLst/>
              <a:cxnLst>
                <a:cxn ang="0">
                  <a:pos x="wd2" y="hd2"/>
                </a:cxn>
                <a:cxn ang="5400000">
                  <a:pos x="wd2" y="hd2"/>
                </a:cxn>
                <a:cxn ang="10800000">
                  <a:pos x="wd2" y="hd2"/>
                </a:cxn>
                <a:cxn ang="16200000">
                  <a:pos x="wd2" y="hd2"/>
                </a:cxn>
              </a:cxnLst>
              <a:rect l="0" t="0" r="r" b="b"/>
              <a:pathLst>
                <a:path w="20217" h="21316" extrusionOk="0">
                  <a:moveTo>
                    <a:pt x="15098" y="6977"/>
                  </a:moveTo>
                  <a:cubicBezTo>
                    <a:pt x="18968" y="17350"/>
                    <a:pt x="18469" y="15824"/>
                    <a:pt x="20217" y="20279"/>
                  </a:cubicBezTo>
                  <a:cubicBezTo>
                    <a:pt x="17720" y="20584"/>
                    <a:pt x="15348" y="20950"/>
                    <a:pt x="12851" y="21316"/>
                  </a:cubicBezTo>
                  <a:cubicBezTo>
                    <a:pt x="9105" y="17106"/>
                    <a:pt x="12851" y="20584"/>
                    <a:pt x="1614" y="8685"/>
                  </a:cubicBezTo>
                  <a:cubicBezTo>
                    <a:pt x="-1383" y="5513"/>
                    <a:pt x="115" y="570"/>
                    <a:pt x="3486" y="21"/>
                  </a:cubicBezTo>
                  <a:cubicBezTo>
                    <a:pt x="5484" y="-284"/>
                    <a:pt x="13350" y="2706"/>
                    <a:pt x="15098" y="697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65" name="Freeform 324"/>
            <p:cNvSpPr/>
            <p:nvPr/>
          </p:nvSpPr>
          <p:spPr>
            <a:xfrm>
              <a:off x="13218" y="96158"/>
              <a:ext cx="216488" cy="192242"/>
            </a:xfrm>
            <a:custGeom>
              <a:avLst/>
              <a:gdLst/>
              <a:ahLst/>
              <a:cxnLst>
                <a:cxn ang="0">
                  <a:pos x="wd2" y="hd2"/>
                </a:cxn>
                <a:cxn ang="5400000">
                  <a:pos x="wd2" y="hd2"/>
                </a:cxn>
                <a:cxn ang="10800000">
                  <a:pos x="wd2" y="hd2"/>
                </a:cxn>
                <a:cxn ang="16200000">
                  <a:pos x="wd2" y="hd2"/>
                </a:cxn>
              </a:cxnLst>
              <a:rect l="0" t="0" r="r" b="b"/>
              <a:pathLst>
                <a:path w="17769" h="21600" extrusionOk="0">
                  <a:moveTo>
                    <a:pt x="8899" y="0"/>
                  </a:moveTo>
                  <a:cubicBezTo>
                    <a:pt x="13774" y="0"/>
                    <a:pt x="16020" y="2872"/>
                    <a:pt x="16020" y="6917"/>
                  </a:cubicBezTo>
                  <a:cubicBezTo>
                    <a:pt x="16020" y="10274"/>
                    <a:pt x="19684" y="15290"/>
                    <a:pt x="16404" y="18566"/>
                  </a:cubicBezTo>
                  <a:cubicBezTo>
                    <a:pt x="14779" y="20184"/>
                    <a:pt x="12090" y="21600"/>
                    <a:pt x="8899" y="21600"/>
                  </a:cubicBezTo>
                  <a:cubicBezTo>
                    <a:pt x="5708" y="21600"/>
                    <a:pt x="2989" y="20184"/>
                    <a:pt x="1364" y="18566"/>
                  </a:cubicBezTo>
                  <a:cubicBezTo>
                    <a:pt x="-1916" y="15209"/>
                    <a:pt x="1748" y="10274"/>
                    <a:pt x="1748" y="6917"/>
                  </a:cubicBezTo>
                  <a:cubicBezTo>
                    <a:pt x="1748" y="2872"/>
                    <a:pt x="3964" y="0"/>
                    <a:pt x="8899"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66" name="Freeform 325"/>
            <p:cNvSpPr/>
            <p:nvPr/>
          </p:nvSpPr>
          <p:spPr>
            <a:xfrm>
              <a:off x="26308" y="122438"/>
              <a:ext cx="189148" cy="159482"/>
            </a:xfrm>
            <a:custGeom>
              <a:avLst/>
              <a:gdLst/>
              <a:ahLst/>
              <a:cxnLst>
                <a:cxn ang="0">
                  <a:pos x="wd2" y="hd2"/>
                </a:cxn>
                <a:cxn ang="5400000">
                  <a:pos x="wd2" y="hd2"/>
                </a:cxn>
                <a:cxn ang="10800000">
                  <a:pos x="wd2" y="hd2"/>
                </a:cxn>
                <a:cxn ang="16200000">
                  <a:pos x="wd2" y="hd2"/>
                </a:cxn>
              </a:cxnLst>
              <a:rect l="0" t="0" r="r" b="b"/>
              <a:pathLst>
                <a:path w="19805" h="21359" extrusionOk="0">
                  <a:moveTo>
                    <a:pt x="10774" y="723"/>
                  </a:moveTo>
                  <a:cubicBezTo>
                    <a:pt x="10208" y="-241"/>
                    <a:pt x="9681" y="-241"/>
                    <a:pt x="9191" y="723"/>
                  </a:cubicBezTo>
                  <a:cubicBezTo>
                    <a:pt x="7834" y="2893"/>
                    <a:pt x="5836" y="7521"/>
                    <a:pt x="5685" y="11379"/>
                  </a:cubicBezTo>
                  <a:cubicBezTo>
                    <a:pt x="3348" y="10993"/>
                    <a:pt x="709" y="11138"/>
                    <a:pt x="143" y="12777"/>
                  </a:cubicBezTo>
                  <a:cubicBezTo>
                    <a:pt x="-912" y="15959"/>
                    <a:pt x="4026" y="21359"/>
                    <a:pt x="9907" y="21359"/>
                  </a:cubicBezTo>
                  <a:cubicBezTo>
                    <a:pt x="15825" y="21359"/>
                    <a:pt x="20688" y="15959"/>
                    <a:pt x="19670" y="12777"/>
                  </a:cubicBezTo>
                  <a:cubicBezTo>
                    <a:pt x="19218" y="11138"/>
                    <a:pt x="16541" y="10993"/>
                    <a:pt x="14242" y="11379"/>
                  </a:cubicBezTo>
                  <a:cubicBezTo>
                    <a:pt x="14129" y="7521"/>
                    <a:pt x="12056" y="2893"/>
                    <a:pt x="10774" y="72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67" name="Freeform 326"/>
            <p:cNvSpPr/>
            <p:nvPr/>
          </p:nvSpPr>
          <p:spPr>
            <a:xfrm>
              <a:off x="76657" y="236559"/>
              <a:ext cx="89323" cy="32762"/>
            </a:xfrm>
            <a:custGeom>
              <a:avLst/>
              <a:gdLst/>
              <a:ahLst/>
              <a:cxnLst>
                <a:cxn ang="0">
                  <a:pos x="wd2" y="hd2"/>
                </a:cxn>
                <a:cxn ang="5400000">
                  <a:pos x="wd2" y="hd2"/>
                </a:cxn>
                <a:cxn ang="10800000">
                  <a:pos x="wd2" y="hd2"/>
                </a:cxn>
                <a:cxn ang="16200000">
                  <a:pos x="wd2" y="hd2"/>
                </a:cxn>
              </a:cxnLst>
              <a:rect l="0" t="0" r="r" b="b"/>
              <a:pathLst>
                <a:path w="20378" h="21600" extrusionOk="0">
                  <a:moveTo>
                    <a:pt x="16258" y="7596"/>
                  </a:moveTo>
                  <a:cubicBezTo>
                    <a:pt x="14779" y="8070"/>
                    <a:pt x="13137" y="6884"/>
                    <a:pt x="11987" y="4510"/>
                  </a:cubicBezTo>
                  <a:cubicBezTo>
                    <a:pt x="11248" y="3323"/>
                    <a:pt x="10755" y="1899"/>
                    <a:pt x="10180" y="0"/>
                  </a:cubicBezTo>
                  <a:cubicBezTo>
                    <a:pt x="9769" y="1899"/>
                    <a:pt x="9112" y="3323"/>
                    <a:pt x="8455" y="4510"/>
                  </a:cubicBezTo>
                  <a:cubicBezTo>
                    <a:pt x="7059" y="6884"/>
                    <a:pt x="5581" y="8308"/>
                    <a:pt x="4102" y="7596"/>
                  </a:cubicBezTo>
                  <a:cubicBezTo>
                    <a:pt x="2624" y="7596"/>
                    <a:pt x="1228" y="6171"/>
                    <a:pt x="78" y="3323"/>
                  </a:cubicBezTo>
                  <a:cubicBezTo>
                    <a:pt x="-579" y="1899"/>
                    <a:pt x="2953" y="21600"/>
                    <a:pt x="10180" y="21600"/>
                  </a:cubicBezTo>
                  <a:cubicBezTo>
                    <a:pt x="17489" y="21600"/>
                    <a:pt x="21021" y="1899"/>
                    <a:pt x="20282" y="3323"/>
                  </a:cubicBezTo>
                  <a:cubicBezTo>
                    <a:pt x="19214" y="5934"/>
                    <a:pt x="17736" y="7358"/>
                    <a:pt x="16258" y="759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68" name="Freeform 327"/>
            <p:cNvSpPr/>
            <p:nvPr/>
          </p:nvSpPr>
          <p:spPr>
            <a:xfrm>
              <a:off x="144943" y="145804"/>
              <a:ext cx="52451" cy="63332"/>
            </a:xfrm>
            <a:custGeom>
              <a:avLst/>
              <a:gdLst/>
              <a:ahLst/>
              <a:cxnLst>
                <a:cxn ang="0">
                  <a:pos x="wd2" y="hd2"/>
                </a:cxn>
                <a:cxn ang="5400000">
                  <a:pos x="wd2" y="hd2"/>
                </a:cxn>
                <a:cxn ang="10800000">
                  <a:pos x="wd2" y="hd2"/>
                </a:cxn>
                <a:cxn ang="16200000">
                  <a:pos x="wd2" y="hd2"/>
                </a:cxn>
              </a:cxnLst>
              <a:rect l="0" t="0" r="r" b="b"/>
              <a:pathLst>
                <a:path w="19546" h="18181" extrusionOk="0">
                  <a:moveTo>
                    <a:pt x="6742" y="526"/>
                  </a:moveTo>
                  <a:cubicBezTo>
                    <a:pt x="13316" y="-1644"/>
                    <a:pt x="17878" y="3420"/>
                    <a:pt x="18817" y="6211"/>
                  </a:cubicBezTo>
                  <a:cubicBezTo>
                    <a:pt x="20695" y="10345"/>
                    <a:pt x="18414" y="14995"/>
                    <a:pt x="17878" y="15925"/>
                  </a:cubicBezTo>
                  <a:cubicBezTo>
                    <a:pt x="17341" y="16752"/>
                    <a:pt x="12511" y="19956"/>
                    <a:pt x="1644" y="16856"/>
                  </a:cubicBezTo>
                  <a:cubicBezTo>
                    <a:pt x="1912" y="16856"/>
                    <a:pt x="-905" y="12308"/>
                    <a:pt x="302" y="7864"/>
                  </a:cubicBezTo>
                  <a:cubicBezTo>
                    <a:pt x="2449" y="5487"/>
                    <a:pt x="1107" y="2180"/>
                    <a:pt x="6742" y="52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69" name="Freeform 328"/>
            <p:cNvSpPr/>
            <p:nvPr/>
          </p:nvSpPr>
          <p:spPr>
            <a:xfrm>
              <a:off x="146115" y="142997"/>
              <a:ext cx="54709" cy="68074"/>
            </a:xfrm>
            <a:custGeom>
              <a:avLst/>
              <a:gdLst/>
              <a:ahLst/>
              <a:cxnLst>
                <a:cxn ang="0">
                  <a:pos x="wd2" y="hd2"/>
                </a:cxn>
                <a:cxn ang="5400000">
                  <a:pos x="wd2" y="hd2"/>
                </a:cxn>
                <a:cxn ang="10800000">
                  <a:pos x="wd2" y="hd2"/>
                </a:cxn>
                <a:cxn ang="16200000">
                  <a:pos x="wd2" y="hd2"/>
                </a:cxn>
              </a:cxnLst>
              <a:rect l="0" t="0" r="r" b="b"/>
              <a:pathLst>
                <a:path w="21315" h="21162" extrusionOk="0">
                  <a:moveTo>
                    <a:pt x="2525" y="3345"/>
                  </a:moveTo>
                  <a:cubicBezTo>
                    <a:pt x="3506" y="2450"/>
                    <a:pt x="4348" y="1667"/>
                    <a:pt x="5470" y="1107"/>
                  </a:cubicBezTo>
                  <a:cubicBezTo>
                    <a:pt x="6031" y="771"/>
                    <a:pt x="6732" y="547"/>
                    <a:pt x="7294" y="435"/>
                  </a:cubicBezTo>
                  <a:cubicBezTo>
                    <a:pt x="8135" y="212"/>
                    <a:pt x="8836" y="100"/>
                    <a:pt x="9397" y="100"/>
                  </a:cubicBezTo>
                  <a:cubicBezTo>
                    <a:pt x="12203" y="-348"/>
                    <a:pt x="15008" y="771"/>
                    <a:pt x="16831" y="2226"/>
                  </a:cubicBezTo>
                  <a:cubicBezTo>
                    <a:pt x="18655" y="3681"/>
                    <a:pt x="20197" y="5807"/>
                    <a:pt x="20899" y="8046"/>
                  </a:cubicBezTo>
                  <a:cubicBezTo>
                    <a:pt x="21600" y="10284"/>
                    <a:pt x="21319" y="12634"/>
                    <a:pt x="20758" y="14985"/>
                  </a:cubicBezTo>
                  <a:cubicBezTo>
                    <a:pt x="20478" y="15992"/>
                    <a:pt x="20057" y="17111"/>
                    <a:pt x="19216" y="18118"/>
                  </a:cubicBezTo>
                  <a:cubicBezTo>
                    <a:pt x="19216" y="18230"/>
                    <a:pt x="19216" y="18342"/>
                    <a:pt x="19075" y="18454"/>
                  </a:cubicBezTo>
                  <a:cubicBezTo>
                    <a:pt x="19075" y="18678"/>
                    <a:pt x="19075" y="18902"/>
                    <a:pt x="19075" y="19126"/>
                  </a:cubicBezTo>
                  <a:cubicBezTo>
                    <a:pt x="19075" y="19126"/>
                    <a:pt x="18935" y="19126"/>
                    <a:pt x="18795" y="19237"/>
                  </a:cubicBezTo>
                  <a:cubicBezTo>
                    <a:pt x="18655" y="19461"/>
                    <a:pt x="18374" y="19573"/>
                    <a:pt x="17953" y="19797"/>
                  </a:cubicBezTo>
                  <a:cubicBezTo>
                    <a:pt x="17392" y="20133"/>
                    <a:pt x="16831" y="20245"/>
                    <a:pt x="16130" y="20580"/>
                  </a:cubicBezTo>
                  <a:cubicBezTo>
                    <a:pt x="13605" y="21252"/>
                    <a:pt x="11081" y="21252"/>
                    <a:pt x="8556" y="21028"/>
                  </a:cubicBezTo>
                  <a:cubicBezTo>
                    <a:pt x="6031" y="20692"/>
                    <a:pt x="3787" y="20133"/>
                    <a:pt x="1403" y="19237"/>
                  </a:cubicBezTo>
                  <a:cubicBezTo>
                    <a:pt x="3787" y="19573"/>
                    <a:pt x="6171" y="20133"/>
                    <a:pt x="8556" y="20133"/>
                  </a:cubicBezTo>
                  <a:cubicBezTo>
                    <a:pt x="10800" y="20133"/>
                    <a:pt x="13325" y="19909"/>
                    <a:pt x="15429" y="19237"/>
                  </a:cubicBezTo>
                  <a:cubicBezTo>
                    <a:pt x="15849" y="19126"/>
                    <a:pt x="16270" y="18790"/>
                    <a:pt x="16831" y="18454"/>
                  </a:cubicBezTo>
                  <a:cubicBezTo>
                    <a:pt x="17112" y="18230"/>
                    <a:pt x="17392" y="18230"/>
                    <a:pt x="17392" y="18118"/>
                  </a:cubicBezTo>
                  <a:cubicBezTo>
                    <a:pt x="17392" y="18006"/>
                    <a:pt x="17392" y="17894"/>
                    <a:pt x="17532" y="17783"/>
                  </a:cubicBezTo>
                  <a:cubicBezTo>
                    <a:pt x="17953" y="16775"/>
                    <a:pt x="18234" y="15768"/>
                    <a:pt x="18655" y="14985"/>
                  </a:cubicBezTo>
                  <a:cubicBezTo>
                    <a:pt x="19075" y="12858"/>
                    <a:pt x="19216" y="10844"/>
                    <a:pt x="18655" y="8941"/>
                  </a:cubicBezTo>
                  <a:cubicBezTo>
                    <a:pt x="18234" y="7039"/>
                    <a:pt x="16831" y="5360"/>
                    <a:pt x="15288" y="4017"/>
                  </a:cubicBezTo>
                  <a:cubicBezTo>
                    <a:pt x="13605" y="2898"/>
                    <a:pt x="11501" y="1890"/>
                    <a:pt x="9397" y="2114"/>
                  </a:cubicBezTo>
                  <a:cubicBezTo>
                    <a:pt x="8977" y="2114"/>
                    <a:pt x="8416" y="2002"/>
                    <a:pt x="7855" y="2226"/>
                  </a:cubicBezTo>
                  <a:cubicBezTo>
                    <a:pt x="7434" y="2450"/>
                    <a:pt x="6732" y="2450"/>
                    <a:pt x="6312" y="2562"/>
                  </a:cubicBezTo>
                  <a:cubicBezTo>
                    <a:pt x="5049" y="3010"/>
                    <a:pt x="4208" y="3569"/>
                    <a:pt x="3506" y="4353"/>
                  </a:cubicBezTo>
                  <a:cubicBezTo>
                    <a:pt x="1964" y="5360"/>
                    <a:pt x="701" y="7374"/>
                    <a:pt x="0" y="9501"/>
                  </a:cubicBezTo>
                  <a:cubicBezTo>
                    <a:pt x="0" y="7374"/>
                    <a:pt x="842" y="5248"/>
                    <a:pt x="2525" y="334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70" name="Freeform 329"/>
            <p:cNvSpPr/>
            <p:nvPr/>
          </p:nvSpPr>
          <p:spPr>
            <a:xfrm>
              <a:off x="153315" y="160958"/>
              <a:ext cx="30602" cy="381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838"/>
                    <a:pt x="21092" y="14672"/>
                    <a:pt x="20075" y="16302"/>
                  </a:cubicBezTo>
                  <a:cubicBezTo>
                    <a:pt x="19059" y="17932"/>
                    <a:pt x="17788" y="19358"/>
                    <a:pt x="16264" y="20377"/>
                  </a:cubicBezTo>
                  <a:cubicBezTo>
                    <a:pt x="14739" y="21192"/>
                    <a:pt x="12706" y="21600"/>
                    <a:pt x="10927" y="21600"/>
                  </a:cubicBezTo>
                  <a:cubicBezTo>
                    <a:pt x="8894" y="21600"/>
                    <a:pt x="7115" y="21192"/>
                    <a:pt x="5336" y="20377"/>
                  </a:cubicBezTo>
                  <a:cubicBezTo>
                    <a:pt x="3812" y="19358"/>
                    <a:pt x="2287" y="17932"/>
                    <a:pt x="1271" y="16302"/>
                  </a:cubicBezTo>
                  <a:cubicBezTo>
                    <a:pt x="508" y="14672"/>
                    <a:pt x="0" y="12838"/>
                    <a:pt x="0" y="10800"/>
                  </a:cubicBezTo>
                  <a:cubicBezTo>
                    <a:pt x="0" y="8762"/>
                    <a:pt x="508" y="7132"/>
                    <a:pt x="1271" y="5298"/>
                  </a:cubicBezTo>
                  <a:cubicBezTo>
                    <a:pt x="2541" y="3668"/>
                    <a:pt x="3812" y="2242"/>
                    <a:pt x="5336" y="1223"/>
                  </a:cubicBezTo>
                  <a:cubicBezTo>
                    <a:pt x="7115" y="408"/>
                    <a:pt x="8894" y="0"/>
                    <a:pt x="10927" y="0"/>
                  </a:cubicBezTo>
                  <a:cubicBezTo>
                    <a:pt x="12706" y="0"/>
                    <a:pt x="14739" y="408"/>
                    <a:pt x="16264" y="1223"/>
                  </a:cubicBezTo>
                  <a:cubicBezTo>
                    <a:pt x="17788" y="2242"/>
                    <a:pt x="19313" y="3668"/>
                    <a:pt x="20075" y="5298"/>
                  </a:cubicBezTo>
                  <a:cubicBezTo>
                    <a:pt x="21092" y="7132"/>
                    <a:pt x="21600" y="8762"/>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71" name="Freeform 330"/>
            <p:cNvSpPr/>
            <p:nvPr/>
          </p:nvSpPr>
          <p:spPr>
            <a:xfrm>
              <a:off x="45323" y="145804"/>
              <a:ext cx="52157" cy="63332"/>
            </a:xfrm>
            <a:custGeom>
              <a:avLst/>
              <a:gdLst/>
              <a:ahLst/>
              <a:cxnLst>
                <a:cxn ang="0">
                  <a:pos x="wd2" y="hd2"/>
                </a:cxn>
                <a:cxn ang="5400000">
                  <a:pos x="wd2" y="hd2"/>
                </a:cxn>
                <a:cxn ang="10800000">
                  <a:pos x="wd2" y="hd2"/>
                </a:cxn>
                <a:cxn ang="16200000">
                  <a:pos x="wd2" y="hd2"/>
                </a:cxn>
              </a:cxnLst>
              <a:rect l="0" t="0" r="r" b="b"/>
              <a:pathLst>
                <a:path w="19681" h="18181" extrusionOk="0">
                  <a:moveTo>
                    <a:pt x="12902" y="526"/>
                  </a:moveTo>
                  <a:cubicBezTo>
                    <a:pt x="6246" y="-1644"/>
                    <a:pt x="1763" y="3420"/>
                    <a:pt x="676" y="6211"/>
                  </a:cubicBezTo>
                  <a:cubicBezTo>
                    <a:pt x="-1090" y="10345"/>
                    <a:pt x="1084" y="14995"/>
                    <a:pt x="1763" y="15925"/>
                  </a:cubicBezTo>
                  <a:cubicBezTo>
                    <a:pt x="2306" y="16752"/>
                    <a:pt x="7061" y="19956"/>
                    <a:pt x="18065" y="16856"/>
                  </a:cubicBezTo>
                  <a:cubicBezTo>
                    <a:pt x="17793" y="16856"/>
                    <a:pt x="20510" y="12308"/>
                    <a:pt x="19423" y="7864"/>
                  </a:cubicBezTo>
                  <a:cubicBezTo>
                    <a:pt x="17250" y="5487"/>
                    <a:pt x="18744" y="2180"/>
                    <a:pt x="12902" y="52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72" name="Freeform 331"/>
            <p:cNvSpPr/>
            <p:nvPr/>
          </p:nvSpPr>
          <p:spPr>
            <a:xfrm>
              <a:off x="41336" y="143359"/>
              <a:ext cx="55461" cy="67409"/>
            </a:xfrm>
            <a:custGeom>
              <a:avLst/>
              <a:gdLst/>
              <a:ahLst/>
              <a:cxnLst>
                <a:cxn ang="0">
                  <a:pos x="wd2" y="hd2"/>
                </a:cxn>
                <a:cxn ang="5400000">
                  <a:pos x="wd2" y="hd2"/>
                </a:cxn>
                <a:cxn ang="10800000">
                  <a:pos x="wd2" y="hd2"/>
                </a:cxn>
                <a:cxn ang="16200000">
                  <a:pos x="wd2" y="hd2"/>
                </a:cxn>
              </a:cxnLst>
              <a:rect l="0" t="0" r="r" b="b"/>
              <a:pathLst>
                <a:path w="21467" h="21065" extrusionOk="0">
                  <a:moveTo>
                    <a:pt x="17983" y="3925"/>
                  </a:moveTo>
                  <a:cubicBezTo>
                    <a:pt x="17147" y="3250"/>
                    <a:pt x="16172" y="2688"/>
                    <a:pt x="15196" y="2350"/>
                  </a:cubicBezTo>
                  <a:cubicBezTo>
                    <a:pt x="14778" y="2125"/>
                    <a:pt x="14081" y="2013"/>
                    <a:pt x="13663" y="2013"/>
                  </a:cubicBezTo>
                  <a:cubicBezTo>
                    <a:pt x="13245" y="1788"/>
                    <a:pt x="12548" y="1788"/>
                    <a:pt x="11991" y="1788"/>
                  </a:cubicBezTo>
                  <a:cubicBezTo>
                    <a:pt x="9901" y="1788"/>
                    <a:pt x="7671" y="2463"/>
                    <a:pt x="6277" y="3813"/>
                  </a:cubicBezTo>
                  <a:cubicBezTo>
                    <a:pt x="4744" y="5163"/>
                    <a:pt x="3212" y="6963"/>
                    <a:pt x="2793" y="8650"/>
                  </a:cubicBezTo>
                  <a:cubicBezTo>
                    <a:pt x="2375" y="10563"/>
                    <a:pt x="2375" y="12588"/>
                    <a:pt x="2793" y="14725"/>
                  </a:cubicBezTo>
                  <a:cubicBezTo>
                    <a:pt x="3072" y="15625"/>
                    <a:pt x="3630" y="16750"/>
                    <a:pt x="4048" y="17425"/>
                  </a:cubicBezTo>
                  <a:cubicBezTo>
                    <a:pt x="4187" y="17538"/>
                    <a:pt x="4187" y="17763"/>
                    <a:pt x="4326" y="17875"/>
                  </a:cubicBezTo>
                  <a:cubicBezTo>
                    <a:pt x="4466" y="18100"/>
                    <a:pt x="4744" y="18100"/>
                    <a:pt x="4744" y="18213"/>
                  </a:cubicBezTo>
                  <a:cubicBezTo>
                    <a:pt x="5162" y="18438"/>
                    <a:pt x="5720" y="18775"/>
                    <a:pt x="6138" y="19000"/>
                  </a:cubicBezTo>
                  <a:cubicBezTo>
                    <a:pt x="8228" y="19788"/>
                    <a:pt x="10458" y="20125"/>
                    <a:pt x="12966" y="19900"/>
                  </a:cubicBezTo>
                  <a:cubicBezTo>
                    <a:pt x="15196" y="19900"/>
                    <a:pt x="17704" y="19563"/>
                    <a:pt x="20073" y="19000"/>
                  </a:cubicBezTo>
                  <a:cubicBezTo>
                    <a:pt x="17704" y="19900"/>
                    <a:pt x="15475" y="20463"/>
                    <a:pt x="12966" y="20913"/>
                  </a:cubicBezTo>
                  <a:cubicBezTo>
                    <a:pt x="10458" y="21250"/>
                    <a:pt x="7950" y="21025"/>
                    <a:pt x="5302" y="20238"/>
                  </a:cubicBezTo>
                  <a:cubicBezTo>
                    <a:pt x="4744" y="20125"/>
                    <a:pt x="4326" y="19900"/>
                    <a:pt x="3630" y="19563"/>
                  </a:cubicBezTo>
                  <a:cubicBezTo>
                    <a:pt x="3212" y="19450"/>
                    <a:pt x="2793" y="19225"/>
                    <a:pt x="2654" y="19000"/>
                  </a:cubicBezTo>
                  <a:cubicBezTo>
                    <a:pt x="2654" y="19000"/>
                    <a:pt x="2515" y="18888"/>
                    <a:pt x="2375" y="18775"/>
                  </a:cubicBezTo>
                  <a:cubicBezTo>
                    <a:pt x="2375" y="18775"/>
                    <a:pt x="2236" y="18662"/>
                    <a:pt x="2236" y="18550"/>
                  </a:cubicBezTo>
                  <a:lnTo>
                    <a:pt x="2236" y="18438"/>
                  </a:lnTo>
                  <a:cubicBezTo>
                    <a:pt x="2097" y="18325"/>
                    <a:pt x="2097" y="18325"/>
                    <a:pt x="1957" y="18213"/>
                  </a:cubicBezTo>
                  <a:cubicBezTo>
                    <a:pt x="1539" y="17088"/>
                    <a:pt x="1121" y="16075"/>
                    <a:pt x="564" y="15063"/>
                  </a:cubicBezTo>
                  <a:cubicBezTo>
                    <a:pt x="-133" y="12813"/>
                    <a:pt x="-133" y="10563"/>
                    <a:pt x="285" y="8088"/>
                  </a:cubicBezTo>
                  <a:cubicBezTo>
                    <a:pt x="1121" y="5950"/>
                    <a:pt x="2654" y="3813"/>
                    <a:pt x="4466" y="2350"/>
                  </a:cubicBezTo>
                  <a:cubicBezTo>
                    <a:pt x="6556" y="775"/>
                    <a:pt x="9064" y="-350"/>
                    <a:pt x="11712" y="100"/>
                  </a:cubicBezTo>
                  <a:cubicBezTo>
                    <a:pt x="12548" y="100"/>
                    <a:pt x="13245" y="325"/>
                    <a:pt x="13802" y="438"/>
                  </a:cubicBezTo>
                  <a:cubicBezTo>
                    <a:pt x="14499" y="663"/>
                    <a:pt x="15057" y="775"/>
                    <a:pt x="15753" y="1113"/>
                  </a:cubicBezTo>
                  <a:cubicBezTo>
                    <a:pt x="16729" y="1788"/>
                    <a:pt x="17704" y="2463"/>
                    <a:pt x="18680" y="3475"/>
                  </a:cubicBezTo>
                  <a:cubicBezTo>
                    <a:pt x="20213" y="4938"/>
                    <a:pt x="21049" y="7188"/>
                    <a:pt x="21467" y="9438"/>
                  </a:cubicBezTo>
                  <a:cubicBezTo>
                    <a:pt x="20631" y="7413"/>
                    <a:pt x="19795" y="5275"/>
                    <a:pt x="17983" y="392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73" name="Freeform 332"/>
            <p:cNvSpPr/>
            <p:nvPr/>
          </p:nvSpPr>
          <p:spPr>
            <a:xfrm>
              <a:off x="58274" y="160958"/>
              <a:ext cx="30602" cy="381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838"/>
                    <a:pt x="21346" y="14672"/>
                    <a:pt x="20329" y="16302"/>
                  </a:cubicBezTo>
                  <a:cubicBezTo>
                    <a:pt x="19313" y="17932"/>
                    <a:pt x="17788" y="19358"/>
                    <a:pt x="16264" y="20377"/>
                  </a:cubicBezTo>
                  <a:cubicBezTo>
                    <a:pt x="14739" y="21192"/>
                    <a:pt x="12706" y="21600"/>
                    <a:pt x="10927" y="21600"/>
                  </a:cubicBezTo>
                  <a:cubicBezTo>
                    <a:pt x="8894" y="21600"/>
                    <a:pt x="7115" y="21192"/>
                    <a:pt x="5336" y="20377"/>
                  </a:cubicBezTo>
                  <a:cubicBezTo>
                    <a:pt x="3812" y="19358"/>
                    <a:pt x="2287" y="17932"/>
                    <a:pt x="1271" y="16302"/>
                  </a:cubicBezTo>
                  <a:cubicBezTo>
                    <a:pt x="508" y="14672"/>
                    <a:pt x="0" y="12838"/>
                    <a:pt x="0" y="10800"/>
                  </a:cubicBezTo>
                  <a:cubicBezTo>
                    <a:pt x="0" y="8762"/>
                    <a:pt x="508" y="7132"/>
                    <a:pt x="1271" y="5298"/>
                  </a:cubicBezTo>
                  <a:cubicBezTo>
                    <a:pt x="2541" y="3668"/>
                    <a:pt x="3812" y="2242"/>
                    <a:pt x="5336" y="1223"/>
                  </a:cubicBezTo>
                  <a:cubicBezTo>
                    <a:pt x="7115" y="408"/>
                    <a:pt x="8894" y="0"/>
                    <a:pt x="10927" y="0"/>
                  </a:cubicBezTo>
                  <a:cubicBezTo>
                    <a:pt x="12706" y="0"/>
                    <a:pt x="14739" y="408"/>
                    <a:pt x="16264" y="1223"/>
                  </a:cubicBezTo>
                  <a:cubicBezTo>
                    <a:pt x="17788" y="2242"/>
                    <a:pt x="19313" y="3668"/>
                    <a:pt x="20329" y="5298"/>
                  </a:cubicBezTo>
                  <a:cubicBezTo>
                    <a:pt x="21092" y="7132"/>
                    <a:pt x="21600" y="8762"/>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74" name="Freeform 333"/>
            <p:cNvSpPr/>
            <p:nvPr/>
          </p:nvSpPr>
          <p:spPr>
            <a:xfrm>
              <a:off x="105434" y="228639"/>
              <a:ext cx="31323" cy="2628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7200" y="0"/>
                    <a:pt x="14400" y="0"/>
                    <a:pt x="21600" y="0"/>
                  </a:cubicBezTo>
                  <a:cubicBezTo>
                    <a:pt x="21600" y="7101"/>
                    <a:pt x="21600" y="14203"/>
                    <a:pt x="21600" y="21600"/>
                  </a:cubicBezTo>
                  <a:cubicBezTo>
                    <a:pt x="14400" y="21600"/>
                    <a:pt x="7200" y="21600"/>
                    <a:pt x="0" y="21600"/>
                  </a:cubicBezTo>
                  <a:cubicBezTo>
                    <a:pt x="0" y="14203"/>
                    <a:pt x="0" y="7101"/>
                    <a:pt x="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75" name="Freeform 334"/>
            <p:cNvSpPr/>
            <p:nvPr/>
          </p:nvSpPr>
          <p:spPr>
            <a:xfrm>
              <a:off x="61514" y="206679"/>
              <a:ext cx="118083" cy="42534"/>
            </a:xfrm>
            <a:custGeom>
              <a:avLst/>
              <a:gdLst/>
              <a:ahLst/>
              <a:cxnLst>
                <a:cxn ang="0">
                  <a:pos x="wd2" y="hd2"/>
                </a:cxn>
                <a:cxn ang="5400000">
                  <a:pos x="wd2" y="hd2"/>
                </a:cxn>
                <a:cxn ang="10800000">
                  <a:pos x="wd2" y="hd2"/>
                </a:cxn>
                <a:cxn ang="16200000">
                  <a:pos x="wd2" y="hd2"/>
                </a:cxn>
              </a:cxnLst>
              <a:rect l="0" t="0" r="r" b="b"/>
              <a:pathLst>
                <a:path w="21600" h="21445" extrusionOk="0">
                  <a:moveTo>
                    <a:pt x="16332" y="18514"/>
                  </a:moveTo>
                  <a:cubicBezTo>
                    <a:pt x="15212" y="18151"/>
                    <a:pt x="14159" y="17425"/>
                    <a:pt x="13237" y="15973"/>
                  </a:cubicBezTo>
                  <a:cubicBezTo>
                    <a:pt x="12380" y="14521"/>
                    <a:pt x="11788" y="12343"/>
                    <a:pt x="11656" y="10165"/>
                  </a:cubicBezTo>
                  <a:cubicBezTo>
                    <a:pt x="11393" y="6897"/>
                    <a:pt x="11195" y="3449"/>
                    <a:pt x="10932" y="0"/>
                  </a:cubicBezTo>
                  <a:cubicBezTo>
                    <a:pt x="10668" y="3449"/>
                    <a:pt x="10405" y="6897"/>
                    <a:pt x="10207" y="10165"/>
                  </a:cubicBezTo>
                  <a:cubicBezTo>
                    <a:pt x="9944" y="12524"/>
                    <a:pt x="9417" y="14521"/>
                    <a:pt x="8561" y="15973"/>
                  </a:cubicBezTo>
                  <a:cubicBezTo>
                    <a:pt x="7705" y="17425"/>
                    <a:pt x="6585" y="18514"/>
                    <a:pt x="5532" y="18514"/>
                  </a:cubicBezTo>
                  <a:cubicBezTo>
                    <a:pt x="4346" y="18514"/>
                    <a:pt x="3227" y="18151"/>
                    <a:pt x="2305" y="16518"/>
                  </a:cubicBezTo>
                  <a:cubicBezTo>
                    <a:pt x="1317" y="15247"/>
                    <a:pt x="395" y="13250"/>
                    <a:pt x="0" y="10528"/>
                  </a:cubicBezTo>
                  <a:cubicBezTo>
                    <a:pt x="132" y="13613"/>
                    <a:pt x="790" y="16336"/>
                    <a:pt x="1778" y="18151"/>
                  </a:cubicBezTo>
                  <a:cubicBezTo>
                    <a:pt x="2766" y="19785"/>
                    <a:pt x="4149" y="21055"/>
                    <a:pt x="5400" y="21418"/>
                  </a:cubicBezTo>
                  <a:cubicBezTo>
                    <a:pt x="6783" y="21600"/>
                    <a:pt x="8166" y="20874"/>
                    <a:pt x="9351" y="19059"/>
                  </a:cubicBezTo>
                  <a:cubicBezTo>
                    <a:pt x="9944" y="18151"/>
                    <a:pt x="10405" y="16881"/>
                    <a:pt x="10800" y="15247"/>
                  </a:cubicBezTo>
                  <a:cubicBezTo>
                    <a:pt x="11261" y="16881"/>
                    <a:pt x="11788" y="18151"/>
                    <a:pt x="12380" y="19059"/>
                  </a:cubicBezTo>
                  <a:cubicBezTo>
                    <a:pt x="13566" y="20874"/>
                    <a:pt x="14949" y="21600"/>
                    <a:pt x="16200" y="21418"/>
                  </a:cubicBezTo>
                  <a:cubicBezTo>
                    <a:pt x="17451" y="21418"/>
                    <a:pt x="18900" y="20148"/>
                    <a:pt x="19888" y="18151"/>
                  </a:cubicBezTo>
                  <a:cubicBezTo>
                    <a:pt x="20876" y="16336"/>
                    <a:pt x="21600" y="13250"/>
                    <a:pt x="21600" y="10528"/>
                  </a:cubicBezTo>
                  <a:cubicBezTo>
                    <a:pt x="21402" y="12887"/>
                    <a:pt x="20546" y="15066"/>
                    <a:pt x="19559" y="16518"/>
                  </a:cubicBezTo>
                  <a:cubicBezTo>
                    <a:pt x="18571" y="17607"/>
                    <a:pt x="17385" y="18514"/>
                    <a:pt x="16332" y="1851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76" name="Freeform 335"/>
            <p:cNvSpPr/>
            <p:nvPr/>
          </p:nvSpPr>
          <p:spPr>
            <a:xfrm>
              <a:off x="98292" y="198759"/>
              <a:ext cx="44834" cy="21602"/>
            </a:xfrm>
            <a:custGeom>
              <a:avLst/>
              <a:gdLst/>
              <a:ahLst/>
              <a:cxnLst>
                <a:cxn ang="0">
                  <a:pos x="wd2" y="hd2"/>
                </a:cxn>
                <a:cxn ang="5400000">
                  <a:pos x="wd2" y="hd2"/>
                </a:cxn>
                <a:cxn ang="10800000">
                  <a:pos x="wd2" y="hd2"/>
                </a:cxn>
                <a:cxn ang="16200000">
                  <a:pos x="wd2" y="hd2"/>
                </a:cxn>
              </a:cxnLst>
              <a:rect l="0" t="0" r="r" b="b"/>
              <a:pathLst>
                <a:path w="20074" h="21600" extrusionOk="0">
                  <a:moveTo>
                    <a:pt x="9969" y="0"/>
                  </a:moveTo>
                  <a:cubicBezTo>
                    <a:pt x="8196" y="0"/>
                    <a:pt x="2554" y="0"/>
                    <a:pt x="620" y="3600"/>
                  </a:cubicBezTo>
                  <a:cubicBezTo>
                    <a:pt x="-831" y="5760"/>
                    <a:pt x="297" y="11520"/>
                    <a:pt x="3682" y="17280"/>
                  </a:cubicBezTo>
                  <a:cubicBezTo>
                    <a:pt x="6100" y="20880"/>
                    <a:pt x="8196" y="21600"/>
                    <a:pt x="9808" y="21600"/>
                  </a:cubicBezTo>
                  <a:cubicBezTo>
                    <a:pt x="11581" y="21600"/>
                    <a:pt x="13838" y="20160"/>
                    <a:pt x="15933" y="17280"/>
                  </a:cubicBezTo>
                  <a:cubicBezTo>
                    <a:pt x="20124" y="11520"/>
                    <a:pt x="20769" y="5760"/>
                    <a:pt x="19479" y="3600"/>
                  </a:cubicBezTo>
                  <a:cubicBezTo>
                    <a:pt x="17706" y="0"/>
                    <a:pt x="11903" y="0"/>
                    <a:pt x="9969"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sp>
        <p:nvSpPr>
          <p:cNvPr id="1578" name="Body Level One…"/>
          <p:cNvSpPr txBox="1">
            <a:spLocks noGrp="1"/>
          </p:cNvSpPr>
          <p:nvPr>
            <p:ph type="body" idx="1"/>
          </p:nvPr>
        </p:nvSpPr>
        <p:spPr>
          <a:prstGeom prst="rect">
            <a:avLst/>
          </a:prstGeom>
        </p:spPr>
        <p:txBody>
          <a:bodyPr/>
          <a:lstStyle>
            <a:lvl1pPr marL="228600" indent="-228600">
              <a:buClrTx/>
              <a:buSzPct val="100000"/>
              <a:buFont typeface="Arial"/>
              <a:buChar char="•"/>
              <a:defRPr sz="2800" spc="0"/>
            </a:lvl1pPr>
            <a:lvl2pPr marL="723900" indent="-266700">
              <a:buClrTx/>
              <a:buSzPct val="100000"/>
              <a:buFont typeface="Arial"/>
              <a:buChar char="•"/>
              <a:defRPr sz="2800" spc="0"/>
            </a:lvl2pPr>
            <a:lvl3pPr marL="1234438" indent="-320038">
              <a:buClrTx/>
              <a:buSzPct val="100000"/>
              <a:buFont typeface="Arial"/>
              <a:buChar char="•"/>
              <a:defRPr sz="2800" spc="0"/>
            </a:lvl3pPr>
            <a:lvl4pPr marL="1727200" indent="-355600">
              <a:buClrTx/>
              <a:buSzPct val="100000"/>
              <a:buFont typeface="Arial"/>
              <a:buChar char="•"/>
              <a:defRPr sz="2800" spc="0"/>
            </a:lvl4pPr>
            <a:lvl5pPr marL="2184400" indent="-355600">
              <a:buClrTx/>
              <a:buSzPct val="100000"/>
              <a:buFont typeface="Arial"/>
              <a:buChar char="•"/>
              <a:defRPr sz="2800" spc="0"/>
            </a:lvl5pPr>
          </a:lstStyle>
          <a:p>
            <a:r>
              <a:t>Body Level One</a:t>
            </a:r>
          </a:p>
          <a:p>
            <a:pPr lvl="1"/>
            <a:r>
              <a:t>Body Level Two</a:t>
            </a:r>
          </a:p>
          <a:p>
            <a:pPr lvl="2"/>
            <a:r>
              <a:t>Body Level Three</a:t>
            </a:r>
          </a:p>
          <a:p>
            <a:pPr lvl="3"/>
            <a:r>
              <a:t>Body Level Four</a:t>
            </a:r>
          </a:p>
          <a:p>
            <a:pPr lvl="4"/>
            <a:r>
              <a:t>Body Level Five</a:t>
            </a:r>
          </a:p>
        </p:txBody>
      </p:sp>
      <p:sp>
        <p:nvSpPr>
          <p:cNvPr id="157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x">
  <p:cSld name="Title, 2 Content and Content">
    <p:spTree>
      <p:nvGrpSpPr>
        <p:cNvPr id="1" name=""/>
        <p:cNvGrpSpPr/>
        <p:nvPr/>
      </p:nvGrpSpPr>
      <p:grpSpPr>
        <a:xfrm>
          <a:off x="0" y="0"/>
          <a:ext cx="0" cy="0"/>
          <a:chOff x="0" y="0"/>
          <a:chExt cx="0" cy="0"/>
        </a:xfrm>
      </p:grpSpPr>
      <p:sp>
        <p:nvSpPr>
          <p:cNvPr id="1586" name="Rectangle 282"/>
          <p:cNvSpPr/>
          <p:nvPr/>
        </p:nvSpPr>
        <p:spPr>
          <a:xfrm>
            <a:off x="-1" y="5040000"/>
            <a:ext cx="10080002" cy="630002"/>
          </a:xfrm>
          <a:prstGeom prst="rect">
            <a:avLst/>
          </a:prstGeom>
          <a:solidFill>
            <a:srgbClr val="9ECF6C"/>
          </a:solidFill>
          <a:ln w="12700">
            <a:miter lim="400000"/>
          </a:ln>
        </p:spPr>
        <p:txBody>
          <a:bodyPr lIns="45718" tIns="45718" rIns="45718" bIns="45718" anchor="ctr"/>
          <a:lstStyle/>
          <a:p>
            <a:pPr>
              <a:defRPr spc="-1"/>
            </a:pPr>
            <a:endParaRPr/>
          </a:p>
        </p:txBody>
      </p:sp>
      <p:grpSp>
        <p:nvGrpSpPr>
          <p:cNvPr id="1610" name="Group 288"/>
          <p:cNvGrpSpPr/>
          <p:nvPr/>
        </p:nvGrpSpPr>
        <p:grpSpPr>
          <a:xfrm>
            <a:off x="7559997" y="4589888"/>
            <a:ext cx="539965" cy="720079"/>
            <a:chOff x="-1" y="-11"/>
            <a:chExt cx="539963" cy="720077"/>
          </a:xfrm>
        </p:grpSpPr>
        <p:sp>
          <p:nvSpPr>
            <p:cNvPr id="1587" name="Freeform 289"/>
            <p:cNvSpPr/>
            <p:nvPr/>
          </p:nvSpPr>
          <p:spPr>
            <a:xfrm>
              <a:off x="-2" y="493659"/>
              <a:ext cx="94683" cy="105482"/>
            </a:xfrm>
            <a:custGeom>
              <a:avLst/>
              <a:gdLst/>
              <a:ahLst/>
              <a:cxnLst>
                <a:cxn ang="0">
                  <a:pos x="wd2" y="hd2"/>
                </a:cxn>
                <a:cxn ang="5400000">
                  <a:pos x="wd2" y="hd2"/>
                </a:cxn>
                <a:cxn ang="10800000">
                  <a:pos x="wd2" y="hd2"/>
                </a:cxn>
                <a:cxn ang="16200000">
                  <a:pos x="wd2" y="hd2"/>
                </a:cxn>
              </a:cxnLst>
              <a:rect l="0" t="0" r="r" b="b"/>
              <a:pathLst>
                <a:path w="21600" h="21600" extrusionOk="0">
                  <a:moveTo>
                    <a:pt x="0" y="10763"/>
                  </a:moveTo>
                  <a:cubicBezTo>
                    <a:pt x="0" y="12680"/>
                    <a:pt x="493" y="14597"/>
                    <a:pt x="1478" y="16218"/>
                  </a:cubicBezTo>
                  <a:cubicBezTo>
                    <a:pt x="2464" y="17840"/>
                    <a:pt x="3778" y="19167"/>
                    <a:pt x="5421" y="20126"/>
                  </a:cubicBezTo>
                  <a:cubicBezTo>
                    <a:pt x="7063" y="21084"/>
                    <a:pt x="8870" y="21600"/>
                    <a:pt x="10759" y="21600"/>
                  </a:cubicBezTo>
                  <a:cubicBezTo>
                    <a:pt x="12648" y="21600"/>
                    <a:pt x="14537" y="21084"/>
                    <a:pt x="16179" y="20126"/>
                  </a:cubicBezTo>
                  <a:cubicBezTo>
                    <a:pt x="17822" y="19167"/>
                    <a:pt x="19136" y="17840"/>
                    <a:pt x="20122" y="16218"/>
                  </a:cubicBezTo>
                  <a:cubicBezTo>
                    <a:pt x="21025" y="14597"/>
                    <a:pt x="21600" y="12680"/>
                    <a:pt x="21600" y="10763"/>
                  </a:cubicBezTo>
                  <a:cubicBezTo>
                    <a:pt x="21600" y="8846"/>
                    <a:pt x="21025" y="7003"/>
                    <a:pt x="20122" y="5382"/>
                  </a:cubicBezTo>
                  <a:cubicBezTo>
                    <a:pt x="19136" y="3760"/>
                    <a:pt x="17822" y="2433"/>
                    <a:pt x="16179" y="1474"/>
                  </a:cubicBezTo>
                  <a:cubicBezTo>
                    <a:pt x="14537" y="516"/>
                    <a:pt x="12648" y="0"/>
                    <a:pt x="10759" y="0"/>
                  </a:cubicBezTo>
                  <a:cubicBezTo>
                    <a:pt x="8952" y="0"/>
                    <a:pt x="7063" y="516"/>
                    <a:pt x="5421" y="1474"/>
                  </a:cubicBezTo>
                  <a:cubicBezTo>
                    <a:pt x="3778" y="2433"/>
                    <a:pt x="2464" y="3760"/>
                    <a:pt x="1478" y="5382"/>
                  </a:cubicBezTo>
                  <a:cubicBezTo>
                    <a:pt x="493" y="7003"/>
                    <a:pt x="0" y="8846"/>
                    <a:pt x="0" y="1076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88" name="Freeform 290"/>
            <p:cNvSpPr/>
            <p:nvPr/>
          </p:nvSpPr>
          <p:spPr>
            <a:xfrm>
              <a:off x="34209" y="481419"/>
              <a:ext cx="163962" cy="209925"/>
            </a:xfrm>
            <a:custGeom>
              <a:avLst/>
              <a:gdLst/>
              <a:ahLst/>
              <a:cxnLst>
                <a:cxn ang="0">
                  <a:pos x="wd2" y="hd2"/>
                </a:cxn>
                <a:cxn ang="5400000">
                  <a:pos x="wd2" y="hd2"/>
                </a:cxn>
                <a:cxn ang="10800000">
                  <a:pos x="wd2" y="hd2"/>
                </a:cxn>
                <a:cxn ang="16200000">
                  <a:pos x="wd2" y="hd2"/>
                </a:cxn>
              </a:cxnLst>
              <a:rect l="0" t="0" r="r" b="b"/>
              <a:pathLst>
                <a:path w="17380" h="20447" extrusionOk="0">
                  <a:moveTo>
                    <a:pt x="991" y="17182"/>
                  </a:moveTo>
                  <a:cubicBezTo>
                    <a:pt x="-2749" y="3962"/>
                    <a:pt x="5151" y="5716"/>
                    <a:pt x="7250" y="0"/>
                  </a:cubicBezTo>
                  <a:cubicBezTo>
                    <a:pt x="10188" y="1368"/>
                    <a:pt x="13165" y="2700"/>
                    <a:pt x="16141" y="4068"/>
                  </a:cubicBezTo>
                  <a:cubicBezTo>
                    <a:pt x="16141" y="3962"/>
                    <a:pt x="18851" y="16726"/>
                    <a:pt x="16256" y="19531"/>
                  </a:cubicBezTo>
                  <a:cubicBezTo>
                    <a:pt x="14233" y="21600"/>
                    <a:pt x="1754" y="19882"/>
                    <a:pt x="991" y="1718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89" name="Freeform 291"/>
            <p:cNvSpPr/>
            <p:nvPr/>
          </p:nvSpPr>
          <p:spPr>
            <a:xfrm>
              <a:off x="89639" y="598279"/>
              <a:ext cx="96842" cy="51263"/>
            </a:xfrm>
            <a:custGeom>
              <a:avLst/>
              <a:gdLst/>
              <a:ahLst/>
              <a:cxnLst>
                <a:cxn ang="0">
                  <a:pos x="wd2" y="hd2"/>
                </a:cxn>
                <a:cxn ang="5400000">
                  <a:pos x="wd2" y="hd2"/>
                </a:cxn>
                <a:cxn ang="10800000">
                  <a:pos x="wd2" y="hd2"/>
                </a:cxn>
                <a:cxn ang="16200000">
                  <a:pos x="wd2" y="hd2"/>
                </a:cxn>
              </a:cxnLst>
              <a:rect l="0" t="0" r="r" b="b"/>
              <a:pathLst>
                <a:path w="21600" h="20782" extrusionOk="0">
                  <a:moveTo>
                    <a:pt x="18709" y="9982"/>
                  </a:moveTo>
                  <a:cubicBezTo>
                    <a:pt x="17103" y="7063"/>
                    <a:pt x="15257" y="4144"/>
                    <a:pt x="13169" y="2685"/>
                  </a:cubicBezTo>
                  <a:cubicBezTo>
                    <a:pt x="8993" y="-818"/>
                    <a:pt x="4175" y="-818"/>
                    <a:pt x="0" y="2247"/>
                  </a:cubicBezTo>
                  <a:cubicBezTo>
                    <a:pt x="4497" y="2247"/>
                    <a:pt x="8431" y="2685"/>
                    <a:pt x="12366" y="6041"/>
                  </a:cubicBezTo>
                  <a:cubicBezTo>
                    <a:pt x="14213" y="7501"/>
                    <a:pt x="16059" y="9544"/>
                    <a:pt x="17585" y="11879"/>
                  </a:cubicBezTo>
                  <a:cubicBezTo>
                    <a:pt x="18950" y="14360"/>
                    <a:pt x="20476" y="17279"/>
                    <a:pt x="21600" y="20782"/>
                  </a:cubicBezTo>
                  <a:cubicBezTo>
                    <a:pt x="21279" y="16841"/>
                    <a:pt x="20315" y="12901"/>
                    <a:pt x="18709" y="998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90" name="Freeform 292"/>
            <p:cNvSpPr/>
            <p:nvPr/>
          </p:nvSpPr>
          <p:spPr>
            <a:xfrm>
              <a:off x="166319" y="464499"/>
              <a:ext cx="139386" cy="255568"/>
            </a:xfrm>
            <a:custGeom>
              <a:avLst/>
              <a:gdLst/>
              <a:ahLst/>
              <a:cxnLst>
                <a:cxn ang="0">
                  <a:pos x="wd2" y="hd2"/>
                </a:cxn>
                <a:cxn ang="5400000">
                  <a:pos x="wd2" y="hd2"/>
                </a:cxn>
                <a:cxn ang="10800000">
                  <a:pos x="wd2" y="hd2"/>
                </a:cxn>
                <a:cxn ang="16200000">
                  <a:pos x="wd2" y="hd2"/>
                </a:cxn>
              </a:cxnLst>
              <a:rect l="0" t="0" r="r" b="b"/>
              <a:pathLst>
                <a:path w="19495" h="21121" extrusionOk="0">
                  <a:moveTo>
                    <a:pt x="3978" y="19815"/>
                  </a:moveTo>
                  <a:cubicBezTo>
                    <a:pt x="0" y="17345"/>
                    <a:pt x="151" y="6337"/>
                    <a:pt x="0" y="863"/>
                  </a:cubicBezTo>
                  <a:cubicBezTo>
                    <a:pt x="5589" y="595"/>
                    <a:pt x="11228" y="298"/>
                    <a:pt x="16817" y="0"/>
                  </a:cubicBezTo>
                  <a:cubicBezTo>
                    <a:pt x="16968" y="0"/>
                    <a:pt x="21600" y="17435"/>
                    <a:pt x="18327" y="19815"/>
                  </a:cubicBezTo>
                  <a:cubicBezTo>
                    <a:pt x="15860" y="21600"/>
                    <a:pt x="6747" y="21511"/>
                    <a:pt x="3978"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91" name="Freeform 293"/>
            <p:cNvSpPr/>
            <p:nvPr/>
          </p:nvSpPr>
          <p:spPr>
            <a:xfrm>
              <a:off x="288397" y="464499"/>
              <a:ext cx="139645" cy="255568"/>
            </a:xfrm>
            <a:custGeom>
              <a:avLst/>
              <a:gdLst/>
              <a:ahLst/>
              <a:cxnLst>
                <a:cxn ang="0">
                  <a:pos x="wd2" y="hd2"/>
                </a:cxn>
                <a:cxn ang="5400000">
                  <a:pos x="wd2" y="hd2"/>
                </a:cxn>
                <a:cxn ang="10800000">
                  <a:pos x="wd2" y="hd2"/>
                </a:cxn>
                <a:cxn ang="16200000">
                  <a:pos x="wd2" y="hd2"/>
                </a:cxn>
              </a:cxnLst>
              <a:rect l="0" t="0" r="r" b="b"/>
              <a:pathLst>
                <a:path w="19530" h="21121" extrusionOk="0">
                  <a:moveTo>
                    <a:pt x="15552" y="19815"/>
                  </a:moveTo>
                  <a:cubicBezTo>
                    <a:pt x="19530" y="17345"/>
                    <a:pt x="19329" y="6337"/>
                    <a:pt x="19530" y="863"/>
                  </a:cubicBezTo>
                  <a:cubicBezTo>
                    <a:pt x="13891" y="595"/>
                    <a:pt x="8302" y="298"/>
                    <a:pt x="2713" y="0"/>
                  </a:cubicBezTo>
                  <a:cubicBezTo>
                    <a:pt x="2210" y="6605"/>
                    <a:pt x="-2070" y="17435"/>
                    <a:pt x="1253" y="19815"/>
                  </a:cubicBezTo>
                  <a:cubicBezTo>
                    <a:pt x="3720" y="21600"/>
                    <a:pt x="12783" y="21511"/>
                    <a:pt x="15552"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92" name="Freeform 294"/>
            <p:cNvSpPr/>
            <p:nvPr/>
          </p:nvSpPr>
          <p:spPr>
            <a:xfrm>
              <a:off x="290830" y="601299"/>
              <a:ext cx="12702" cy="103322"/>
            </a:xfrm>
            <a:custGeom>
              <a:avLst/>
              <a:gdLst/>
              <a:ahLst/>
              <a:cxnLst>
                <a:cxn ang="0">
                  <a:pos x="wd2" y="hd2"/>
                </a:cxn>
                <a:cxn ang="5400000">
                  <a:pos x="wd2" y="hd2"/>
                </a:cxn>
                <a:cxn ang="10800000">
                  <a:pos x="wd2" y="hd2"/>
                </a:cxn>
                <a:cxn ang="16200000">
                  <a:pos x="wd2" y="hd2"/>
                </a:cxn>
              </a:cxnLst>
              <a:rect l="0" t="0" r="r" b="b"/>
              <a:pathLst>
                <a:path w="21600" h="21600" extrusionOk="0">
                  <a:moveTo>
                    <a:pt x="21600" y="10838"/>
                  </a:moveTo>
                  <a:cubicBezTo>
                    <a:pt x="21600" y="7376"/>
                    <a:pt x="18400" y="3613"/>
                    <a:pt x="11200" y="0"/>
                  </a:cubicBezTo>
                  <a:cubicBezTo>
                    <a:pt x="3200" y="3613"/>
                    <a:pt x="0" y="7376"/>
                    <a:pt x="0" y="10838"/>
                  </a:cubicBezTo>
                  <a:cubicBezTo>
                    <a:pt x="3200" y="14601"/>
                    <a:pt x="3200" y="18138"/>
                    <a:pt x="11200" y="21600"/>
                  </a:cubicBezTo>
                  <a:cubicBezTo>
                    <a:pt x="18400" y="18138"/>
                    <a:pt x="21600" y="14375"/>
                    <a:pt x="21600" y="1083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93" name="Freeform 295"/>
            <p:cNvSpPr/>
            <p:nvPr/>
          </p:nvSpPr>
          <p:spPr>
            <a:xfrm>
              <a:off x="191159" y="454779"/>
              <a:ext cx="212044" cy="208802"/>
            </a:xfrm>
            <a:custGeom>
              <a:avLst/>
              <a:gdLst/>
              <a:ahLst/>
              <a:cxnLst>
                <a:cxn ang="0">
                  <a:pos x="wd2" y="hd2"/>
                </a:cxn>
                <a:cxn ang="5400000">
                  <a:pos x="wd2" y="hd2"/>
                </a:cxn>
                <a:cxn ang="10800000">
                  <a:pos x="wd2" y="hd2"/>
                </a:cxn>
                <a:cxn ang="16200000">
                  <a:pos x="wd2" y="hd2"/>
                </a:cxn>
              </a:cxnLst>
              <a:rect l="0" t="0" r="r" b="b"/>
              <a:pathLst>
                <a:path w="21600" h="21600" extrusionOk="0">
                  <a:moveTo>
                    <a:pt x="10818" y="21600"/>
                  </a:moveTo>
                  <a:cubicBezTo>
                    <a:pt x="14412" y="17764"/>
                    <a:pt x="21600" y="15753"/>
                    <a:pt x="21600" y="10167"/>
                  </a:cubicBezTo>
                  <a:cubicBezTo>
                    <a:pt x="21600" y="4581"/>
                    <a:pt x="16833" y="0"/>
                    <a:pt x="10818" y="0"/>
                  </a:cubicBezTo>
                  <a:cubicBezTo>
                    <a:pt x="4804" y="0"/>
                    <a:pt x="0" y="4581"/>
                    <a:pt x="0" y="10167"/>
                  </a:cubicBezTo>
                  <a:cubicBezTo>
                    <a:pt x="0" y="15753"/>
                    <a:pt x="7188" y="17764"/>
                    <a:pt x="10818"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94" name="Freeform 296"/>
            <p:cNvSpPr/>
            <p:nvPr/>
          </p:nvSpPr>
          <p:spPr>
            <a:xfrm>
              <a:off x="54789" y="-12"/>
              <a:ext cx="159412" cy="315832"/>
            </a:xfrm>
            <a:custGeom>
              <a:avLst/>
              <a:gdLst/>
              <a:ahLst/>
              <a:cxnLst>
                <a:cxn ang="0">
                  <a:pos x="wd2" y="hd2"/>
                </a:cxn>
                <a:cxn ang="5400000">
                  <a:pos x="wd2" y="hd2"/>
                </a:cxn>
                <a:cxn ang="10800000">
                  <a:pos x="wd2" y="hd2"/>
                </a:cxn>
                <a:cxn ang="16200000">
                  <a:pos x="wd2" y="hd2"/>
                </a:cxn>
              </a:cxnLst>
              <a:rect l="0" t="0" r="r" b="b"/>
              <a:pathLst>
                <a:path w="19400" h="21388" extrusionOk="0">
                  <a:moveTo>
                    <a:pt x="17691" y="9369"/>
                  </a:moveTo>
                  <a:cubicBezTo>
                    <a:pt x="18436" y="17902"/>
                    <a:pt x="18830" y="16610"/>
                    <a:pt x="19400" y="20242"/>
                  </a:cubicBezTo>
                  <a:cubicBezTo>
                    <a:pt x="16727" y="20632"/>
                    <a:pt x="14055" y="20998"/>
                    <a:pt x="11382" y="21388"/>
                  </a:cubicBezTo>
                  <a:cubicBezTo>
                    <a:pt x="8096" y="18146"/>
                    <a:pt x="11820" y="20559"/>
                    <a:pt x="1524" y="11636"/>
                  </a:cubicBezTo>
                  <a:cubicBezTo>
                    <a:pt x="-2200" y="8321"/>
                    <a:pt x="1787" y="495"/>
                    <a:pt x="4065" y="7"/>
                  </a:cubicBezTo>
                  <a:cubicBezTo>
                    <a:pt x="5511" y="-212"/>
                    <a:pt x="17428" y="4981"/>
                    <a:pt x="17691" y="936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95" name="Freeform 297"/>
            <p:cNvSpPr/>
            <p:nvPr/>
          </p:nvSpPr>
          <p:spPr>
            <a:xfrm>
              <a:off x="85687" y="63562"/>
              <a:ext cx="115914" cy="249738"/>
            </a:xfrm>
            <a:custGeom>
              <a:avLst/>
              <a:gdLst/>
              <a:ahLst/>
              <a:cxnLst>
                <a:cxn ang="0">
                  <a:pos x="wd2" y="hd2"/>
                </a:cxn>
                <a:cxn ang="5400000">
                  <a:pos x="wd2" y="hd2"/>
                </a:cxn>
                <a:cxn ang="10800000">
                  <a:pos x="wd2" y="hd2"/>
                </a:cxn>
                <a:cxn ang="16200000">
                  <a:pos x="wd2" y="hd2"/>
                </a:cxn>
              </a:cxnLst>
              <a:rect l="0" t="0" r="r" b="b"/>
              <a:pathLst>
                <a:path w="20217" h="21315" extrusionOk="0">
                  <a:moveTo>
                    <a:pt x="15068" y="6966"/>
                  </a:moveTo>
                  <a:cubicBezTo>
                    <a:pt x="18961" y="17413"/>
                    <a:pt x="18522" y="15907"/>
                    <a:pt x="20217" y="20393"/>
                  </a:cubicBezTo>
                  <a:cubicBezTo>
                    <a:pt x="17705" y="20700"/>
                    <a:pt x="15131" y="21008"/>
                    <a:pt x="12619" y="21315"/>
                  </a:cubicBezTo>
                  <a:cubicBezTo>
                    <a:pt x="8915" y="17075"/>
                    <a:pt x="12619" y="20578"/>
                    <a:pt x="1505" y="8595"/>
                  </a:cubicBezTo>
                  <a:cubicBezTo>
                    <a:pt x="-1383" y="5553"/>
                    <a:pt x="250" y="514"/>
                    <a:pt x="3326" y="22"/>
                  </a:cubicBezTo>
                  <a:cubicBezTo>
                    <a:pt x="5398" y="-285"/>
                    <a:pt x="13436" y="2665"/>
                    <a:pt x="15068" y="696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96" name="Freeform 298"/>
            <p:cNvSpPr/>
            <p:nvPr/>
          </p:nvSpPr>
          <p:spPr>
            <a:xfrm>
              <a:off x="379440" y="-12"/>
              <a:ext cx="160523" cy="315832"/>
            </a:xfrm>
            <a:custGeom>
              <a:avLst/>
              <a:gdLst/>
              <a:ahLst/>
              <a:cxnLst>
                <a:cxn ang="0">
                  <a:pos x="wd2" y="hd2"/>
                </a:cxn>
                <a:cxn ang="5400000">
                  <a:pos x="wd2" y="hd2"/>
                </a:cxn>
                <a:cxn ang="10800000">
                  <a:pos x="wd2" y="hd2"/>
                </a:cxn>
                <a:cxn ang="16200000">
                  <a:pos x="wd2" y="hd2"/>
                </a:cxn>
              </a:cxnLst>
              <a:rect l="0" t="0" r="r" b="b"/>
              <a:pathLst>
                <a:path w="19339" h="21388" extrusionOk="0">
                  <a:moveTo>
                    <a:pt x="1692" y="9369"/>
                  </a:moveTo>
                  <a:cubicBezTo>
                    <a:pt x="998" y="17902"/>
                    <a:pt x="564" y="16610"/>
                    <a:pt x="0" y="20242"/>
                  </a:cubicBezTo>
                  <a:cubicBezTo>
                    <a:pt x="2646" y="20632"/>
                    <a:pt x="5292" y="20998"/>
                    <a:pt x="7937" y="21388"/>
                  </a:cubicBezTo>
                  <a:cubicBezTo>
                    <a:pt x="11234" y="18146"/>
                    <a:pt x="7504" y="20559"/>
                    <a:pt x="17783" y="11636"/>
                  </a:cubicBezTo>
                  <a:cubicBezTo>
                    <a:pt x="21600" y="8321"/>
                    <a:pt x="17480" y="495"/>
                    <a:pt x="15181" y="7"/>
                  </a:cubicBezTo>
                  <a:cubicBezTo>
                    <a:pt x="13793" y="-212"/>
                    <a:pt x="1995" y="4981"/>
                    <a:pt x="1692" y="936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97" name="Freeform 299"/>
            <p:cNvSpPr/>
            <p:nvPr/>
          </p:nvSpPr>
          <p:spPr>
            <a:xfrm>
              <a:off x="392400" y="63562"/>
              <a:ext cx="116178" cy="250818"/>
            </a:xfrm>
            <a:custGeom>
              <a:avLst/>
              <a:gdLst/>
              <a:ahLst/>
              <a:cxnLst>
                <a:cxn ang="0">
                  <a:pos x="wd2" y="hd2"/>
                </a:cxn>
                <a:cxn ang="5400000">
                  <a:pos x="wd2" y="hd2"/>
                </a:cxn>
                <a:cxn ang="10800000">
                  <a:pos x="wd2" y="hd2"/>
                </a:cxn>
                <a:cxn ang="16200000">
                  <a:pos x="wd2" y="hd2"/>
                </a:cxn>
              </a:cxnLst>
              <a:rect l="0" t="0" r="r" b="b"/>
              <a:pathLst>
                <a:path w="20263" h="21316" extrusionOk="0">
                  <a:moveTo>
                    <a:pt x="5149" y="6936"/>
                  </a:moveTo>
                  <a:cubicBezTo>
                    <a:pt x="1193" y="17339"/>
                    <a:pt x="1695" y="15840"/>
                    <a:pt x="0" y="20306"/>
                  </a:cubicBezTo>
                  <a:cubicBezTo>
                    <a:pt x="2449" y="20643"/>
                    <a:pt x="4960" y="20979"/>
                    <a:pt x="7409" y="21316"/>
                  </a:cubicBezTo>
                  <a:cubicBezTo>
                    <a:pt x="11177" y="17124"/>
                    <a:pt x="7409" y="20643"/>
                    <a:pt x="18712" y="8711"/>
                  </a:cubicBezTo>
                  <a:cubicBezTo>
                    <a:pt x="21600" y="5529"/>
                    <a:pt x="20156" y="511"/>
                    <a:pt x="16828" y="22"/>
                  </a:cubicBezTo>
                  <a:cubicBezTo>
                    <a:pt x="14819" y="-284"/>
                    <a:pt x="6844" y="2653"/>
                    <a:pt x="5149" y="693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98" name="Freeform 300"/>
            <p:cNvSpPr/>
            <p:nvPr/>
          </p:nvSpPr>
          <p:spPr>
            <a:xfrm>
              <a:off x="80990" y="191978"/>
              <a:ext cx="432048" cy="385204"/>
            </a:xfrm>
            <a:custGeom>
              <a:avLst/>
              <a:gdLst/>
              <a:ahLst/>
              <a:cxnLst>
                <a:cxn ang="0">
                  <a:pos x="wd2" y="hd2"/>
                </a:cxn>
                <a:cxn ang="5400000">
                  <a:pos x="wd2" y="hd2"/>
                </a:cxn>
                <a:cxn ang="10800000">
                  <a:pos x="wd2" y="hd2"/>
                </a:cxn>
                <a:cxn ang="16200000">
                  <a:pos x="wd2" y="hd2"/>
                </a:cxn>
              </a:cxnLst>
              <a:rect l="0" t="0" r="r" b="b"/>
              <a:pathLst>
                <a:path w="17756" h="21600" extrusionOk="0">
                  <a:moveTo>
                    <a:pt x="8877" y="0"/>
                  </a:moveTo>
                  <a:cubicBezTo>
                    <a:pt x="3980" y="0"/>
                    <a:pt x="1746" y="2907"/>
                    <a:pt x="1746" y="6924"/>
                  </a:cubicBezTo>
                  <a:cubicBezTo>
                    <a:pt x="1746" y="10295"/>
                    <a:pt x="-1923" y="15281"/>
                    <a:pt x="1376" y="18572"/>
                  </a:cubicBezTo>
                  <a:cubicBezTo>
                    <a:pt x="2959" y="20187"/>
                    <a:pt x="5681" y="21600"/>
                    <a:pt x="8877" y="21600"/>
                  </a:cubicBezTo>
                  <a:cubicBezTo>
                    <a:pt x="12073" y="21600"/>
                    <a:pt x="14780" y="20187"/>
                    <a:pt x="16393" y="18572"/>
                  </a:cubicBezTo>
                  <a:cubicBezTo>
                    <a:pt x="19677" y="15221"/>
                    <a:pt x="15993" y="10295"/>
                    <a:pt x="15993" y="6924"/>
                  </a:cubicBezTo>
                  <a:cubicBezTo>
                    <a:pt x="15993" y="2907"/>
                    <a:pt x="13818" y="0"/>
                    <a:pt x="8877"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99" name="Freeform 301"/>
            <p:cNvSpPr/>
            <p:nvPr/>
          </p:nvSpPr>
          <p:spPr>
            <a:xfrm>
              <a:off x="109470" y="244895"/>
              <a:ext cx="377743" cy="319326"/>
            </a:xfrm>
            <a:custGeom>
              <a:avLst/>
              <a:gdLst/>
              <a:ahLst/>
              <a:cxnLst>
                <a:cxn ang="0">
                  <a:pos x="wd2" y="hd2"/>
                </a:cxn>
                <a:cxn ang="5400000">
                  <a:pos x="wd2" y="hd2"/>
                </a:cxn>
                <a:cxn ang="10800000">
                  <a:pos x="wd2" y="hd2"/>
                </a:cxn>
                <a:cxn ang="16200000">
                  <a:pos x="wd2" y="hd2"/>
                </a:cxn>
              </a:cxnLst>
              <a:rect l="0" t="0" r="r" b="b"/>
              <a:pathLst>
                <a:path w="19777" h="21359" extrusionOk="0">
                  <a:moveTo>
                    <a:pt x="9027" y="722"/>
                  </a:moveTo>
                  <a:cubicBezTo>
                    <a:pt x="9573" y="-241"/>
                    <a:pt x="10063" y="-241"/>
                    <a:pt x="10629" y="722"/>
                  </a:cubicBezTo>
                  <a:cubicBezTo>
                    <a:pt x="11911" y="2889"/>
                    <a:pt x="13965" y="7561"/>
                    <a:pt x="14078" y="11414"/>
                  </a:cubicBezTo>
                  <a:cubicBezTo>
                    <a:pt x="16434" y="11004"/>
                    <a:pt x="19073" y="11149"/>
                    <a:pt x="19638" y="12786"/>
                  </a:cubicBezTo>
                  <a:cubicBezTo>
                    <a:pt x="20675" y="15989"/>
                    <a:pt x="15756" y="21359"/>
                    <a:pt x="9894" y="21359"/>
                  </a:cubicBezTo>
                  <a:cubicBezTo>
                    <a:pt x="3957" y="21359"/>
                    <a:pt x="-925" y="15989"/>
                    <a:pt x="149" y="12786"/>
                  </a:cubicBezTo>
                  <a:cubicBezTo>
                    <a:pt x="564" y="11149"/>
                    <a:pt x="3297" y="11004"/>
                    <a:pt x="5559" y="11414"/>
                  </a:cubicBezTo>
                  <a:cubicBezTo>
                    <a:pt x="5710" y="7561"/>
                    <a:pt x="7726" y="2889"/>
                    <a:pt x="9027" y="72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00" name="Freeform 302"/>
            <p:cNvSpPr/>
            <p:nvPr/>
          </p:nvSpPr>
          <p:spPr>
            <a:xfrm>
              <a:off x="208117" y="472780"/>
              <a:ext cx="178130" cy="65882"/>
            </a:xfrm>
            <a:custGeom>
              <a:avLst/>
              <a:gdLst/>
              <a:ahLst/>
              <a:cxnLst>
                <a:cxn ang="0">
                  <a:pos x="wd2" y="hd2"/>
                </a:cxn>
                <a:cxn ang="5400000">
                  <a:pos x="wd2" y="hd2"/>
                </a:cxn>
                <a:cxn ang="10800000">
                  <a:pos x="wd2" y="hd2"/>
                </a:cxn>
                <a:cxn ang="16200000">
                  <a:pos x="wd2" y="hd2"/>
                </a:cxn>
              </a:cxnLst>
              <a:rect l="0" t="0" r="r" b="b"/>
              <a:pathLst>
                <a:path w="20435" h="21600" extrusionOk="0">
                  <a:moveTo>
                    <a:pt x="4126" y="7908"/>
                  </a:moveTo>
                  <a:cubicBezTo>
                    <a:pt x="5613" y="8262"/>
                    <a:pt x="7224" y="7200"/>
                    <a:pt x="8463" y="4721"/>
                  </a:cubicBezTo>
                  <a:cubicBezTo>
                    <a:pt x="9124" y="3541"/>
                    <a:pt x="9660" y="2007"/>
                    <a:pt x="10239" y="0"/>
                  </a:cubicBezTo>
                  <a:cubicBezTo>
                    <a:pt x="10610" y="2007"/>
                    <a:pt x="11271" y="3541"/>
                    <a:pt x="11973" y="4721"/>
                  </a:cubicBezTo>
                  <a:cubicBezTo>
                    <a:pt x="13336" y="7200"/>
                    <a:pt x="14782" y="8262"/>
                    <a:pt x="16310" y="7908"/>
                  </a:cubicBezTo>
                  <a:cubicBezTo>
                    <a:pt x="17797" y="7908"/>
                    <a:pt x="19283" y="6256"/>
                    <a:pt x="20357" y="3541"/>
                  </a:cubicBezTo>
                  <a:cubicBezTo>
                    <a:pt x="21018" y="2007"/>
                    <a:pt x="17507" y="21600"/>
                    <a:pt x="10239" y="21600"/>
                  </a:cubicBezTo>
                  <a:cubicBezTo>
                    <a:pt x="2929" y="21600"/>
                    <a:pt x="-582" y="2007"/>
                    <a:pt x="79" y="3541"/>
                  </a:cubicBezTo>
                  <a:cubicBezTo>
                    <a:pt x="1153" y="5902"/>
                    <a:pt x="2639" y="7554"/>
                    <a:pt x="4126" y="790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01" name="Freeform 303"/>
            <p:cNvSpPr/>
            <p:nvPr/>
          </p:nvSpPr>
          <p:spPr>
            <a:xfrm>
              <a:off x="145155" y="292117"/>
              <a:ext cx="104635" cy="126643"/>
            </a:xfrm>
            <a:custGeom>
              <a:avLst/>
              <a:gdLst/>
              <a:ahLst/>
              <a:cxnLst>
                <a:cxn ang="0">
                  <a:pos x="wd2" y="hd2"/>
                </a:cxn>
                <a:cxn ang="5400000">
                  <a:pos x="wd2" y="hd2"/>
                </a:cxn>
                <a:cxn ang="10800000">
                  <a:pos x="wd2" y="hd2"/>
                </a:cxn>
                <a:cxn ang="16200000">
                  <a:pos x="wd2" y="hd2"/>
                </a:cxn>
              </a:cxnLst>
              <a:rect l="0" t="0" r="r" b="b"/>
              <a:pathLst>
                <a:path w="19558" h="18178" extrusionOk="0">
                  <a:moveTo>
                    <a:pt x="12771" y="509"/>
                  </a:moveTo>
                  <a:cubicBezTo>
                    <a:pt x="6176" y="-1610"/>
                    <a:pt x="1735" y="3402"/>
                    <a:pt x="659" y="6141"/>
                  </a:cubicBezTo>
                  <a:cubicBezTo>
                    <a:pt x="-1091" y="10275"/>
                    <a:pt x="1130" y="14926"/>
                    <a:pt x="1735" y="16011"/>
                  </a:cubicBezTo>
                  <a:cubicBezTo>
                    <a:pt x="2273" y="16683"/>
                    <a:pt x="7051" y="19990"/>
                    <a:pt x="17885" y="16838"/>
                  </a:cubicBezTo>
                  <a:cubicBezTo>
                    <a:pt x="17616" y="16838"/>
                    <a:pt x="20509" y="12187"/>
                    <a:pt x="19230" y="7898"/>
                  </a:cubicBezTo>
                  <a:cubicBezTo>
                    <a:pt x="17077" y="5418"/>
                    <a:pt x="18490" y="2214"/>
                    <a:pt x="12771" y="50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02" name="Freeform 304"/>
            <p:cNvSpPr/>
            <p:nvPr/>
          </p:nvSpPr>
          <p:spPr>
            <a:xfrm>
              <a:off x="138207" y="285194"/>
              <a:ext cx="109474" cy="136950"/>
            </a:xfrm>
            <a:custGeom>
              <a:avLst/>
              <a:gdLst/>
              <a:ahLst/>
              <a:cxnLst>
                <a:cxn ang="0">
                  <a:pos x="wd2" y="hd2"/>
                </a:cxn>
                <a:cxn ang="5400000">
                  <a:pos x="wd2" y="hd2"/>
                </a:cxn>
                <a:cxn ang="10800000">
                  <a:pos x="wd2" y="hd2"/>
                </a:cxn>
                <a:cxn ang="16200000">
                  <a:pos x="wd2" y="hd2"/>
                </a:cxn>
              </a:cxnLst>
              <a:rect l="0" t="0" r="r" b="b"/>
              <a:pathLst>
                <a:path w="21326" h="21233" extrusionOk="0">
                  <a:moveTo>
                    <a:pt x="18801" y="3465"/>
                  </a:moveTo>
                  <a:cubicBezTo>
                    <a:pt x="17820" y="2516"/>
                    <a:pt x="16908" y="1790"/>
                    <a:pt x="15856" y="1232"/>
                  </a:cubicBezTo>
                  <a:cubicBezTo>
                    <a:pt x="15365" y="841"/>
                    <a:pt x="14664" y="618"/>
                    <a:pt x="13962" y="451"/>
                  </a:cubicBezTo>
                  <a:cubicBezTo>
                    <a:pt x="13261" y="227"/>
                    <a:pt x="12630" y="60"/>
                    <a:pt x="11858" y="60"/>
                  </a:cubicBezTo>
                  <a:cubicBezTo>
                    <a:pt x="9123" y="-275"/>
                    <a:pt x="6388" y="841"/>
                    <a:pt x="4565" y="2292"/>
                  </a:cubicBezTo>
                  <a:cubicBezTo>
                    <a:pt x="2671" y="3799"/>
                    <a:pt x="1129" y="5920"/>
                    <a:pt x="427" y="8097"/>
                  </a:cubicBezTo>
                  <a:cubicBezTo>
                    <a:pt x="-274" y="10330"/>
                    <a:pt x="-64" y="12730"/>
                    <a:pt x="708" y="14962"/>
                  </a:cubicBezTo>
                  <a:cubicBezTo>
                    <a:pt x="918" y="16078"/>
                    <a:pt x="1339" y="17195"/>
                    <a:pt x="2040" y="18144"/>
                  </a:cubicBezTo>
                  <a:cubicBezTo>
                    <a:pt x="2110" y="18255"/>
                    <a:pt x="2181" y="18423"/>
                    <a:pt x="2251" y="18534"/>
                  </a:cubicBezTo>
                  <a:cubicBezTo>
                    <a:pt x="2251" y="18702"/>
                    <a:pt x="2251" y="18869"/>
                    <a:pt x="2251" y="19037"/>
                  </a:cubicBezTo>
                  <a:cubicBezTo>
                    <a:pt x="2321" y="19148"/>
                    <a:pt x="2391" y="19204"/>
                    <a:pt x="2461" y="19260"/>
                  </a:cubicBezTo>
                  <a:cubicBezTo>
                    <a:pt x="2671" y="19427"/>
                    <a:pt x="2882" y="19595"/>
                    <a:pt x="3443" y="19762"/>
                  </a:cubicBezTo>
                  <a:cubicBezTo>
                    <a:pt x="4074" y="20209"/>
                    <a:pt x="4565" y="20376"/>
                    <a:pt x="5196" y="20599"/>
                  </a:cubicBezTo>
                  <a:cubicBezTo>
                    <a:pt x="7791" y="21325"/>
                    <a:pt x="10316" y="21325"/>
                    <a:pt x="12840" y="21102"/>
                  </a:cubicBezTo>
                  <a:cubicBezTo>
                    <a:pt x="15365" y="20767"/>
                    <a:pt x="17609" y="20209"/>
                    <a:pt x="19923" y="19260"/>
                  </a:cubicBezTo>
                  <a:cubicBezTo>
                    <a:pt x="17609" y="19595"/>
                    <a:pt x="15084" y="20209"/>
                    <a:pt x="12840" y="20209"/>
                  </a:cubicBezTo>
                  <a:cubicBezTo>
                    <a:pt x="10596" y="20209"/>
                    <a:pt x="8001" y="19985"/>
                    <a:pt x="5897" y="19260"/>
                  </a:cubicBezTo>
                  <a:cubicBezTo>
                    <a:pt x="5477" y="19037"/>
                    <a:pt x="4986" y="18869"/>
                    <a:pt x="4565" y="18534"/>
                  </a:cubicBezTo>
                  <a:cubicBezTo>
                    <a:pt x="4355" y="18311"/>
                    <a:pt x="4074" y="18311"/>
                    <a:pt x="4074" y="18144"/>
                  </a:cubicBezTo>
                  <a:cubicBezTo>
                    <a:pt x="4004" y="18032"/>
                    <a:pt x="3934" y="17920"/>
                    <a:pt x="3864" y="17809"/>
                  </a:cubicBezTo>
                  <a:cubicBezTo>
                    <a:pt x="3443" y="16804"/>
                    <a:pt x="3162" y="15911"/>
                    <a:pt x="2671" y="14962"/>
                  </a:cubicBezTo>
                  <a:cubicBezTo>
                    <a:pt x="2251" y="12953"/>
                    <a:pt x="2040" y="10888"/>
                    <a:pt x="2671" y="9046"/>
                  </a:cubicBezTo>
                  <a:cubicBezTo>
                    <a:pt x="3162" y="7148"/>
                    <a:pt x="4565" y="5474"/>
                    <a:pt x="6108" y="4190"/>
                  </a:cubicBezTo>
                  <a:cubicBezTo>
                    <a:pt x="7791" y="2851"/>
                    <a:pt x="9825" y="1958"/>
                    <a:pt x="11858" y="2125"/>
                  </a:cubicBezTo>
                  <a:cubicBezTo>
                    <a:pt x="12420" y="2125"/>
                    <a:pt x="13051" y="2125"/>
                    <a:pt x="13542" y="2292"/>
                  </a:cubicBezTo>
                  <a:cubicBezTo>
                    <a:pt x="13962" y="2516"/>
                    <a:pt x="14664" y="2516"/>
                    <a:pt x="15084" y="2683"/>
                  </a:cubicBezTo>
                  <a:cubicBezTo>
                    <a:pt x="16277" y="3018"/>
                    <a:pt x="17188" y="3632"/>
                    <a:pt x="17820" y="4358"/>
                  </a:cubicBezTo>
                  <a:cubicBezTo>
                    <a:pt x="19503" y="5474"/>
                    <a:pt x="20625" y="7316"/>
                    <a:pt x="21326" y="9548"/>
                  </a:cubicBezTo>
                  <a:cubicBezTo>
                    <a:pt x="21326" y="7316"/>
                    <a:pt x="20344" y="5251"/>
                    <a:pt x="18801" y="346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03" name="Freeform 305"/>
            <p:cNvSpPr/>
            <p:nvPr/>
          </p:nvSpPr>
          <p:spPr>
            <a:xfrm>
              <a:off x="172439" y="321938"/>
              <a:ext cx="61202" cy="7632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36"/>
                    <a:pt x="381" y="14570"/>
                    <a:pt x="1398" y="16200"/>
                  </a:cubicBezTo>
                  <a:cubicBezTo>
                    <a:pt x="2287" y="17932"/>
                    <a:pt x="3685" y="19257"/>
                    <a:pt x="5464" y="20174"/>
                  </a:cubicBezTo>
                  <a:cubicBezTo>
                    <a:pt x="7115" y="21091"/>
                    <a:pt x="8894" y="21600"/>
                    <a:pt x="10800" y="21600"/>
                  </a:cubicBezTo>
                  <a:cubicBezTo>
                    <a:pt x="12706" y="21600"/>
                    <a:pt x="14485" y="21091"/>
                    <a:pt x="16264" y="20174"/>
                  </a:cubicBezTo>
                  <a:cubicBezTo>
                    <a:pt x="17915" y="19257"/>
                    <a:pt x="19186" y="17932"/>
                    <a:pt x="20202" y="16200"/>
                  </a:cubicBezTo>
                  <a:cubicBezTo>
                    <a:pt x="21092" y="14570"/>
                    <a:pt x="21600" y="12736"/>
                    <a:pt x="21600" y="10800"/>
                  </a:cubicBezTo>
                  <a:cubicBezTo>
                    <a:pt x="21600" y="8966"/>
                    <a:pt x="21092" y="7030"/>
                    <a:pt x="20202" y="5400"/>
                  </a:cubicBezTo>
                  <a:cubicBezTo>
                    <a:pt x="19186" y="3770"/>
                    <a:pt x="17915" y="2343"/>
                    <a:pt x="16264" y="1426"/>
                  </a:cubicBezTo>
                  <a:cubicBezTo>
                    <a:pt x="14485" y="509"/>
                    <a:pt x="12706" y="0"/>
                    <a:pt x="10800" y="0"/>
                  </a:cubicBezTo>
                  <a:cubicBezTo>
                    <a:pt x="8894" y="0"/>
                    <a:pt x="7115" y="509"/>
                    <a:pt x="5464" y="1426"/>
                  </a:cubicBezTo>
                  <a:cubicBezTo>
                    <a:pt x="3685" y="2343"/>
                    <a:pt x="2287" y="3770"/>
                    <a:pt x="1398" y="5400"/>
                  </a:cubicBezTo>
                  <a:cubicBezTo>
                    <a:pt x="381" y="7030"/>
                    <a:pt x="0" y="8966"/>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04" name="Freeform 306"/>
            <p:cNvSpPr/>
            <p:nvPr/>
          </p:nvSpPr>
          <p:spPr>
            <a:xfrm>
              <a:off x="345287" y="292117"/>
              <a:ext cx="103776" cy="126643"/>
            </a:xfrm>
            <a:custGeom>
              <a:avLst/>
              <a:gdLst/>
              <a:ahLst/>
              <a:cxnLst>
                <a:cxn ang="0">
                  <a:pos x="wd2" y="hd2"/>
                </a:cxn>
                <a:cxn ang="5400000">
                  <a:pos x="wd2" y="hd2"/>
                </a:cxn>
                <a:cxn ang="10800000">
                  <a:pos x="wd2" y="hd2"/>
                </a:cxn>
                <a:cxn ang="16200000">
                  <a:pos x="wd2" y="hd2"/>
                </a:cxn>
              </a:cxnLst>
              <a:rect l="0" t="0" r="r" b="b"/>
              <a:pathLst>
                <a:path w="19642" h="18178" extrusionOk="0">
                  <a:moveTo>
                    <a:pt x="6737" y="509"/>
                  </a:moveTo>
                  <a:cubicBezTo>
                    <a:pt x="13415" y="-1610"/>
                    <a:pt x="17844" y="3402"/>
                    <a:pt x="18934" y="6141"/>
                  </a:cubicBezTo>
                  <a:cubicBezTo>
                    <a:pt x="20774" y="10275"/>
                    <a:pt x="18525" y="14926"/>
                    <a:pt x="17844" y="16011"/>
                  </a:cubicBezTo>
                  <a:cubicBezTo>
                    <a:pt x="17435" y="16683"/>
                    <a:pt x="12529" y="19990"/>
                    <a:pt x="1559" y="16838"/>
                  </a:cubicBezTo>
                  <a:cubicBezTo>
                    <a:pt x="1831" y="16838"/>
                    <a:pt x="-826" y="12187"/>
                    <a:pt x="264" y="7898"/>
                  </a:cubicBezTo>
                  <a:cubicBezTo>
                    <a:pt x="2377" y="5418"/>
                    <a:pt x="877" y="2214"/>
                    <a:pt x="6737" y="50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05" name="Freeform 307"/>
            <p:cNvSpPr/>
            <p:nvPr/>
          </p:nvSpPr>
          <p:spPr>
            <a:xfrm>
              <a:off x="346681" y="286271"/>
              <a:ext cx="110137" cy="135017"/>
            </a:xfrm>
            <a:custGeom>
              <a:avLst/>
              <a:gdLst/>
              <a:ahLst/>
              <a:cxnLst>
                <a:cxn ang="0">
                  <a:pos x="wd2" y="hd2"/>
                </a:cxn>
                <a:cxn ang="5400000">
                  <a:pos x="wd2" y="hd2"/>
                </a:cxn>
                <a:cxn ang="10800000">
                  <a:pos x="wd2" y="hd2"/>
                </a:cxn>
                <a:cxn ang="16200000">
                  <a:pos x="wd2" y="hd2"/>
                </a:cxn>
              </a:cxnLst>
              <a:rect l="0" t="0" r="r" b="b"/>
              <a:pathLst>
                <a:path w="21454" h="21151" extrusionOk="0">
                  <a:moveTo>
                    <a:pt x="3436" y="4065"/>
                  </a:moveTo>
                  <a:cubicBezTo>
                    <a:pt x="4348" y="3331"/>
                    <a:pt x="5330" y="2711"/>
                    <a:pt x="6171" y="2316"/>
                  </a:cubicBezTo>
                  <a:cubicBezTo>
                    <a:pt x="6662" y="2147"/>
                    <a:pt x="7294" y="1978"/>
                    <a:pt x="7855" y="1978"/>
                  </a:cubicBezTo>
                  <a:cubicBezTo>
                    <a:pt x="8275" y="1809"/>
                    <a:pt x="8977" y="1809"/>
                    <a:pt x="9397" y="1809"/>
                  </a:cubicBezTo>
                  <a:cubicBezTo>
                    <a:pt x="11501" y="1809"/>
                    <a:pt x="13816" y="2542"/>
                    <a:pt x="15148" y="3839"/>
                  </a:cubicBezTo>
                  <a:cubicBezTo>
                    <a:pt x="16761" y="5136"/>
                    <a:pt x="18164" y="7054"/>
                    <a:pt x="18584" y="8745"/>
                  </a:cubicBezTo>
                  <a:cubicBezTo>
                    <a:pt x="19005" y="10663"/>
                    <a:pt x="19005" y="12637"/>
                    <a:pt x="18584" y="14724"/>
                  </a:cubicBezTo>
                  <a:cubicBezTo>
                    <a:pt x="18374" y="15739"/>
                    <a:pt x="17883" y="16810"/>
                    <a:pt x="17462" y="17543"/>
                  </a:cubicBezTo>
                  <a:cubicBezTo>
                    <a:pt x="17392" y="17713"/>
                    <a:pt x="17322" y="17825"/>
                    <a:pt x="17252" y="17995"/>
                  </a:cubicBezTo>
                  <a:cubicBezTo>
                    <a:pt x="17042" y="18164"/>
                    <a:pt x="16761" y="18164"/>
                    <a:pt x="16761" y="18333"/>
                  </a:cubicBezTo>
                  <a:cubicBezTo>
                    <a:pt x="16270" y="18502"/>
                    <a:pt x="15849" y="18897"/>
                    <a:pt x="15358" y="19066"/>
                  </a:cubicBezTo>
                  <a:cubicBezTo>
                    <a:pt x="13255" y="19799"/>
                    <a:pt x="11010" y="20250"/>
                    <a:pt x="8486" y="19968"/>
                  </a:cubicBezTo>
                  <a:cubicBezTo>
                    <a:pt x="6171" y="19968"/>
                    <a:pt x="3647" y="19630"/>
                    <a:pt x="1332" y="19066"/>
                  </a:cubicBezTo>
                  <a:cubicBezTo>
                    <a:pt x="3647" y="19968"/>
                    <a:pt x="5961" y="20589"/>
                    <a:pt x="8486" y="20984"/>
                  </a:cubicBezTo>
                  <a:cubicBezTo>
                    <a:pt x="11010" y="21322"/>
                    <a:pt x="13605" y="21153"/>
                    <a:pt x="16060" y="20420"/>
                  </a:cubicBezTo>
                  <a:cubicBezTo>
                    <a:pt x="16761" y="20250"/>
                    <a:pt x="17252" y="19968"/>
                    <a:pt x="17883" y="19630"/>
                  </a:cubicBezTo>
                  <a:cubicBezTo>
                    <a:pt x="18164" y="19461"/>
                    <a:pt x="18584" y="19235"/>
                    <a:pt x="18795" y="19066"/>
                  </a:cubicBezTo>
                  <a:cubicBezTo>
                    <a:pt x="18865" y="19010"/>
                    <a:pt x="18935" y="18953"/>
                    <a:pt x="19005" y="18897"/>
                  </a:cubicBezTo>
                  <a:cubicBezTo>
                    <a:pt x="19075" y="18841"/>
                    <a:pt x="19145" y="18784"/>
                    <a:pt x="19286" y="18728"/>
                  </a:cubicBezTo>
                  <a:cubicBezTo>
                    <a:pt x="19286" y="18671"/>
                    <a:pt x="19286" y="18615"/>
                    <a:pt x="19286" y="18502"/>
                  </a:cubicBezTo>
                  <a:cubicBezTo>
                    <a:pt x="19356" y="18446"/>
                    <a:pt x="19426" y="18389"/>
                    <a:pt x="19566" y="18333"/>
                  </a:cubicBezTo>
                  <a:cubicBezTo>
                    <a:pt x="19987" y="17205"/>
                    <a:pt x="20478" y="16246"/>
                    <a:pt x="20899" y="15118"/>
                  </a:cubicBezTo>
                  <a:cubicBezTo>
                    <a:pt x="21600" y="12919"/>
                    <a:pt x="21600" y="10663"/>
                    <a:pt x="21109" y="8182"/>
                  </a:cubicBezTo>
                  <a:cubicBezTo>
                    <a:pt x="20478" y="5926"/>
                    <a:pt x="18795" y="3839"/>
                    <a:pt x="17042" y="2316"/>
                  </a:cubicBezTo>
                  <a:cubicBezTo>
                    <a:pt x="14938" y="850"/>
                    <a:pt x="12413" y="-278"/>
                    <a:pt x="9608" y="60"/>
                  </a:cubicBezTo>
                  <a:cubicBezTo>
                    <a:pt x="8977" y="60"/>
                    <a:pt x="8275" y="230"/>
                    <a:pt x="7644" y="455"/>
                  </a:cubicBezTo>
                  <a:cubicBezTo>
                    <a:pt x="6873" y="681"/>
                    <a:pt x="6452" y="850"/>
                    <a:pt x="5751" y="1245"/>
                  </a:cubicBezTo>
                  <a:cubicBezTo>
                    <a:pt x="4629" y="1809"/>
                    <a:pt x="3647" y="2542"/>
                    <a:pt x="2735" y="3501"/>
                  </a:cubicBezTo>
                  <a:cubicBezTo>
                    <a:pt x="1122" y="4967"/>
                    <a:pt x="210" y="7223"/>
                    <a:pt x="0" y="9479"/>
                  </a:cubicBezTo>
                  <a:cubicBezTo>
                    <a:pt x="701" y="7392"/>
                    <a:pt x="1613" y="5305"/>
                    <a:pt x="3436" y="406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06" name="Freeform 308"/>
            <p:cNvSpPr/>
            <p:nvPr/>
          </p:nvSpPr>
          <p:spPr>
            <a:xfrm>
              <a:off x="361800" y="321938"/>
              <a:ext cx="61202" cy="7632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36"/>
                    <a:pt x="508" y="14570"/>
                    <a:pt x="1525" y="16200"/>
                  </a:cubicBezTo>
                  <a:cubicBezTo>
                    <a:pt x="2414" y="17932"/>
                    <a:pt x="3812" y="19257"/>
                    <a:pt x="5464" y="20174"/>
                  </a:cubicBezTo>
                  <a:cubicBezTo>
                    <a:pt x="6988" y="21091"/>
                    <a:pt x="8894" y="21600"/>
                    <a:pt x="10800" y="21600"/>
                  </a:cubicBezTo>
                  <a:cubicBezTo>
                    <a:pt x="12706" y="21600"/>
                    <a:pt x="14612" y="21091"/>
                    <a:pt x="16264" y="20174"/>
                  </a:cubicBezTo>
                  <a:cubicBezTo>
                    <a:pt x="17788" y="19257"/>
                    <a:pt x="19186" y="17932"/>
                    <a:pt x="20202" y="16200"/>
                  </a:cubicBezTo>
                  <a:cubicBezTo>
                    <a:pt x="21092" y="14570"/>
                    <a:pt x="21600" y="12736"/>
                    <a:pt x="21600" y="10800"/>
                  </a:cubicBezTo>
                  <a:cubicBezTo>
                    <a:pt x="21600" y="8966"/>
                    <a:pt x="21092" y="7030"/>
                    <a:pt x="20202" y="5400"/>
                  </a:cubicBezTo>
                  <a:cubicBezTo>
                    <a:pt x="19186" y="3770"/>
                    <a:pt x="17788" y="2343"/>
                    <a:pt x="16264" y="1426"/>
                  </a:cubicBezTo>
                  <a:cubicBezTo>
                    <a:pt x="14612" y="509"/>
                    <a:pt x="12706" y="0"/>
                    <a:pt x="10800" y="0"/>
                  </a:cubicBezTo>
                  <a:cubicBezTo>
                    <a:pt x="8894" y="0"/>
                    <a:pt x="6988" y="509"/>
                    <a:pt x="5464" y="1426"/>
                  </a:cubicBezTo>
                  <a:cubicBezTo>
                    <a:pt x="3812" y="2343"/>
                    <a:pt x="2414" y="3770"/>
                    <a:pt x="1525" y="5400"/>
                  </a:cubicBezTo>
                  <a:cubicBezTo>
                    <a:pt x="508" y="7030"/>
                    <a:pt x="0" y="8966"/>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07" name="Freeform 309"/>
            <p:cNvSpPr/>
            <p:nvPr/>
          </p:nvSpPr>
          <p:spPr>
            <a:xfrm>
              <a:off x="266399" y="457300"/>
              <a:ext cx="62283" cy="5292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483" y="0"/>
                    <a:pt x="7242" y="0"/>
                    <a:pt x="0" y="0"/>
                  </a:cubicBezTo>
                  <a:cubicBezTo>
                    <a:pt x="0" y="7200"/>
                    <a:pt x="0" y="14400"/>
                    <a:pt x="0" y="21600"/>
                  </a:cubicBezTo>
                  <a:cubicBezTo>
                    <a:pt x="7242" y="21600"/>
                    <a:pt x="14483" y="21600"/>
                    <a:pt x="21600" y="21600"/>
                  </a:cubicBezTo>
                  <a:cubicBezTo>
                    <a:pt x="21600" y="14400"/>
                    <a:pt x="21600" y="7200"/>
                    <a:pt x="2160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08" name="Freeform 310"/>
            <p:cNvSpPr/>
            <p:nvPr/>
          </p:nvSpPr>
          <p:spPr>
            <a:xfrm>
              <a:off x="180359" y="412659"/>
              <a:ext cx="235803" cy="85633"/>
            </a:xfrm>
            <a:custGeom>
              <a:avLst/>
              <a:gdLst/>
              <a:ahLst/>
              <a:cxnLst>
                <a:cxn ang="0">
                  <a:pos x="wd2" y="hd2"/>
                </a:cxn>
                <a:cxn ang="5400000">
                  <a:pos x="wd2" y="hd2"/>
                </a:cxn>
                <a:cxn ang="10800000">
                  <a:pos x="wd2" y="hd2"/>
                </a:cxn>
                <a:cxn ang="16200000">
                  <a:pos x="wd2" y="hd2"/>
                </a:cxn>
              </a:cxnLst>
              <a:rect l="0" t="0" r="r" b="b"/>
              <a:pathLst>
                <a:path w="21600" h="21319" extrusionOk="0">
                  <a:moveTo>
                    <a:pt x="5309" y="18284"/>
                  </a:moveTo>
                  <a:cubicBezTo>
                    <a:pt x="6398" y="17925"/>
                    <a:pt x="7453" y="17298"/>
                    <a:pt x="8310" y="15864"/>
                  </a:cubicBezTo>
                  <a:cubicBezTo>
                    <a:pt x="9201" y="14340"/>
                    <a:pt x="9827" y="12368"/>
                    <a:pt x="9926" y="10217"/>
                  </a:cubicBezTo>
                  <a:cubicBezTo>
                    <a:pt x="10190" y="6812"/>
                    <a:pt x="10454" y="3406"/>
                    <a:pt x="10718" y="0"/>
                  </a:cubicBezTo>
                  <a:cubicBezTo>
                    <a:pt x="10948" y="3406"/>
                    <a:pt x="11179" y="6812"/>
                    <a:pt x="11443" y="10217"/>
                  </a:cubicBezTo>
                  <a:cubicBezTo>
                    <a:pt x="11641" y="12637"/>
                    <a:pt x="12202" y="14340"/>
                    <a:pt x="13059" y="15864"/>
                  </a:cubicBezTo>
                  <a:cubicBezTo>
                    <a:pt x="13916" y="17298"/>
                    <a:pt x="15005" y="18284"/>
                    <a:pt x="16093" y="18284"/>
                  </a:cubicBezTo>
                  <a:cubicBezTo>
                    <a:pt x="17280" y="18284"/>
                    <a:pt x="18335" y="17925"/>
                    <a:pt x="19325" y="16491"/>
                  </a:cubicBezTo>
                  <a:cubicBezTo>
                    <a:pt x="20314" y="15237"/>
                    <a:pt x="21171" y="13175"/>
                    <a:pt x="21600" y="10486"/>
                  </a:cubicBezTo>
                  <a:cubicBezTo>
                    <a:pt x="21468" y="13534"/>
                    <a:pt x="20842" y="16222"/>
                    <a:pt x="19852" y="17925"/>
                  </a:cubicBezTo>
                  <a:cubicBezTo>
                    <a:pt x="18929" y="19718"/>
                    <a:pt x="17511" y="20973"/>
                    <a:pt x="16225" y="21241"/>
                  </a:cubicBezTo>
                  <a:cubicBezTo>
                    <a:pt x="14807" y="21600"/>
                    <a:pt x="13521" y="20704"/>
                    <a:pt x="12300" y="18822"/>
                  </a:cubicBezTo>
                  <a:cubicBezTo>
                    <a:pt x="11641" y="17925"/>
                    <a:pt x="11212" y="16760"/>
                    <a:pt x="10816" y="15237"/>
                  </a:cubicBezTo>
                  <a:cubicBezTo>
                    <a:pt x="10388" y="16760"/>
                    <a:pt x="9827" y="17925"/>
                    <a:pt x="9300" y="18822"/>
                  </a:cubicBezTo>
                  <a:cubicBezTo>
                    <a:pt x="8112" y="20704"/>
                    <a:pt x="6694" y="21600"/>
                    <a:pt x="5408" y="21241"/>
                  </a:cubicBezTo>
                  <a:cubicBezTo>
                    <a:pt x="4089" y="21241"/>
                    <a:pt x="2704" y="20076"/>
                    <a:pt x="1715" y="17925"/>
                  </a:cubicBezTo>
                  <a:cubicBezTo>
                    <a:pt x="758" y="16222"/>
                    <a:pt x="0" y="13175"/>
                    <a:pt x="0" y="10486"/>
                  </a:cubicBezTo>
                  <a:cubicBezTo>
                    <a:pt x="198" y="12906"/>
                    <a:pt x="1088" y="14968"/>
                    <a:pt x="2078" y="16491"/>
                  </a:cubicBezTo>
                  <a:cubicBezTo>
                    <a:pt x="3034" y="17656"/>
                    <a:pt x="4221" y="18284"/>
                    <a:pt x="5309" y="1828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09" name="Freeform 311"/>
            <p:cNvSpPr/>
            <p:nvPr/>
          </p:nvSpPr>
          <p:spPr>
            <a:xfrm>
              <a:off x="253452" y="397180"/>
              <a:ext cx="89853" cy="43202"/>
            </a:xfrm>
            <a:custGeom>
              <a:avLst/>
              <a:gdLst/>
              <a:ahLst/>
              <a:cxnLst>
                <a:cxn ang="0">
                  <a:pos x="wd2" y="hd2"/>
                </a:cxn>
                <a:cxn ang="5400000">
                  <a:pos x="wd2" y="hd2"/>
                </a:cxn>
                <a:cxn ang="10800000">
                  <a:pos x="wd2" y="hd2"/>
                </a:cxn>
                <a:cxn ang="16200000">
                  <a:pos x="wd2" y="hd2"/>
                </a:cxn>
              </a:cxnLst>
              <a:rect l="0" t="0" r="r" b="b"/>
              <a:pathLst>
                <a:path w="20116" h="21600" extrusionOk="0">
                  <a:moveTo>
                    <a:pt x="10072" y="0"/>
                  </a:moveTo>
                  <a:cubicBezTo>
                    <a:pt x="11926" y="0"/>
                    <a:pt x="17487" y="0"/>
                    <a:pt x="19582" y="3780"/>
                  </a:cubicBezTo>
                  <a:cubicBezTo>
                    <a:pt x="20872" y="6120"/>
                    <a:pt x="19824" y="12060"/>
                    <a:pt x="16439" y="17640"/>
                  </a:cubicBezTo>
                  <a:cubicBezTo>
                    <a:pt x="14021" y="21060"/>
                    <a:pt x="11845" y="21600"/>
                    <a:pt x="10314" y="21600"/>
                  </a:cubicBezTo>
                  <a:cubicBezTo>
                    <a:pt x="8460" y="21600"/>
                    <a:pt x="6365" y="20520"/>
                    <a:pt x="4269" y="17640"/>
                  </a:cubicBezTo>
                  <a:cubicBezTo>
                    <a:pt x="78" y="12060"/>
                    <a:pt x="-728" y="6120"/>
                    <a:pt x="562" y="3780"/>
                  </a:cubicBezTo>
                  <a:cubicBezTo>
                    <a:pt x="2415" y="0"/>
                    <a:pt x="8218" y="0"/>
                    <a:pt x="10072"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grpSp>
        <p:nvGrpSpPr>
          <p:cNvPr id="1634" name="Group 312"/>
          <p:cNvGrpSpPr/>
          <p:nvPr/>
        </p:nvGrpSpPr>
        <p:grpSpPr>
          <a:xfrm>
            <a:off x="9090046" y="4769956"/>
            <a:ext cx="269958" cy="360093"/>
            <a:chOff x="1" y="-3"/>
            <a:chExt cx="269956" cy="360091"/>
          </a:xfrm>
        </p:grpSpPr>
        <p:sp>
          <p:nvSpPr>
            <p:cNvPr id="1611" name="Freeform 313"/>
            <p:cNvSpPr/>
            <p:nvPr/>
          </p:nvSpPr>
          <p:spPr>
            <a:xfrm>
              <a:off x="222796" y="246638"/>
              <a:ext cx="47163" cy="525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23"/>
                    <a:pt x="21105" y="14499"/>
                    <a:pt x="20281" y="16126"/>
                  </a:cubicBezTo>
                  <a:cubicBezTo>
                    <a:pt x="19292" y="17901"/>
                    <a:pt x="17973" y="19233"/>
                    <a:pt x="16324" y="20121"/>
                  </a:cubicBezTo>
                  <a:cubicBezTo>
                    <a:pt x="14675" y="21156"/>
                    <a:pt x="12861" y="21600"/>
                    <a:pt x="10882" y="21600"/>
                  </a:cubicBezTo>
                  <a:cubicBezTo>
                    <a:pt x="8904" y="21600"/>
                    <a:pt x="7090" y="21156"/>
                    <a:pt x="5441" y="20121"/>
                  </a:cubicBezTo>
                  <a:cubicBezTo>
                    <a:pt x="3792" y="19233"/>
                    <a:pt x="2308" y="17901"/>
                    <a:pt x="1484" y="16126"/>
                  </a:cubicBezTo>
                  <a:cubicBezTo>
                    <a:pt x="495" y="14499"/>
                    <a:pt x="0" y="12723"/>
                    <a:pt x="0" y="10800"/>
                  </a:cubicBezTo>
                  <a:cubicBezTo>
                    <a:pt x="0" y="9025"/>
                    <a:pt x="495" y="7101"/>
                    <a:pt x="1484" y="5474"/>
                  </a:cubicBezTo>
                  <a:cubicBezTo>
                    <a:pt x="2473" y="3699"/>
                    <a:pt x="3792" y="2367"/>
                    <a:pt x="5441" y="1479"/>
                  </a:cubicBezTo>
                  <a:cubicBezTo>
                    <a:pt x="7090" y="444"/>
                    <a:pt x="8904" y="0"/>
                    <a:pt x="10882" y="0"/>
                  </a:cubicBezTo>
                  <a:cubicBezTo>
                    <a:pt x="12861" y="0"/>
                    <a:pt x="14675" y="444"/>
                    <a:pt x="16324" y="1479"/>
                  </a:cubicBezTo>
                  <a:cubicBezTo>
                    <a:pt x="17973" y="2367"/>
                    <a:pt x="19292" y="3699"/>
                    <a:pt x="20281" y="5474"/>
                  </a:cubicBezTo>
                  <a:cubicBezTo>
                    <a:pt x="21105" y="7101"/>
                    <a:pt x="21600" y="9025"/>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12" name="Freeform 314"/>
            <p:cNvSpPr/>
            <p:nvPr/>
          </p:nvSpPr>
          <p:spPr>
            <a:xfrm>
              <a:off x="170847" y="240518"/>
              <a:ext cx="82302" cy="104951"/>
            </a:xfrm>
            <a:custGeom>
              <a:avLst/>
              <a:gdLst/>
              <a:ahLst/>
              <a:cxnLst>
                <a:cxn ang="0">
                  <a:pos x="wd2" y="hd2"/>
                </a:cxn>
                <a:cxn ang="5400000">
                  <a:pos x="wd2" y="hd2"/>
                </a:cxn>
                <a:cxn ang="10800000">
                  <a:pos x="wd2" y="hd2"/>
                </a:cxn>
                <a:cxn ang="16200000">
                  <a:pos x="wd2" y="hd2"/>
                </a:cxn>
              </a:cxnLst>
              <a:rect l="0" t="0" r="r" b="b"/>
              <a:pathLst>
                <a:path w="17327" h="20445" extrusionOk="0">
                  <a:moveTo>
                    <a:pt x="16318" y="17252"/>
                  </a:moveTo>
                  <a:cubicBezTo>
                    <a:pt x="20107" y="3997"/>
                    <a:pt x="12149" y="5751"/>
                    <a:pt x="10103" y="0"/>
                  </a:cubicBezTo>
                  <a:cubicBezTo>
                    <a:pt x="7147" y="1332"/>
                    <a:pt x="4191" y="2735"/>
                    <a:pt x="1235" y="4068"/>
                  </a:cubicBezTo>
                  <a:cubicBezTo>
                    <a:pt x="1235" y="3997"/>
                    <a:pt x="-1493" y="16691"/>
                    <a:pt x="1160" y="19496"/>
                  </a:cubicBezTo>
                  <a:cubicBezTo>
                    <a:pt x="3130" y="21600"/>
                    <a:pt x="15560" y="19917"/>
                    <a:pt x="16318" y="1725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13" name="Freeform 315"/>
            <p:cNvSpPr/>
            <p:nvPr/>
          </p:nvSpPr>
          <p:spPr>
            <a:xfrm>
              <a:off x="176715" y="299102"/>
              <a:ext cx="48242" cy="25659"/>
            </a:xfrm>
            <a:custGeom>
              <a:avLst/>
              <a:gdLst/>
              <a:ahLst/>
              <a:cxnLst>
                <a:cxn ang="0">
                  <a:pos x="wd2" y="hd2"/>
                </a:cxn>
                <a:cxn ang="5400000">
                  <a:pos x="wd2" y="hd2"/>
                </a:cxn>
                <a:cxn ang="10800000">
                  <a:pos x="wd2" y="hd2"/>
                </a:cxn>
                <a:cxn ang="16200000">
                  <a:pos x="wd2" y="hd2"/>
                </a:cxn>
              </a:cxnLst>
              <a:rect l="0" t="0" r="r" b="b"/>
              <a:pathLst>
                <a:path w="21600" h="20802" extrusionOk="0">
                  <a:moveTo>
                    <a:pt x="2901" y="10002"/>
                  </a:moveTo>
                  <a:cubicBezTo>
                    <a:pt x="4513" y="7083"/>
                    <a:pt x="6287" y="4164"/>
                    <a:pt x="8382" y="2705"/>
                  </a:cubicBezTo>
                  <a:cubicBezTo>
                    <a:pt x="12734" y="-798"/>
                    <a:pt x="17570" y="-798"/>
                    <a:pt x="21600" y="2121"/>
                  </a:cubicBezTo>
                  <a:cubicBezTo>
                    <a:pt x="17248" y="2121"/>
                    <a:pt x="13218" y="2705"/>
                    <a:pt x="9349" y="6207"/>
                  </a:cubicBezTo>
                  <a:cubicBezTo>
                    <a:pt x="7415" y="7375"/>
                    <a:pt x="5642" y="9418"/>
                    <a:pt x="4030" y="12045"/>
                  </a:cubicBezTo>
                  <a:cubicBezTo>
                    <a:pt x="2740" y="14380"/>
                    <a:pt x="967" y="17299"/>
                    <a:pt x="0" y="20802"/>
                  </a:cubicBezTo>
                  <a:cubicBezTo>
                    <a:pt x="322" y="16716"/>
                    <a:pt x="1451" y="12921"/>
                    <a:pt x="2901" y="1000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14" name="Freeform 316"/>
            <p:cNvSpPr/>
            <p:nvPr/>
          </p:nvSpPr>
          <p:spPr>
            <a:xfrm>
              <a:off x="117351" y="232238"/>
              <a:ext cx="69446" cy="127851"/>
            </a:xfrm>
            <a:custGeom>
              <a:avLst/>
              <a:gdLst/>
              <a:ahLst/>
              <a:cxnLst>
                <a:cxn ang="0">
                  <a:pos x="wd2" y="hd2"/>
                </a:cxn>
                <a:cxn ang="5400000">
                  <a:pos x="wd2" y="hd2"/>
                </a:cxn>
                <a:cxn ang="10800000">
                  <a:pos x="wd2" y="hd2"/>
                </a:cxn>
                <a:cxn ang="16200000">
                  <a:pos x="wd2" y="hd2"/>
                </a:cxn>
              </a:cxnLst>
              <a:rect l="0" t="0" r="r" b="b"/>
              <a:pathLst>
                <a:path w="19470" h="21131" extrusionOk="0">
                  <a:moveTo>
                    <a:pt x="15534" y="19815"/>
                  </a:moveTo>
                  <a:cubicBezTo>
                    <a:pt x="19470" y="17316"/>
                    <a:pt x="19369" y="6307"/>
                    <a:pt x="19470" y="893"/>
                  </a:cubicBezTo>
                  <a:cubicBezTo>
                    <a:pt x="13818" y="595"/>
                    <a:pt x="8266" y="298"/>
                    <a:pt x="2614" y="0"/>
                  </a:cubicBezTo>
                  <a:cubicBezTo>
                    <a:pt x="2513" y="0"/>
                    <a:pt x="-2130" y="17435"/>
                    <a:pt x="1201" y="19815"/>
                  </a:cubicBezTo>
                  <a:cubicBezTo>
                    <a:pt x="3623" y="21600"/>
                    <a:pt x="12707" y="21540"/>
                    <a:pt x="15534"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15" name="Freeform 317"/>
            <p:cNvSpPr/>
            <p:nvPr/>
          </p:nvSpPr>
          <p:spPr>
            <a:xfrm>
              <a:off x="55754" y="232238"/>
              <a:ext cx="69970" cy="127851"/>
            </a:xfrm>
            <a:custGeom>
              <a:avLst/>
              <a:gdLst/>
              <a:ahLst/>
              <a:cxnLst>
                <a:cxn ang="0">
                  <a:pos x="wd2" y="hd2"/>
                </a:cxn>
                <a:cxn ang="5400000">
                  <a:pos x="wd2" y="hd2"/>
                </a:cxn>
                <a:cxn ang="10800000">
                  <a:pos x="wd2" y="hd2"/>
                </a:cxn>
                <a:cxn ang="16200000">
                  <a:pos x="wd2" y="hd2"/>
                </a:cxn>
              </a:cxnLst>
              <a:rect l="0" t="0" r="r" b="b"/>
              <a:pathLst>
                <a:path w="19526" h="21131" extrusionOk="0">
                  <a:moveTo>
                    <a:pt x="3918" y="19815"/>
                  </a:moveTo>
                  <a:cubicBezTo>
                    <a:pt x="0" y="17316"/>
                    <a:pt x="100" y="6307"/>
                    <a:pt x="0" y="893"/>
                  </a:cubicBezTo>
                  <a:cubicBezTo>
                    <a:pt x="5626" y="595"/>
                    <a:pt x="11252" y="298"/>
                    <a:pt x="16778" y="0"/>
                  </a:cubicBezTo>
                  <a:cubicBezTo>
                    <a:pt x="17280" y="6605"/>
                    <a:pt x="21600" y="17494"/>
                    <a:pt x="18285" y="19815"/>
                  </a:cubicBezTo>
                  <a:cubicBezTo>
                    <a:pt x="15873" y="21600"/>
                    <a:pt x="6731" y="21540"/>
                    <a:pt x="3918"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16" name="Freeform 318"/>
            <p:cNvSpPr/>
            <p:nvPr/>
          </p:nvSpPr>
          <p:spPr>
            <a:xfrm>
              <a:off x="114924" y="300279"/>
              <a:ext cx="12702" cy="51842"/>
            </a:xfrm>
            <a:custGeom>
              <a:avLst/>
              <a:gdLst/>
              <a:ahLst/>
              <a:cxnLst>
                <a:cxn ang="0">
                  <a:pos x="wd2" y="hd2"/>
                </a:cxn>
                <a:cxn ang="5400000">
                  <a:pos x="wd2" y="hd2"/>
                </a:cxn>
                <a:cxn ang="10800000">
                  <a:pos x="wd2" y="hd2"/>
                </a:cxn>
                <a:cxn ang="16200000">
                  <a:pos x="wd2" y="hd2"/>
                </a:cxn>
              </a:cxnLst>
              <a:rect l="0" t="0" r="r" b="b"/>
              <a:pathLst>
                <a:path w="21600" h="21600" extrusionOk="0">
                  <a:moveTo>
                    <a:pt x="0" y="10650"/>
                  </a:moveTo>
                  <a:cubicBezTo>
                    <a:pt x="0" y="7200"/>
                    <a:pt x="3086" y="3600"/>
                    <a:pt x="10800" y="0"/>
                  </a:cubicBezTo>
                  <a:cubicBezTo>
                    <a:pt x="18514" y="3600"/>
                    <a:pt x="21600" y="7350"/>
                    <a:pt x="21600" y="10650"/>
                  </a:cubicBezTo>
                  <a:cubicBezTo>
                    <a:pt x="18514" y="14400"/>
                    <a:pt x="18514" y="18000"/>
                    <a:pt x="10800" y="21600"/>
                  </a:cubicBezTo>
                  <a:cubicBezTo>
                    <a:pt x="3086" y="18000"/>
                    <a:pt x="0" y="14250"/>
                    <a:pt x="0" y="1065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17" name="Freeform 319"/>
            <p:cNvSpPr/>
            <p:nvPr/>
          </p:nvSpPr>
          <p:spPr>
            <a:xfrm>
              <a:off x="68354" y="227559"/>
              <a:ext cx="106203" cy="104042"/>
            </a:xfrm>
            <a:custGeom>
              <a:avLst/>
              <a:gdLst/>
              <a:ahLst/>
              <a:cxnLst>
                <a:cxn ang="0">
                  <a:pos x="wd2" y="hd2"/>
                </a:cxn>
                <a:cxn ang="5400000">
                  <a:pos x="wd2" y="hd2"/>
                </a:cxn>
                <a:cxn ang="10800000">
                  <a:pos x="wd2" y="hd2"/>
                </a:cxn>
                <a:cxn ang="16200000">
                  <a:pos x="wd2" y="hd2"/>
                </a:cxn>
              </a:cxnLst>
              <a:rect l="0" t="0" r="r" b="b"/>
              <a:pathLst>
                <a:path w="21600" h="21600" extrusionOk="0">
                  <a:moveTo>
                    <a:pt x="10837" y="21600"/>
                  </a:moveTo>
                  <a:cubicBezTo>
                    <a:pt x="7249" y="17788"/>
                    <a:pt x="0" y="15845"/>
                    <a:pt x="0" y="10165"/>
                  </a:cubicBezTo>
                  <a:cubicBezTo>
                    <a:pt x="0" y="4559"/>
                    <a:pt x="4833" y="0"/>
                    <a:pt x="10837" y="0"/>
                  </a:cubicBezTo>
                  <a:cubicBezTo>
                    <a:pt x="16841" y="0"/>
                    <a:pt x="21600" y="4559"/>
                    <a:pt x="21600" y="10165"/>
                  </a:cubicBezTo>
                  <a:cubicBezTo>
                    <a:pt x="21600" y="15845"/>
                    <a:pt x="14424" y="17788"/>
                    <a:pt x="10837"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18" name="Freeform 320"/>
            <p:cNvSpPr/>
            <p:nvPr/>
          </p:nvSpPr>
          <p:spPr>
            <a:xfrm>
              <a:off x="162675" y="-4"/>
              <a:ext cx="80337" cy="157725"/>
            </a:xfrm>
            <a:custGeom>
              <a:avLst/>
              <a:gdLst/>
              <a:ahLst/>
              <a:cxnLst>
                <a:cxn ang="0">
                  <a:pos x="wd2" y="hd2"/>
                </a:cxn>
                <a:cxn ang="5400000">
                  <a:pos x="wd2" y="hd2"/>
                </a:cxn>
                <a:cxn ang="10800000">
                  <a:pos x="wd2" y="hd2"/>
                </a:cxn>
                <a:cxn ang="16200000">
                  <a:pos x="wd2" y="hd2"/>
                </a:cxn>
              </a:cxnLst>
              <a:rect l="0" t="0" r="r" b="b"/>
              <a:pathLst>
                <a:path w="19436" h="21410" extrusionOk="0">
                  <a:moveTo>
                    <a:pt x="1742" y="9388"/>
                  </a:moveTo>
                  <a:cubicBezTo>
                    <a:pt x="1045" y="17940"/>
                    <a:pt x="610" y="16670"/>
                    <a:pt x="0" y="20335"/>
                  </a:cubicBezTo>
                  <a:cubicBezTo>
                    <a:pt x="2700" y="20677"/>
                    <a:pt x="5313" y="21068"/>
                    <a:pt x="8013" y="21410"/>
                  </a:cubicBezTo>
                  <a:cubicBezTo>
                    <a:pt x="11323" y="18185"/>
                    <a:pt x="7577" y="20628"/>
                    <a:pt x="17942" y="11636"/>
                  </a:cubicBezTo>
                  <a:cubicBezTo>
                    <a:pt x="21600" y="8313"/>
                    <a:pt x="17681" y="543"/>
                    <a:pt x="15329" y="5"/>
                  </a:cubicBezTo>
                  <a:cubicBezTo>
                    <a:pt x="13935" y="-190"/>
                    <a:pt x="2003" y="4990"/>
                    <a:pt x="1742" y="938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19" name="Freeform 321"/>
            <p:cNvSpPr/>
            <p:nvPr/>
          </p:nvSpPr>
          <p:spPr>
            <a:xfrm>
              <a:off x="169155" y="31594"/>
              <a:ext cx="58110" cy="125046"/>
            </a:xfrm>
            <a:custGeom>
              <a:avLst/>
              <a:gdLst/>
              <a:ahLst/>
              <a:cxnLst>
                <a:cxn ang="0">
                  <a:pos x="wd2" y="hd2"/>
                </a:cxn>
                <a:cxn ang="5400000">
                  <a:pos x="wd2" y="hd2"/>
                </a:cxn>
                <a:cxn ang="10800000">
                  <a:pos x="wd2" y="hd2"/>
                </a:cxn>
                <a:cxn ang="16200000">
                  <a:pos x="wd2" y="hd2"/>
                </a:cxn>
              </a:cxnLst>
              <a:rect l="0" t="0" r="r" b="b"/>
              <a:pathLst>
                <a:path w="20152" h="21315" extrusionOk="0">
                  <a:moveTo>
                    <a:pt x="5244" y="7017"/>
                  </a:moveTo>
                  <a:cubicBezTo>
                    <a:pt x="1249" y="17449"/>
                    <a:pt x="1748" y="15915"/>
                    <a:pt x="0" y="20395"/>
                  </a:cubicBezTo>
                  <a:cubicBezTo>
                    <a:pt x="2497" y="20701"/>
                    <a:pt x="5119" y="21008"/>
                    <a:pt x="7616" y="21315"/>
                  </a:cubicBezTo>
                  <a:cubicBezTo>
                    <a:pt x="11237" y="17081"/>
                    <a:pt x="7616" y="20579"/>
                    <a:pt x="18603" y="8613"/>
                  </a:cubicBezTo>
                  <a:cubicBezTo>
                    <a:pt x="21600" y="5545"/>
                    <a:pt x="19852" y="574"/>
                    <a:pt x="16731" y="22"/>
                  </a:cubicBezTo>
                  <a:cubicBezTo>
                    <a:pt x="14733" y="-285"/>
                    <a:pt x="6742" y="2722"/>
                    <a:pt x="5244" y="701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20" name="Freeform 322"/>
            <p:cNvSpPr/>
            <p:nvPr/>
          </p:nvSpPr>
          <p:spPr>
            <a:xfrm>
              <a:off x="1" y="-4"/>
              <a:ext cx="80235" cy="157725"/>
            </a:xfrm>
            <a:custGeom>
              <a:avLst/>
              <a:gdLst/>
              <a:ahLst/>
              <a:cxnLst>
                <a:cxn ang="0">
                  <a:pos x="wd2" y="hd2"/>
                </a:cxn>
                <a:cxn ang="5400000">
                  <a:pos x="wd2" y="hd2"/>
                </a:cxn>
                <a:cxn ang="10800000">
                  <a:pos x="wd2" y="hd2"/>
                </a:cxn>
                <a:cxn ang="16200000">
                  <a:pos x="wd2" y="hd2"/>
                </a:cxn>
              </a:cxnLst>
              <a:rect l="0" t="0" r="r" b="b"/>
              <a:pathLst>
                <a:path w="19334" h="21410" extrusionOk="0">
                  <a:moveTo>
                    <a:pt x="17599" y="9388"/>
                  </a:moveTo>
                  <a:cubicBezTo>
                    <a:pt x="18293" y="17940"/>
                    <a:pt x="18727" y="16670"/>
                    <a:pt x="19334" y="20335"/>
                  </a:cubicBezTo>
                  <a:cubicBezTo>
                    <a:pt x="16645" y="20677"/>
                    <a:pt x="14042" y="21068"/>
                    <a:pt x="11353" y="21410"/>
                  </a:cubicBezTo>
                  <a:cubicBezTo>
                    <a:pt x="8144" y="18185"/>
                    <a:pt x="11787" y="20628"/>
                    <a:pt x="1551" y="11636"/>
                  </a:cubicBezTo>
                  <a:cubicBezTo>
                    <a:pt x="-2266" y="8313"/>
                    <a:pt x="1898" y="543"/>
                    <a:pt x="4067" y="5"/>
                  </a:cubicBezTo>
                  <a:cubicBezTo>
                    <a:pt x="5541" y="-190"/>
                    <a:pt x="17339" y="4990"/>
                    <a:pt x="17599" y="938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21" name="Freeform 323"/>
            <p:cNvSpPr/>
            <p:nvPr/>
          </p:nvSpPr>
          <p:spPr>
            <a:xfrm>
              <a:off x="15464" y="31589"/>
              <a:ext cx="58292" cy="125772"/>
            </a:xfrm>
            <a:custGeom>
              <a:avLst/>
              <a:gdLst/>
              <a:ahLst/>
              <a:cxnLst>
                <a:cxn ang="0">
                  <a:pos x="wd2" y="hd2"/>
                </a:cxn>
                <a:cxn ang="5400000">
                  <a:pos x="wd2" y="hd2"/>
                </a:cxn>
                <a:cxn ang="10800000">
                  <a:pos x="wd2" y="hd2"/>
                </a:cxn>
                <a:cxn ang="16200000">
                  <a:pos x="wd2" y="hd2"/>
                </a:cxn>
              </a:cxnLst>
              <a:rect l="0" t="0" r="r" b="b"/>
              <a:pathLst>
                <a:path w="20217" h="21316" extrusionOk="0">
                  <a:moveTo>
                    <a:pt x="15098" y="6977"/>
                  </a:moveTo>
                  <a:cubicBezTo>
                    <a:pt x="18968" y="17350"/>
                    <a:pt x="18469" y="15824"/>
                    <a:pt x="20217" y="20279"/>
                  </a:cubicBezTo>
                  <a:cubicBezTo>
                    <a:pt x="17720" y="20584"/>
                    <a:pt x="15348" y="20950"/>
                    <a:pt x="12851" y="21316"/>
                  </a:cubicBezTo>
                  <a:cubicBezTo>
                    <a:pt x="9105" y="17106"/>
                    <a:pt x="12851" y="20584"/>
                    <a:pt x="1614" y="8685"/>
                  </a:cubicBezTo>
                  <a:cubicBezTo>
                    <a:pt x="-1383" y="5513"/>
                    <a:pt x="115" y="570"/>
                    <a:pt x="3486" y="21"/>
                  </a:cubicBezTo>
                  <a:cubicBezTo>
                    <a:pt x="5484" y="-284"/>
                    <a:pt x="13350" y="2706"/>
                    <a:pt x="15098" y="697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22" name="Freeform 324"/>
            <p:cNvSpPr/>
            <p:nvPr/>
          </p:nvSpPr>
          <p:spPr>
            <a:xfrm>
              <a:off x="13218" y="96158"/>
              <a:ext cx="216488" cy="192242"/>
            </a:xfrm>
            <a:custGeom>
              <a:avLst/>
              <a:gdLst/>
              <a:ahLst/>
              <a:cxnLst>
                <a:cxn ang="0">
                  <a:pos x="wd2" y="hd2"/>
                </a:cxn>
                <a:cxn ang="5400000">
                  <a:pos x="wd2" y="hd2"/>
                </a:cxn>
                <a:cxn ang="10800000">
                  <a:pos x="wd2" y="hd2"/>
                </a:cxn>
                <a:cxn ang="16200000">
                  <a:pos x="wd2" y="hd2"/>
                </a:cxn>
              </a:cxnLst>
              <a:rect l="0" t="0" r="r" b="b"/>
              <a:pathLst>
                <a:path w="17769" h="21600" extrusionOk="0">
                  <a:moveTo>
                    <a:pt x="8899" y="0"/>
                  </a:moveTo>
                  <a:cubicBezTo>
                    <a:pt x="13774" y="0"/>
                    <a:pt x="16020" y="2872"/>
                    <a:pt x="16020" y="6917"/>
                  </a:cubicBezTo>
                  <a:cubicBezTo>
                    <a:pt x="16020" y="10274"/>
                    <a:pt x="19684" y="15290"/>
                    <a:pt x="16404" y="18566"/>
                  </a:cubicBezTo>
                  <a:cubicBezTo>
                    <a:pt x="14779" y="20184"/>
                    <a:pt x="12090" y="21600"/>
                    <a:pt x="8899" y="21600"/>
                  </a:cubicBezTo>
                  <a:cubicBezTo>
                    <a:pt x="5708" y="21600"/>
                    <a:pt x="2989" y="20184"/>
                    <a:pt x="1364" y="18566"/>
                  </a:cubicBezTo>
                  <a:cubicBezTo>
                    <a:pt x="-1916" y="15209"/>
                    <a:pt x="1748" y="10274"/>
                    <a:pt x="1748" y="6917"/>
                  </a:cubicBezTo>
                  <a:cubicBezTo>
                    <a:pt x="1748" y="2872"/>
                    <a:pt x="3964" y="0"/>
                    <a:pt x="8899"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23" name="Freeform 325"/>
            <p:cNvSpPr/>
            <p:nvPr/>
          </p:nvSpPr>
          <p:spPr>
            <a:xfrm>
              <a:off x="26308" y="122438"/>
              <a:ext cx="189148" cy="159482"/>
            </a:xfrm>
            <a:custGeom>
              <a:avLst/>
              <a:gdLst/>
              <a:ahLst/>
              <a:cxnLst>
                <a:cxn ang="0">
                  <a:pos x="wd2" y="hd2"/>
                </a:cxn>
                <a:cxn ang="5400000">
                  <a:pos x="wd2" y="hd2"/>
                </a:cxn>
                <a:cxn ang="10800000">
                  <a:pos x="wd2" y="hd2"/>
                </a:cxn>
                <a:cxn ang="16200000">
                  <a:pos x="wd2" y="hd2"/>
                </a:cxn>
              </a:cxnLst>
              <a:rect l="0" t="0" r="r" b="b"/>
              <a:pathLst>
                <a:path w="19805" h="21359" extrusionOk="0">
                  <a:moveTo>
                    <a:pt x="10774" y="723"/>
                  </a:moveTo>
                  <a:cubicBezTo>
                    <a:pt x="10208" y="-241"/>
                    <a:pt x="9681" y="-241"/>
                    <a:pt x="9191" y="723"/>
                  </a:cubicBezTo>
                  <a:cubicBezTo>
                    <a:pt x="7834" y="2893"/>
                    <a:pt x="5836" y="7521"/>
                    <a:pt x="5685" y="11379"/>
                  </a:cubicBezTo>
                  <a:cubicBezTo>
                    <a:pt x="3348" y="10993"/>
                    <a:pt x="709" y="11138"/>
                    <a:pt x="143" y="12777"/>
                  </a:cubicBezTo>
                  <a:cubicBezTo>
                    <a:pt x="-912" y="15959"/>
                    <a:pt x="4026" y="21359"/>
                    <a:pt x="9907" y="21359"/>
                  </a:cubicBezTo>
                  <a:cubicBezTo>
                    <a:pt x="15825" y="21359"/>
                    <a:pt x="20688" y="15959"/>
                    <a:pt x="19670" y="12777"/>
                  </a:cubicBezTo>
                  <a:cubicBezTo>
                    <a:pt x="19218" y="11138"/>
                    <a:pt x="16541" y="10993"/>
                    <a:pt x="14242" y="11379"/>
                  </a:cubicBezTo>
                  <a:cubicBezTo>
                    <a:pt x="14129" y="7521"/>
                    <a:pt x="12056" y="2893"/>
                    <a:pt x="10774" y="72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24" name="Freeform 326"/>
            <p:cNvSpPr/>
            <p:nvPr/>
          </p:nvSpPr>
          <p:spPr>
            <a:xfrm>
              <a:off x="76657" y="236559"/>
              <a:ext cx="89323" cy="32762"/>
            </a:xfrm>
            <a:custGeom>
              <a:avLst/>
              <a:gdLst/>
              <a:ahLst/>
              <a:cxnLst>
                <a:cxn ang="0">
                  <a:pos x="wd2" y="hd2"/>
                </a:cxn>
                <a:cxn ang="5400000">
                  <a:pos x="wd2" y="hd2"/>
                </a:cxn>
                <a:cxn ang="10800000">
                  <a:pos x="wd2" y="hd2"/>
                </a:cxn>
                <a:cxn ang="16200000">
                  <a:pos x="wd2" y="hd2"/>
                </a:cxn>
              </a:cxnLst>
              <a:rect l="0" t="0" r="r" b="b"/>
              <a:pathLst>
                <a:path w="20378" h="21600" extrusionOk="0">
                  <a:moveTo>
                    <a:pt x="16258" y="7596"/>
                  </a:moveTo>
                  <a:cubicBezTo>
                    <a:pt x="14779" y="8070"/>
                    <a:pt x="13137" y="6884"/>
                    <a:pt x="11987" y="4510"/>
                  </a:cubicBezTo>
                  <a:cubicBezTo>
                    <a:pt x="11248" y="3323"/>
                    <a:pt x="10755" y="1899"/>
                    <a:pt x="10180" y="0"/>
                  </a:cubicBezTo>
                  <a:cubicBezTo>
                    <a:pt x="9769" y="1899"/>
                    <a:pt x="9112" y="3323"/>
                    <a:pt x="8455" y="4510"/>
                  </a:cubicBezTo>
                  <a:cubicBezTo>
                    <a:pt x="7059" y="6884"/>
                    <a:pt x="5581" y="8308"/>
                    <a:pt x="4102" y="7596"/>
                  </a:cubicBezTo>
                  <a:cubicBezTo>
                    <a:pt x="2624" y="7596"/>
                    <a:pt x="1228" y="6171"/>
                    <a:pt x="78" y="3323"/>
                  </a:cubicBezTo>
                  <a:cubicBezTo>
                    <a:pt x="-579" y="1899"/>
                    <a:pt x="2953" y="21600"/>
                    <a:pt x="10180" y="21600"/>
                  </a:cubicBezTo>
                  <a:cubicBezTo>
                    <a:pt x="17489" y="21600"/>
                    <a:pt x="21021" y="1899"/>
                    <a:pt x="20282" y="3323"/>
                  </a:cubicBezTo>
                  <a:cubicBezTo>
                    <a:pt x="19214" y="5934"/>
                    <a:pt x="17736" y="7358"/>
                    <a:pt x="16258" y="759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25" name="Freeform 327"/>
            <p:cNvSpPr/>
            <p:nvPr/>
          </p:nvSpPr>
          <p:spPr>
            <a:xfrm>
              <a:off x="144943" y="145804"/>
              <a:ext cx="52451" cy="63332"/>
            </a:xfrm>
            <a:custGeom>
              <a:avLst/>
              <a:gdLst/>
              <a:ahLst/>
              <a:cxnLst>
                <a:cxn ang="0">
                  <a:pos x="wd2" y="hd2"/>
                </a:cxn>
                <a:cxn ang="5400000">
                  <a:pos x="wd2" y="hd2"/>
                </a:cxn>
                <a:cxn ang="10800000">
                  <a:pos x="wd2" y="hd2"/>
                </a:cxn>
                <a:cxn ang="16200000">
                  <a:pos x="wd2" y="hd2"/>
                </a:cxn>
              </a:cxnLst>
              <a:rect l="0" t="0" r="r" b="b"/>
              <a:pathLst>
                <a:path w="19546" h="18181" extrusionOk="0">
                  <a:moveTo>
                    <a:pt x="6742" y="526"/>
                  </a:moveTo>
                  <a:cubicBezTo>
                    <a:pt x="13316" y="-1644"/>
                    <a:pt x="17878" y="3420"/>
                    <a:pt x="18817" y="6211"/>
                  </a:cubicBezTo>
                  <a:cubicBezTo>
                    <a:pt x="20695" y="10345"/>
                    <a:pt x="18414" y="14995"/>
                    <a:pt x="17878" y="15925"/>
                  </a:cubicBezTo>
                  <a:cubicBezTo>
                    <a:pt x="17341" y="16752"/>
                    <a:pt x="12511" y="19956"/>
                    <a:pt x="1644" y="16856"/>
                  </a:cubicBezTo>
                  <a:cubicBezTo>
                    <a:pt x="1912" y="16856"/>
                    <a:pt x="-905" y="12308"/>
                    <a:pt x="302" y="7864"/>
                  </a:cubicBezTo>
                  <a:cubicBezTo>
                    <a:pt x="2449" y="5487"/>
                    <a:pt x="1107" y="2180"/>
                    <a:pt x="6742" y="52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26" name="Freeform 328"/>
            <p:cNvSpPr/>
            <p:nvPr/>
          </p:nvSpPr>
          <p:spPr>
            <a:xfrm>
              <a:off x="146115" y="142997"/>
              <a:ext cx="54709" cy="68074"/>
            </a:xfrm>
            <a:custGeom>
              <a:avLst/>
              <a:gdLst/>
              <a:ahLst/>
              <a:cxnLst>
                <a:cxn ang="0">
                  <a:pos x="wd2" y="hd2"/>
                </a:cxn>
                <a:cxn ang="5400000">
                  <a:pos x="wd2" y="hd2"/>
                </a:cxn>
                <a:cxn ang="10800000">
                  <a:pos x="wd2" y="hd2"/>
                </a:cxn>
                <a:cxn ang="16200000">
                  <a:pos x="wd2" y="hd2"/>
                </a:cxn>
              </a:cxnLst>
              <a:rect l="0" t="0" r="r" b="b"/>
              <a:pathLst>
                <a:path w="21315" h="21162" extrusionOk="0">
                  <a:moveTo>
                    <a:pt x="2525" y="3345"/>
                  </a:moveTo>
                  <a:cubicBezTo>
                    <a:pt x="3506" y="2450"/>
                    <a:pt x="4348" y="1667"/>
                    <a:pt x="5470" y="1107"/>
                  </a:cubicBezTo>
                  <a:cubicBezTo>
                    <a:pt x="6031" y="771"/>
                    <a:pt x="6732" y="547"/>
                    <a:pt x="7294" y="435"/>
                  </a:cubicBezTo>
                  <a:cubicBezTo>
                    <a:pt x="8135" y="212"/>
                    <a:pt x="8836" y="100"/>
                    <a:pt x="9397" y="100"/>
                  </a:cubicBezTo>
                  <a:cubicBezTo>
                    <a:pt x="12203" y="-348"/>
                    <a:pt x="15008" y="771"/>
                    <a:pt x="16831" y="2226"/>
                  </a:cubicBezTo>
                  <a:cubicBezTo>
                    <a:pt x="18655" y="3681"/>
                    <a:pt x="20197" y="5807"/>
                    <a:pt x="20899" y="8046"/>
                  </a:cubicBezTo>
                  <a:cubicBezTo>
                    <a:pt x="21600" y="10284"/>
                    <a:pt x="21319" y="12634"/>
                    <a:pt x="20758" y="14985"/>
                  </a:cubicBezTo>
                  <a:cubicBezTo>
                    <a:pt x="20478" y="15992"/>
                    <a:pt x="20057" y="17111"/>
                    <a:pt x="19216" y="18118"/>
                  </a:cubicBezTo>
                  <a:cubicBezTo>
                    <a:pt x="19216" y="18230"/>
                    <a:pt x="19216" y="18342"/>
                    <a:pt x="19075" y="18454"/>
                  </a:cubicBezTo>
                  <a:cubicBezTo>
                    <a:pt x="19075" y="18678"/>
                    <a:pt x="19075" y="18902"/>
                    <a:pt x="19075" y="19126"/>
                  </a:cubicBezTo>
                  <a:cubicBezTo>
                    <a:pt x="19075" y="19126"/>
                    <a:pt x="18935" y="19126"/>
                    <a:pt x="18795" y="19237"/>
                  </a:cubicBezTo>
                  <a:cubicBezTo>
                    <a:pt x="18655" y="19461"/>
                    <a:pt x="18374" y="19573"/>
                    <a:pt x="17953" y="19797"/>
                  </a:cubicBezTo>
                  <a:cubicBezTo>
                    <a:pt x="17392" y="20133"/>
                    <a:pt x="16831" y="20245"/>
                    <a:pt x="16130" y="20580"/>
                  </a:cubicBezTo>
                  <a:cubicBezTo>
                    <a:pt x="13605" y="21252"/>
                    <a:pt x="11081" y="21252"/>
                    <a:pt x="8556" y="21028"/>
                  </a:cubicBezTo>
                  <a:cubicBezTo>
                    <a:pt x="6031" y="20692"/>
                    <a:pt x="3787" y="20133"/>
                    <a:pt x="1403" y="19237"/>
                  </a:cubicBezTo>
                  <a:cubicBezTo>
                    <a:pt x="3787" y="19573"/>
                    <a:pt x="6171" y="20133"/>
                    <a:pt x="8556" y="20133"/>
                  </a:cubicBezTo>
                  <a:cubicBezTo>
                    <a:pt x="10800" y="20133"/>
                    <a:pt x="13325" y="19909"/>
                    <a:pt x="15429" y="19237"/>
                  </a:cubicBezTo>
                  <a:cubicBezTo>
                    <a:pt x="15849" y="19126"/>
                    <a:pt x="16270" y="18790"/>
                    <a:pt x="16831" y="18454"/>
                  </a:cubicBezTo>
                  <a:cubicBezTo>
                    <a:pt x="17112" y="18230"/>
                    <a:pt x="17392" y="18230"/>
                    <a:pt x="17392" y="18118"/>
                  </a:cubicBezTo>
                  <a:cubicBezTo>
                    <a:pt x="17392" y="18006"/>
                    <a:pt x="17392" y="17894"/>
                    <a:pt x="17532" y="17783"/>
                  </a:cubicBezTo>
                  <a:cubicBezTo>
                    <a:pt x="17953" y="16775"/>
                    <a:pt x="18234" y="15768"/>
                    <a:pt x="18655" y="14985"/>
                  </a:cubicBezTo>
                  <a:cubicBezTo>
                    <a:pt x="19075" y="12858"/>
                    <a:pt x="19216" y="10844"/>
                    <a:pt x="18655" y="8941"/>
                  </a:cubicBezTo>
                  <a:cubicBezTo>
                    <a:pt x="18234" y="7039"/>
                    <a:pt x="16831" y="5360"/>
                    <a:pt x="15288" y="4017"/>
                  </a:cubicBezTo>
                  <a:cubicBezTo>
                    <a:pt x="13605" y="2898"/>
                    <a:pt x="11501" y="1890"/>
                    <a:pt x="9397" y="2114"/>
                  </a:cubicBezTo>
                  <a:cubicBezTo>
                    <a:pt x="8977" y="2114"/>
                    <a:pt x="8416" y="2002"/>
                    <a:pt x="7855" y="2226"/>
                  </a:cubicBezTo>
                  <a:cubicBezTo>
                    <a:pt x="7434" y="2450"/>
                    <a:pt x="6732" y="2450"/>
                    <a:pt x="6312" y="2562"/>
                  </a:cubicBezTo>
                  <a:cubicBezTo>
                    <a:pt x="5049" y="3010"/>
                    <a:pt x="4208" y="3569"/>
                    <a:pt x="3506" y="4353"/>
                  </a:cubicBezTo>
                  <a:cubicBezTo>
                    <a:pt x="1964" y="5360"/>
                    <a:pt x="701" y="7374"/>
                    <a:pt x="0" y="9501"/>
                  </a:cubicBezTo>
                  <a:cubicBezTo>
                    <a:pt x="0" y="7374"/>
                    <a:pt x="842" y="5248"/>
                    <a:pt x="2525" y="334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27" name="Freeform 329"/>
            <p:cNvSpPr/>
            <p:nvPr/>
          </p:nvSpPr>
          <p:spPr>
            <a:xfrm>
              <a:off x="153315" y="160958"/>
              <a:ext cx="30602" cy="381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838"/>
                    <a:pt x="21092" y="14672"/>
                    <a:pt x="20075" y="16302"/>
                  </a:cubicBezTo>
                  <a:cubicBezTo>
                    <a:pt x="19059" y="17932"/>
                    <a:pt x="17788" y="19358"/>
                    <a:pt x="16264" y="20377"/>
                  </a:cubicBezTo>
                  <a:cubicBezTo>
                    <a:pt x="14739" y="21192"/>
                    <a:pt x="12706" y="21600"/>
                    <a:pt x="10927" y="21600"/>
                  </a:cubicBezTo>
                  <a:cubicBezTo>
                    <a:pt x="8894" y="21600"/>
                    <a:pt x="7115" y="21192"/>
                    <a:pt x="5336" y="20377"/>
                  </a:cubicBezTo>
                  <a:cubicBezTo>
                    <a:pt x="3812" y="19358"/>
                    <a:pt x="2287" y="17932"/>
                    <a:pt x="1271" y="16302"/>
                  </a:cubicBezTo>
                  <a:cubicBezTo>
                    <a:pt x="508" y="14672"/>
                    <a:pt x="0" y="12838"/>
                    <a:pt x="0" y="10800"/>
                  </a:cubicBezTo>
                  <a:cubicBezTo>
                    <a:pt x="0" y="8762"/>
                    <a:pt x="508" y="7132"/>
                    <a:pt x="1271" y="5298"/>
                  </a:cubicBezTo>
                  <a:cubicBezTo>
                    <a:pt x="2541" y="3668"/>
                    <a:pt x="3812" y="2242"/>
                    <a:pt x="5336" y="1223"/>
                  </a:cubicBezTo>
                  <a:cubicBezTo>
                    <a:pt x="7115" y="408"/>
                    <a:pt x="8894" y="0"/>
                    <a:pt x="10927" y="0"/>
                  </a:cubicBezTo>
                  <a:cubicBezTo>
                    <a:pt x="12706" y="0"/>
                    <a:pt x="14739" y="408"/>
                    <a:pt x="16264" y="1223"/>
                  </a:cubicBezTo>
                  <a:cubicBezTo>
                    <a:pt x="17788" y="2242"/>
                    <a:pt x="19313" y="3668"/>
                    <a:pt x="20075" y="5298"/>
                  </a:cubicBezTo>
                  <a:cubicBezTo>
                    <a:pt x="21092" y="7132"/>
                    <a:pt x="21600" y="8762"/>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28" name="Freeform 330"/>
            <p:cNvSpPr/>
            <p:nvPr/>
          </p:nvSpPr>
          <p:spPr>
            <a:xfrm>
              <a:off x="45323" y="145804"/>
              <a:ext cx="52157" cy="63332"/>
            </a:xfrm>
            <a:custGeom>
              <a:avLst/>
              <a:gdLst/>
              <a:ahLst/>
              <a:cxnLst>
                <a:cxn ang="0">
                  <a:pos x="wd2" y="hd2"/>
                </a:cxn>
                <a:cxn ang="5400000">
                  <a:pos x="wd2" y="hd2"/>
                </a:cxn>
                <a:cxn ang="10800000">
                  <a:pos x="wd2" y="hd2"/>
                </a:cxn>
                <a:cxn ang="16200000">
                  <a:pos x="wd2" y="hd2"/>
                </a:cxn>
              </a:cxnLst>
              <a:rect l="0" t="0" r="r" b="b"/>
              <a:pathLst>
                <a:path w="19681" h="18181" extrusionOk="0">
                  <a:moveTo>
                    <a:pt x="12902" y="526"/>
                  </a:moveTo>
                  <a:cubicBezTo>
                    <a:pt x="6246" y="-1644"/>
                    <a:pt x="1763" y="3420"/>
                    <a:pt x="676" y="6211"/>
                  </a:cubicBezTo>
                  <a:cubicBezTo>
                    <a:pt x="-1090" y="10345"/>
                    <a:pt x="1084" y="14995"/>
                    <a:pt x="1763" y="15925"/>
                  </a:cubicBezTo>
                  <a:cubicBezTo>
                    <a:pt x="2306" y="16752"/>
                    <a:pt x="7061" y="19956"/>
                    <a:pt x="18065" y="16856"/>
                  </a:cubicBezTo>
                  <a:cubicBezTo>
                    <a:pt x="17793" y="16856"/>
                    <a:pt x="20510" y="12308"/>
                    <a:pt x="19423" y="7864"/>
                  </a:cubicBezTo>
                  <a:cubicBezTo>
                    <a:pt x="17250" y="5487"/>
                    <a:pt x="18744" y="2180"/>
                    <a:pt x="12902" y="52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29" name="Freeform 331"/>
            <p:cNvSpPr/>
            <p:nvPr/>
          </p:nvSpPr>
          <p:spPr>
            <a:xfrm>
              <a:off x="41336" y="143359"/>
              <a:ext cx="55461" cy="67409"/>
            </a:xfrm>
            <a:custGeom>
              <a:avLst/>
              <a:gdLst/>
              <a:ahLst/>
              <a:cxnLst>
                <a:cxn ang="0">
                  <a:pos x="wd2" y="hd2"/>
                </a:cxn>
                <a:cxn ang="5400000">
                  <a:pos x="wd2" y="hd2"/>
                </a:cxn>
                <a:cxn ang="10800000">
                  <a:pos x="wd2" y="hd2"/>
                </a:cxn>
                <a:cxn ang="16200000">
                  <a:pos x="wd2" y="hd2"/>
                </a:cxn>
              </a:cxnLst>
              <a:rect l="0" t="0" r="r" b="b"/>
              <a:pathLst>
                <a:path w="21467" h="21065" extrusionOk="0">
                  <a:moveTo>
                    <a:pt x="17983" y="3925"/>
                  </a:moveTo>
                  <a:cubicBezTo>
                    <a:pt x="17147" y="3250"/>
                    <a:pt x="16172" y="2688"/>
                    <a:pt x="15196" y="2350"/>
                  </a:cubicBezTo>
                  <a:cubicBezTo>
                    <a:pt x="14778" y="2125"/>
                    <a:pt x="14081" y="2013"/>
                    <a:pt x="13663" y="2013"/>
                  </a:cubicBezTo>
                  <a:cubicBezTo>
                    <a:pt x="13245" y="1788"/>
                    <a:pt x="12548" y="1788"/>
                    <a:pt x="11991" y="1788"/>
                  </a:cubicBezTo>
                  <a:cubicBezTo>
                    <a:pt x="9901" y="1788"/>
                    <a:pt x="7671" y="2463"/>
                    <a:pt x="6277" y="3813"/>
                  </a:cubicBezTo>
                  <a:cubicBezTo>
                    <a:pt x="4744" y="5163"/>
                    <a:pt x="3212" y="6963"/>
                    <a:pt x="2793" y="8650"/>
                  </a:cubicBezTo>
                  <a:cubicBezTo>
                    <a:pt x="2375" y="10563"/>
                    <a:pt x="2375" y="12588"/>
                    <a:pt x="2793" y="14725"/>
                  </a:cubicBezTo>
                  <a:cubicBezTo>
                    <a:pt x="3072" y="15625"/>
                    <a:pt x="3630" y="16750"/>
                    <a:pt x="4048" y="17425"/>
                  </a:cubicBezTo>
                  <a:cubicBezTo>
                    <a:pt x="4187" y="17538"/>
                    <a:pt x="4187" y="17763"/>
                    <a:pt x="4326" y="17875"/>
                  </a:cubicBezTo>
                  <a:cubicBezTo>
                    <a:pt x="4466" y="18100"/>
                    <a:pt x="4744" y="18100"/>
                    <a:pt x="4744" y="18213"/>
                  </a:cubicBezTo>
                  <a:cubicBezTo>
                    <a:pt x="5162" y="18438"/>
                    <a:pt x="5720" y="18775"/>
                    <a:pt x="6138" y="19000"/>
                  </a:cubicBezTo>
                  <a:cubicBezTo>
                    <a:pt x="8228" y="19788"/>
                    <a:pt x="10458" y="20125"/>
                    <a:pt x="12966" y="19900"/>
                  </a:cubicBezTo>
                  <a:cubicBezTo>
                    <a:pt x="15196" y="19900"/>
                    <a:pt x="17704" y="19563"/>
                    <a:pt x="20073" y="19000"/>
                  </a:cubicBezTo>
                  <a:cubicBezTo>
                    <a:pt x="17704" y="19900"/>
                    <a:pt x="15475" y="20463"/>
                    <a:pt x="12966" y="20913"/>
                  </a:cubicBezTo>
                  <a:cubicBezTo>
                    <a:pt x="10458" y="21250"/>
                    <a:pt x="7950" y="21025"/>
                    <a:pt x="5302" y="20238"/>
                  </a:cubicBezTo>
                  <a:cubicBezTo>
                    <a:pt x="4744" y="20125"/>
                    <a:pt x="4326" y="19900"/>
                    <a:pt x="3630" y="19563"/>
                  </a:cubicBezTo>
                  <a:cubicBezTo>
                    <a:pt x="3212" y="19450"/>
                    <a:pt x="2793" y="19225"/>
                    <a:pt x="2654" y="19000"/>
                  </a:cubicBezTo>
                  <a:cubicBezTo>
                    <a:pt x="2654" y="19000"/>
                    <a:pt x="2515" y="18888"/>
                    <a:pt x="2375" y="18775"/>
                  </a:cubicBezTo>
                  <a:cubicBezTo>
                    <a:pt x="2375" y="18775"/>
                    <a:pt x="2236" y="18662"/>
                    <a:pt x="2236" y="18550"/>
                  </a:cubicBezTo>
                  <a:lnTo>
                    <a:pt x="2236" y="18438"/>
                  </a:lnTo>
                  <a:cubicBezTo>
                    <a:pt x="2097" y="18325"/>
                    <a:pt x="2097" y="18325"/>
                    <a:pt x="1957" y="18213"/>
                  </a:cubicBezTo>
                  <a:cubicBezTo>
                    <a:pt x="1539" y="17088"/>
                    <a:pt x="1121" y="16075"/>
                    <a:pt x="564" y="15063"/>
                  </a:cubicBezTo>
                  <a:cubicBezTo>
                    <a:pt x="-133" y="12813"/>
                    <a:pt x="-133" y="10563"/>
                    <a:pt x="285" y="8088"/>
                  </a:cubicBezTo>
                  <a:cubicBezTo>
                    <a:pt x="1121" y="5950"/>
                    <a:pt x="2654" y="3813"/>
                    <a:pt x="4466" y="2350"/>
                  </a:cubicBezTo>
                  <a:cubicBezTo>
                    <a:pt x="6556" y="775"/>
                    <a:pt x="9064" y="-350"/>
                    <a:pt x="11712" y="100"/>
                  </a:cubicBezTo>
                  <a:cubicBezTo>
                    <a:pt x="12548" y="100"/>
                    <a:pt x="13245" y="325"/>
                    <a:pt x="13802" y="438"/>
                  </a:cubicBezTo>
                  <a:cubicBezTo>
                    <a:pt x="14499" y="663"/>
                    <a:pt x="15057" y="775"/>
                    <a:pt x="15753" y="1113"/>
                  </a:cubicBezTo>
                  <a:cubicBezTo>
                    <a:pt x="16729" y="1788"/>
                    <a:pt x="17704" y="2463"/>
                    <a:pt x="18680" y="3475"/>
                  </a:cubicBezTo>
                  <a:cubicBezTo>
                    <a:pt x="20213" y="4938"/>
                    <a:pt x="21049" y="7188"/>
                    <a:pt x="21467" y="9438"/>
                  </a:cubicBezTo>
                  <a:cubicBezTo>
                    <a:pt x="20631" y="7413"/>
                    <a:pt x="19795" y="5275"/>
                    <a:pt x="17983" y="392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30" name="Freeform 332"/>
            <p:cNvSpPr/>
            <p:nvPr/>
          </p:nvSpPr>
          <p:spPr>
            <a:xfrm>
              <a:off x="58274" y="160958"/>
              <a:ext cx="30602" cy="381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838"/>
                    <a:pt x="21346" y="14672"/>
                    <a:pt x="20329" y="16302"/>
                  </a:cubicBezTo>
                  <a:cubicBezTo>
                    <a:pt x="19313" y="17932"/>
                    <a:pt x="17788" y="19358"/>
                    <a:pt x="16264" y="20377"/>
                  </a:cubicBezTo>
                  <a:cubicBezTo>
                    <a:pt x="14739" y="21192"/>
                    <a:pt x="12706" y="21600"/>
                    <a:pt x="10927" y="21600"/>
                  </a:cubicBezTo>
                  <a:cubicBezTo>
                    <a:pt x="8894" y="21600"/>
                    <a:pt x="7115" y="21192"/>
                    <a:pt x="5336" y="20377"/>
                  </a:cubicBezTo>
                  <a:cubicBezTo>
                    <a:pt x="3812" y="19358"/>
                    <a:pt x="2287" y="17932"/>
                    <a:pt x="1271" y="16302"/>
                  </a:cubicBezTo>
                  <a:cubicBezTo>
                    <a:pt x="508" y="14672"/>
                    <a:pt x="0" y="12838"/>
                    <a:pt x="0" y="10800"/>
                  </a:cubicBezTo>
                  <a:cubicBezTo>
                    <a:pt x="0" y="8762"/>
                    <a:pt x="508" y="7132"/>
                    <a:pt x="1271" y="5298"/>
                  </a:cubicBezTo>
                  <a:cubicBezTo>
                    <a:pt x="2541" y="3668"/>
                    <a:pt x="3812" y="2242"/>
                    <a:pt x="5336" y="1223"/>
                  </a:cubicBezTo>
                  <a:cubicBezTo>
                    <a:pt x="7115" y="408"/>
                    <a:pt x="8894" y="0"/>
                    <a:pt x="10927" y="0"/>
                  </a:cubicBezTo>
                  <a:cubicBezTo>
                    <a:pt x="12706" y="0"/>
                    <a:pt x="14739" y="408"/>
                    <a:pt x="16264" y="1223"/>
                  </a:cubicBezTo>
                  <a:cubicBezTo>
                    <a:pt x="17788" y="2242"/>
                    <a:pt x="19313" y="3668"/>
                    <a:pt x="20329" y="5298"/>
                  </a:cubicBezTo>
                  <a:cubicBezTo>
                    <a:pt x="21092" y="7132"/>
                    <a:pt x="21600" y="8762"/>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31" name="Freeform 333"/>
            <p:cNvSpPr/>
            <p:nvPr/>
          </p:nvSpPr>
          <p:spPr>
            <a:xfrm>
              <a:off x="105434" y="228639"/>
              <a:ext cx="31323" cy="2628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7200" y="0"/>
                    <a:pt x="14400" y="0"/>
                    <a:pt x="21600" y="0"/>
                  </a:cubicBezTo>
                  <a:cubicBezTo>
                    <a:pt x="21600" y="7101"/>
                    <a:pt x="21600" y="14203"/>
                    <a:pt x="21600" y="21600"/>
                  </a:cubicBezTo>
                  <a:cubicBezTo>
                    <a:pt x="14400" y="21600"/>
                    <a:pt x="7200" y="21600"/>
                    <a:pt x="0" y="21600"/>
                  </a:cubicBezTo>
                  <a:cubicBezTo>
                    <a:pt x="0" y="14203"/>
                    <a:pt x="0" y="7101"/>
                    <a:pt x="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32" name="Freeform 334"/>
            <p:cNvSpPr/>
            <p:nvPr/>
          </p:nvSpPr>
          <p:spPr>
            <a:xfrm>
              <a:off x="61514" y="206679"/>
              <a:ext cx="118083" cy="42534"/>
            </a:xfrm>
            <a:custGeom>
              <a:avLst/>
              <a:gdLst/>
              <a:ahLst/>
              <a:cxnLst>
                <a:cxn ang="0">
                  <a:pos x="wd2" y="hd2"/>
                </a:cxn>
                <a:cxn ang="5400000">
                  <a:pos x="wd2" y="hd2"/>
                </a:cxn>
                <a:cxn ang="10800000">
                  <a:pos x="wd2" y="hd2"/>
                </a:cxn>
                <a:cxn ang="16200000">
                  <a:pos x="wd2" y="hd2"/>
                </a:cxn>
              </a:cxnLst>
              <a:rect l="0" t="0" r="r" b="b"/>
              <a:pathLst>
                <a:path w="21600" h="21445" extrusionOk="0">
                  <a:moveTo>
                    <a:pt x="16332" y="18514"/>
                  </a:moveTo>
                  <a:cubicBezTo>
                    <a:pt x="15212" y="18151"/>
                    <a:pt x="14159" y="17425"/>
                    <a:pt x="13237" y="15973"/>
                  </a:cubicBezTo>
                  <a:cubicBezTo>
                    <a:pt x="12380" y="14521"/>
                    <a:pt x="11788" y="12343"/>
                    <a:pt x="11656" y="10165"/>
                  </a:cubicBezTo>
                  <a:cubicBezTo>
                    <a:pt x="11393" y="6897"/>
                    <a:pt x="11195" y="3449"/>
                    <a:pt x="10932" y="0"/>
                  </a:cubicBezTo>
                  <a:cubicBezTo>
                    <a:pt x="10668" y="3449"/>
                    <a:pt x="10405" y="6897"/>
                    <a:pt x="10207" y="10165"/>
                  </a:cubicBezTo>
                  <a:cubicBezTo>
                    <a:pt x="9944" y="12524"/>
                    <a:pt x="9417" y="14521"/>
                    <a:pt x="8561" y="15973"/>
                  </a:cubicBezTo>
                  <a:cubicBezTo>
                    <a:pt x="7705" y="17425"/>
                    <a:pt x="6585" y="18514"/>
                    <a:pt x="5532" y="18514"/>
                  </a:cubicBezTo>
                  <a:cubicBezTo>
                    <a:pt x="4346" y="18514"/>
                    <a:pt x="3227" y="18151"/>
                    <a:pt x="2305" y="16518"/>
                  </a:cubicBezTo>
                  <a:cubicBezTo>
                    <a:pt x="1317" y="15247"/>
                    <a:pt x="395" y="13250"/>
                    <a:pt x="0" y="10528"/>
                  </a:cubicBezTo>
                  <a:cubicBezTo>
                    <a:pt x="132" y="13613"/>
                    <a:pt x="790" y="16336"/>
                    <a:pt x="1778" y="18151"/>
                  </a:cubicBezTo>
                  <a:cubicBezTo>
                    <a:pt x="2766" y="19785"/>
                    <a:pt x="4149" y="21055"/>
                    <a:pt x="5400" y="21418"/>
                  </a:cubicBezTo>
                  <a:cubicBezTo>
                    <a:pt x="6783" y="21600"/>
                    <a:pt x="8166" y="20874"/>
                    <a:pt x="9351" y="19059"/>
                  </a:cubicBezTo>
                  <a:cubicBezTo>
                    <a:pt x="9944" y="18151"/>
                    <a:pt x="10405" y="16881"/>
                    <a:pt x="10800" y="15247"/>
                  </a:cubicBezTo>
                  <a:cubicBezTo>
                    <a:pt x="11261" y="16881"/>
                    <a:pt x="11788" y="18151"/>
                    <a:pt x="12380" y="19059"/>
                  </a:cubicBezTo>
                  <a:cubicBezTo>
                    <a:pt x="13566" y="20874"/>
                    <a:pt x="14949" y="21600"/>
                    <a:pt x="16200" y="21418"/>
                  </a:cubicBezTo>
                  <a:cubicBezTo>
                    <a:pt x="17451" y="21418"/>
                    <a:pt x="18900" y="20148"/>
                    <a:pt x="19888" y="18151"/>
                  </a:cubicBezTo>
                  <a:cubicBezTo>
                    <a:pt x="20876" y="16336"/>
                    <a:pt x="21600" y="13250"/>
                    <a:pt x="21600" y="10528"/>
                  </a:cubicBezTo>
                  <a:cubicBezTo>
                    <a:pt x="21402" y="12887"/>
                    <a:pt x="20546" y="15066"/>
                    <a:pt x="19559" y="16518"/>
                  </a:cubicBezTo>
                  <a:cubicBezTo>
                    <a:pt x="18571" y="17607"/>
                    <a:pt x="17385" y="18514"/>
                    <a:pt x="16332" y="1851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33" name="Freeform 335"/>
            <p:cNvSpPr/>
            <p:nvPr/>
          </p:nvSpPr>
          <p:spPr>
            <a:xfrm>
              <a:off x="98292" y="198759"/>
              <a:ext cx="44834" cy="21602"/>
            </a:xfrm>
            <a:custGeom>
              <a:avLst/>
              <a:gdLst/>
              <a:ahLst/>
              <a:cxnLst>
                <a:cxn ang="0">
                  <a:pos x="wd2" y="hd2"/>
                </a:cxn>
                <a:cxn ang="5400000">
                  <a:pos x="wd2" y="hd2"/>
                </a:cxn>
                <a:cxn ang="10800000">
                  <a:pos x="wd2" y="hd2"/>
                </a:cxn>
                <a:cxn ang="16200000">
                  <a:pos x="wd2" y="hd2"/>
                </a:cxn>
              </a:cxnLst>
              <a:rect l="0" t="0" r="r" b="b"/>
              <a:pathLst>
                <a:path w="20074" h="21600" extrusionOk="0">
                  <a:moveTo>
                    <a:pt x="9969" y="0"/>
                  </a:moveTo>
                  <a:cubicBezTo>
                    <a:pt x="8196" y="0"/>
                    <a:pt x="2554" y="0"/>
                    <a:pt x="620" y="3600"/>
                  </a:cubicBezTo>
                  <a:cubicBezTo>
                    <a:pt x="-831" y="5760"/>
                    <a:pt x="297" y="11520"/>
                    <a:pt x="3682" y="17280"/>
                  </a:cubicBezTo>
                  <a:cubicBezTo>
                    <a:pt x="6100" y="20880"/>
                    <a:pt x="8196" y="21600"/>
                    <a:pt x="9808" y="21600"/>
                  </a:cubicBezTo>
                  <a:cubicBezTo>
                    <a:pt x="11581" y="21600"/>
                    <a:pt x="13838" y="20160"/>
                    <a:pt x="15933" y="17280"/>
                  </a:cubicBezTo>
                  <a:cubicBezTo>
                    <a:pt x="20124" y="11520"/>
                    <a:pt x="20769" y="5760"/>
                    <a:pt x="19479" y="3600"/>
                  </a:cubicBezTo>
                  <a:cubicBezTo>
                    <a:pt x="17706" y="0"/>
                    <a:pt x="11903" y="0"/>
                    <a:pt x="9969"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sp>
        <p:nvSpPr>
          <p:cNvPr id="1635" name="Title Text"/>
          <p:cNvSpPr txBox="1">
            <a:spLocks noGrp="1"/>
          </p:cNvSpPr>
          <p:nvPr>
            <p:ph type="title"/>
          </p:nvPr>
        </p:nvSpPr>
        <p:spPr>
          <a:xfrm>
            <a:off x="539999" y="179999"/>
            <a:ext cx="9000002" cy="900003"/>
          </a:xfrm>
          <a:prstGeom prst="rect">
            <a:avLst/>
          </a:prstGeom>
        </p:spPr>
        <p:txBody>
          <a:bodyPr>
            <a:normAutofit/>
          </a:bodyPr>
          <a:lstStyle>
            <a:lvl1pPr algn="l">
              <a:defRPr sz="4400" spc="0"/>
            </a:lvl1pPr>
          </a:lstStyle>
          <a:p>
            <a:r>
              <a:t>Title Text</a:t>
            </a:r>
          </a:p>
        </p:txBody>
      </p:sp>
      <p:sp>
        <p:nvSpPr>
          <p:cNvPr id="1636" name="Body Level One…"/>
          <p:cNvSpPr txBox="1">
            <a:spLocks noGrp="1"/>
          </p:cNvSpPr>
          <p:nvPr>
            <p:ph type="body" sz="quarter" idx="1"/>
          </p:nvPr>
        </p:nvSpPr>
        <p:spPr>
          <a:xfrm>
            <a:off x="539999" y="1260000"/>
            <a:ext cx="4391643" cy="1545122"/>
          </a:xfrm>
          <a:prstGeom prst="rect">
            <a:avLst/>
          </a:prstGeom>
        </p:spPr>
        <p:txBody>
          <a:bodyPr anchor="t"/>
          <a:lstStyle>
            <a:lvl1pPr marL="228600" indent="-228600">
              <a:buClrTx/>
              <a:buSzPct val="100000"/>
              <a:buFont typeface="Arial"/>
              <a:buChar char="•"/>
              <a:defRPr sz="2800" spc="0"/>
            </a:lvl1pPr>
            <a:lvl2pPr marL="723900" indent="-266700">
              <a:buClrTx/>
              <a:buSzPct val="100000"/>
              <a:buFont typeface="Arial"/>
              <a:buChar char="•"/>
              <a:defRPr sz="2800" spc="0"/>
            </a:lvl2pPr>
            <a:lvl3pPr marL="1234438" indent="-320038">
              <a:buClrTx/>
              <a:buSzPct val="100000"/>
              <a:buFont typeface="Arial"/>
              <a:buChar char="•"/>
              <a:defRPr sz="2800" spc="0"/>
            </a:lvl3pPr>
            <a:lvl4pPr marL="1727200" indent="-355600">
              <a:buClrTx/>
              <a:buSzPct val="100000"/>
              <a:buFont typeface="Arial"/>
              <a:buChar char="•"/>
              <a:defRPr sz="2800" spc="0"/>
            </a:lvl4pPr>
            <a:lvl5pPr marL="2184400" indent="-355600">
              <a:buClrTx/>
              <a:buSzPct val="100000"/>
              <a:buFont typeface="Arial"/>
              <a:buChar char="•"/>
              <a:defRPr sz="2800" spc="0"/>
            </a:lvl5pPr>
          </a:lstStyle>
          <a:p>
            <a:r>
              <a:t>Body Level One</a:t>
            </a:r>
          </a:p>
          <a:p>
            <a:pPr lvl="1"/>
            <a:r>
              <a:t>Body Level Two</a:t>
            </a:r>
          </a:p>
          <a:p>
            <a:pPr lvl="2"/>
            <a:r>
              <a:t>Body Level Three</a:t>
            </a:r>
          </a:p>
          <a:p>
            <a:pPr lvl="3"/>
            <a:r>
              <a:t>Body Level Four</a:t>
            </a:r>
          </a:p>
          <a:p>
            <a:pPr lvl="4"/>
            <a:r>
              <a:t>Body Level Five</a:t>
            </a:r>
          </a:p>
        </p:txBody>
      </p:sp>
      <p:sp>
        <p:nvSpPr>
          <p:cNvPr id="163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x">
  <p:cSld name="Title Content and 2 Content">
    <p:spTree>
      <p:nvGrpSpPr>
        <p:cNvPr id="1" name=""/>
        <p:cNvGrpSpPr/>
        <p:nvPr/>
      </p:nvGrpSpPr>
      <p:grpSpPr>
        <a:xfrm>
          <a:off x="0" y="0"/>
          <a:ext cx="0" cy="0"/>
          <a:chOff x="0" y="0"/>
          <a:chExt cx="0" cy="0"/>
        </a:xfrm>
      </p:grpSpPr>
      <p:sp>
        <p:nvSpPr>
          <p:cNvPr id="1644" name="Rectangle 282"/>
          <p:cNvSpPr/>
          <p:nvPr/>
        </p:nvSpPr>
        <p:spPr>
          <a:xfrm>
            <a:off x="-1" y="5040000"/>
            <a:ext cx="10080002" cy="630002"/>
          </a:xfrm>
          <a:prstGeom prst="rect">
            <a:avLst/>
          </a:prstGeom>
          <a:solidFill>
            <a:srgbClr val="9ECF6C"/>
          </a:solidFill>
          <a:ln w="12700">
            <a:miter lim="400000"/>
          </a:ln>
        </p:spPr>
        <p:txBody>
          <a:bodyPr lIns="45718" tIns="45718" rIns="45718" bIns="45718" anchor="ctr"/>
          <a:lstStyle/>
          <a:p>
            <a:pPr>
              <a:defRPr spc="-1"/>
            </a:pPr>
            <a:endParaRPr/>
          </a:p>
        </p:txBody>
      </p:sp>
      <p:grpSp>
        <p:nvGrpSpPr>
          <p:cNvPr id="1668" name="Group 288"/>
          <p:cNvGrpSpPr/>
          <p:nvPr/>
        </p:nvGrpSpPr>
        <p:grpSpPr>
          <a:xfrm>
            <a:off x="7559997" y="4589888"/>
            <a:ext cx="539965" cy="720079"/>
            <a:chOff x="-1" y="-11"/>
            <a:chExt cx="539963" cy="720077"/>
          </a:xfrm>
        </p:grpSpPr>
        <p:sp>
          <p:nvSpPr>
            <p:cNvPr id="1645" name="Freeform 289"/>
            <p:cNvSpPr/>
            <p:nvPr/>
          </p:nvSpPr>
          <p:spPr>
            <a:xfrm>
              <a:off x="-2" y="493659"/>
              <a:ext cx="94683" cy="105482"/>
            </a:xfrm>
            <a:custGeom>
              <a:avLst/>
              <a:gdLst/>
              <a:ahLst/>
              <a:cxnLst>
                <a:cxn ang="0">
                  <a:pos x="wd2" y="hd2"/>
                </a:cxn>
                <a:cxn ang="5400000">
                  <a:pos x="wd2" y="hd2"/>
                </a:cxn>
                <a:cxn ang="10800000">
                  <a:pos x="wd2" y="hd2"/>
                </a:cxn>
                <a:cxn ang="16200000">
                  <a:pos x="wd2" y="hd2"/>
                </a:cxn>
              </a:cxnLst>
              <a:rect l="0" t="0" r="r" b="b"/>
              <a:pathLst>
                <a:path w="21600" h="21600" extrusionOk="0">
                  <a:moveTo>
                    <a:pt x="0" y="10763"/>
                  </a:moveTo>
                  <a:cubicBezTo>
                    <a:pt x="0" y="12680"/>
                    <a:pt x="493" y="14597"/>
                    <a:pt x="1478" y="16218"/>
                  </a:cubicBezTo>
                  <a:cubicBezTo>
                    <a:pt x="2464" y="17840"/>
                    <a:pt x="3778" y="19167"/>
                    <a:pt x="5421" y="20126"/>
                  </a:cubicBezTo>
                  <a:cubicBezTo>
                    <a:pt x="7063" y="21084"/>
                    <a:pt x="8870" y="21600"/>
                    <a:pt x="10759" y="21600"/>
                  </a:cubicBezTo>
                  <a:cubicBezTo>
                    <a:pt x="12648" y="21600"/>
                    <a:pt x="14537" y="21084"/>
                    <a:pt x="16179" y="20126"/>
                  </a:cubicBezTo>
                  <a:cubicBezTo>
                    <a:pt x="17822" y="19167"/>
                    <a:pt x="19136" y="17840"/>
                    <a:pt x="20122" y="16218"/>
                  </a:cubicBezTo>
                  <a:cubicBezTo>
                    <a:pt x="21025" y="14597"/>
                    <a:pt x="21600" y="12680"/>
                    <a:pt x="21600" y="10763"/>
                  </a:cubicBezTo>
                  <a:cubicBezTo>
                    <a:pt x="21600" y="8846"/>
                    <a:pt x="21025" y="7003"/>
                    <a:pt x="20122" y="5382"/>
                  </a:cubicBezTo>
                  <a:cubicBezTo>
                    <a:pt x="19136" y="3760"/>
                    <a:pt x="17822" y="2433"/>
                    <a:pt x="16179" y="1474"/>
                  </a:cubicBezTo>
                  <a:cubicBezTo>
                    <a:pt x="14537" y="516"/>
                    <a:pt x="12648" y="0"/>
                    <a:pt x="10759" y="0"/>
                  </a:cubicBezTo>
                  <a:cubicBezTo>
                    <a:pt x="8952" y="0"/>
                    <a:pt x="7063" y="516"/>
                    <a:pt x="5421" y="1474"/>
                  </a:cubicBezTo>
                  <a:cubicBezTo>
                    <a:pt x="3778" y="2433"/>
                    <a:pt x="2464" y="3760"/>
                    <a:pt x="1478" y="5382"/>
                  </a:cubicBezTo>
                  <a:cubicBezTo>
                    <a:pt x="493" y="7003"/>
                    <a:pt x="0" y="8846"/>
                    <a:pt x="0" y="1076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46" name="Freeform 290"/>
            <p:cNvSpPr/>
            <p:nvPr/>
          </p:nvSpPr>
          <p:spPr>
            <a:xfrm>
              <a:off x="34209" y="481419"/>
              <a:ext cx="163962" cy="209925"/>
            </a:xfrm>
            <a:custGeom>
              <a:avLst/>
              <a:gdLst/>
              <a:ahLst/>
              <a:cxnLst>
                <a:cxn ang="0">
                  <a:pos x="wd2" y="hd2"/>
                </a:cxn>
                <a:cxn ang="5400000">
                  <a:pos x="wd2" y="hd2"/>
                </a:cxn>
                <a:cxn ang="10800000">
                  <a:pos x="wd2" y="hd2"/>
                </a:cxn>
                <a:cxn ang="16200000">
                  <a:pos x="wd2" y="hd2"/>
                </a:cxn>
              </a:cxnLst>
              <a:rect l="0" t="0" r="r" b="b"/>
              <a:pathLst>
                <a:path w="17380" h="20447" extrusionOk="0">
                  <a:moveTo>
                    <a:pt x="991" y="17182"/>
                  </a:moveTo>
                  <a:cubicBezTo>
                    <a:pt x="-2749" y="3962"/>
                    <a:pt x="5151" y="5716"/>
                    <a:pt x="7250" y="0"/>
                  </a:cubicBezTo>
                  <a:cubicBezTo>
                    <a:pt x="10188" y="1368"/>
                    <a:pt x="13165" y="2700"/>
                    <a:pt x="16141" y="4068"/>
                  </a:cubicBezTo>
                  <a:cubicBezTo>
                    <a:pt x="16141" y="3962"/>
                    <a:pt x="18851" y="16726"/>
                    <a:pt x="16256" y="19531"/>
                  </a:cubicBezTo>
                  <a:cubicBezTo>
                    <a:pt x="14233" y="21600"/>
                    <a:pt x="1754" y="19882"/>
                    <a:pt x="991" y="1718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47" name="Freeform 291"/>
            <p:cNvSpPr/>
            <p:nvPr/>
          </p:nvSpPr>
          <p:spPr>
            <a:xfrm>
              <a:off x="89639" y="598279"/>
              <a:ext cx="96842" cy="51263"/>
            </a:xfrm>
            <a:custGeom>
              <a:avLst/>
              <a:gdLst/>
              <a:ahLst/>
              <a:cxnLst>
                <a:cxn ang="0">
                  <a:pos x="wd2" y="hd2"/>
                </a:cxn>
                <a:cxn ang="5400000">
                  <a:pos x="wd2" y="hd2"/>
                </a:cxn>
                <a:cxn ang="10800000">
                  <a:pos x="wd2" y="hd2"/>
                </a:cxn>
                <a:cxn ang="16200000">
                  <a:pos x="wd2" y="hd2"/>
                </a:cxn>
              </a:cxnLst>
              <a:rect l="0" t="0" r="r" b="b"/>
              <a:pathLst>
                <a:path w="21600" h="20782" extrusionOk="0">
                  <a:moveTo>
                    <a:pt x="18709" y="9982"/>
                  </a:moveTo>
                  <a:cubicBezTo>
                    <a:pt x="17103" y="7063"/>
                    <a:pt x="15257" y="4144"/>
                    <a:pt x="13169" y="2685"/>
                  </a:cubicBezTo>
                  <a:cubicBezTo>
                    <a:pt x="8993" y="-818"/>
                    <a:pt x="4175" y="-818"/>
                    <a:pt x="0" y="2247"/>
                  </a:cubicBezTo>
                  <a:cubicBezTo>
                    <a:pt x="4497" y="2247"/>
                    <a:pt x="8431" y="2685"/>
                    <a:pt x="12366" y="6041"/>
                  </a:cubicBezTo>
                  <a:cubicBezTo>
                    <a:pt x="14213" y="7501"/>
                    <a:pt x="16059" y="9544"/>
                    <a:pt x="17585" y="11879"/>
                  </a:cubicBezTo>
                  <a:cubicBezTo>
                    <a:pt x="18950" y="14360"/>
                    <a:pt x="20476" y="17279"/>
                    <a:pt x="21600" y="20782"/>
                  </a:cubicBezTo>
                  <a:cubicBezTo>
                    <a:pt x="21279" y="16841"/>
                    <a:pt x="20315" y="12901"/>
                    <a:pt x="18709" y="998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48" name="Freeform 292"/>
            <p:cNvSpPr/>
            <p:nvPr/>
          </p:nvSpPr>
          <p:spPr>
            <a:xfrm>
              <a:off x="166319" y="464499"/>
              <a:ext cx="139386" cy="255568"/>
            </a:xfrm>
            <a:custGeom>
              <a:avLst/>
              <a:gdLst/>
              <a:ahLst/>
              <a:cxnLst>
                <a:cxn ang="0">
                  <a:pos x="wd2" y="hd2"/>
                </a:cxn>
                <a:cxn ang="5400000">
                  <a:pos x="wd2" y="hd2"/>
                </a:cxn>
                <a:cxn ang="10800000">
                  <a:pos x="wd2" y="hd2"/>
                </a:cxn>
                <a:cxn ang="16200000">
                  <a:pos x="wd2" y="hd2"/>
                </a:cxn>
              </a:cxnLst>
              <a:rect l="0" t="0" r="r" b="b"/>
              <a:pathLst>
                <a:path w="19495" h="21121" extrusionOk="0">
                  <a:moveTo>
                    <a:pt x="3978" y="19815"/>
                  </a:moveTo>
                  <a:cubicBezTo>
                    <a:pt x="0" y="17345"/>
                    <a:pt x="151" y="6337"/>
                    <a:pt x="0" y="863"/>
                  </a:cubicBezTo>
                  <a:cubicBezTo>
                    <a:pt x="5589" y="595"/>
                    <a:pt x="11228" y="298"/>
                    <a:pt x="16817" y="0"/>
                  </a:cubicBezTo>
                  <a:cubicBezTo>
                    <a:pt x="16968" y="0"/>
                    <a:pt x="21600" y="17435"/>
                    <a:pt x="18327" y="19815"/>
                  </a:cubicBezTo>
                  <a:cubicBezTo>
                    <a:pt x="15860" y="21600"/>
                    <a:pt x="6747" y="21511"/>
                    <a:pt x="3978"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49" name="Freeform 293"/>
            <p:cNvSpPr/>
            <p:nvPr/>
          </p:nvSpPr>
          <p:spPr>
            <a:xfrm>
              <a:off x="288397" y="464499"/>
              <a:ext cx="139645" cy="255568"/>
            </a:xfrm>
            <a:custGeom>
              <a:avLst/>
              <a:gdLst/>
              <a:ahLst/>
              <a:cxnLst>
                <a:cxn ang="0">
                  <a:pos x="wd2" y="hd2"/>
                </a:cxn>
                <a:cxn ang="5400000">
                  <a:pos x="wd2" y="hd2"/>
                </a:cxn>
                <a:cxn ang="10800000">
                  <a:pos x="wd2" y="hd2"/>
                </a:cxn>
                <a:cxn ang="16200000">
                  <a:pos x="wd2" y="hd2"/>
                </a:cxn>
              </a:cxnLst>
              <a:rect l="0" t="0" r="r" b="b"/>
              <a:pathLst>
                <a:path w="19530" h="21121" extrusionOk="0">
                  <a:moveTo>
                    <a:pt x="15552" y="19815"/>
                  </a:moveTo>
                  <a:cubicBezTo>
                    <a:pt x="19530" y="17345"/>
                    <a:pt x="19329" y="6337"/>
                    <a:pt x="19530" y="863"/>
                  </a:cubicBezTo>
                  <a:cubicBezTo>
                    <a:pt x="13891" y="595"/>
                    <a:pt x="8302" y="298"/>
                    <a:pt x="2713" y="0"/>
                  </a:cubicBezTo>
                  <a:cubicBezTo>
                    <a:pt x="2210" y="6605"/>
                    <a:pt x="-2070" y="17435"/>
                    <a:pt x="1253" y="19815"/>
                  </a:cubicBezTo>
                  <a:cubicBezTo>
                    <a:pt x="3720" y="21600"/>
                    <a:pt x="12783" y="21511"/>
                    <a:pt x="15552"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50" name="Freeform 294"/>
            <p:cNvSpPr/>
            <p:nvPr/>
          </p:nvSpPr>
          <p:spPr>
            <a:xfrm>
              <a:off x="290830" y="601299"/>
              <a:ext cx="12702" cy="103322"/>
            </a:xfrm>
            <a:custGeom>
              <a:avLst/>
              <a:gdLst/>
              <a:ahLst/>
              <a:cxnLst>
                <a:cxn ang="0">
                  <a:pos x="wd2" y="hd2"/>
                </a:cxn>
                <a:cxn ang="5400000">
                  <a:pos x="wd2" y="hd2"/>
                </a:cxn>
                <a:cxn ang="10800000">
                  <a:pos x="wd2" y="hd2"/>
                </a:cxn>
                <a:cxn ang="16200000">
                  <a:pos x="wd2" y="hd2"/>
                </a:cxn>
              </a:cxnLst>
              <a:rect l="0" t="0" r="r" b="b"/>
              <a:pathLst>
                <a:path w="21600" h="21600" extrusionOk="0">
                  <a:moveTo>
                    <a:pt x="21600" y="10838"/>
                  </a:moveTo>
                  <a:cubicBezTo>
                    <a:pt x="21600" y="7376"/>
                    <a:pt x="18400" y="3613"/>
                    <a:pt x="11200" y="0"/>
                  </a:cubicBezTo>
                  <a:cubicBezTo>
                    <a:pt x="3200" y="3613"/>
                    <a:pt x="0" y="7376"/>
                    <a:pt x="0" y="10838"/>
                  </a:cubicBezTo>
                  <a:cubicBezTo>
                    <a:pt x="3200" y="14601"/>
                    <a:pt x="3200" y="18138"/>
                    <a:pt x="11200" y="21600"/>
                  </a:cubicBezTo>
                  <a:cubicBezTo>
                    <a:pt x="18400" y="18138"/>
                    <a:pt x="21600" y="14375"/>
                    <a:pt x="21600" y="1083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51" name="Freeform 295"/>
            <p:cNvSpPr/>
            <p:nvPr/>
          </p:nvSpPr>
          <p:spPr>
            <a:xfrm>
              <a:off x="191159" y="454779"/>
              <a:ext cx="212044" cy="208802"/>
            </a:xfrm>
            <a:custGeom>
              <a:avLst/>
              <a:gdLst/>
              <a:ahLst/>
              <a:cxnLst>
                <a:cxn ang="0">
                  <a:pos x="wd2" y="hd2"/>
                </a:cxn>
                <a:cxn ang="5400000">
                  <a:pos x="wd2" y="hd2"/>
                </a:cxn>
                <a:cxn ang="10800000">
                  <a:pos x="wd2" y="hd2"/>
                </a:cxn>
                <a:cxn ang="16200000">
                  <a:pos x="wd2" y="hd2"/>
                </a:cxn>
              </a:cxnLst>
              <a:rect l="0" t="0" r="r" b="b"/>
              <a:pathLst>
                <a:path w="21600" h="21600" extrusionOk="0">
                  <a:moveTo>
                    <a:pt x="10818" y="21600"/>
                  </a:moveTo>
                  <a:cubicBezTo>
                    <a:pt x="14412" y="17764"/>
                    <a:pt x="21600" y="15753"/>
                    <a:pt x="21600" y="10167"/>
                  </a:cubicBezTo>
                  <a:cubicBezTo>
                    <a:pt x="21600" y="4581"/>
                    <a:pt x="16833" y="0"/>
                    <a:pt x="10818" y="0"/>
                  </a:cubicBezTo>
                  <a:cubicBezTo>
                    <a:pt x="4804" y="0"/>
                    <a:pt x="0" y="4581"/>
                    <a:pt x="0" y="10167"/>
                  </a:cubicBezTo>
                  <a:cubicBezTo>
                    <a:pt x="0" y="15753"/>
                    <a:pt x="7188" y="17764"/>
                    <a:pt x="10818"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52" name="Freeform 296"/>
            <p:cNvSpPr/>
            <p:nvPr/>
          </p:nvSpPr>
          <p:spPr>
            <a:xfrm>
              <a:off x="54789" y="-12"/>
              <a:ext cx="159412" cy="315832"/>
            </a:xfrm>
            <a:custGeom>
              <a:avLst/>
              <a:gdLst/>
              <a:ahLst/>
              <a:cxnLst>
                <a:cxn ang="0">
                  <a:pos x="wd2" y="hd2"/>
                </a:cxn>
                <a:cxn ang="5400000">
                  <a:pos x="wd2" y="hd2"/>
                </a:cxn>
                <a:cxn ang="10800000">
                  <a:pos x="wd2" y="hd2"/>
                </a:cxn>
                <a:cxn ang="16200000">
                  <a:pos x="wd2" y="hd2"/>
                </a:cxn>
              </a:cxnLst>
              <a:rect l="0" t="0" r="r" b="b"/>
              <a:pathLst>
                <a:path w="19400" h="21388" extrusionOk="0">
                  <a:moveTo>
                    <a:pt x="17691" y="9369"/>
                  </a:moveTo>
                  <a:cubicBezTo>
                    <a:pt x="18436" y="17902"/>
                    <a:pt x="18830" y="16610"/>
                    <a:pt x="19400" y="20242"/>
                  </a:cubicBezTo>
                  <a:cubicBezTo>
                    <a:pt x="16727" y="20632"/>
                    <a:pt x="14055" y="20998"/>
                    <a:pt x="11382" y="21388"/>
                  </a:cubicBezTo>
                  <a:cubicBezTo>
                    <a:pt x="8096" y="18146"/>
                    <a:pt x="11820" y="20559"/>
                    <a:pt x="1524" y="11636"/>
                  </a:cubicBezTo>
                  <a:cubicBezTo>
                    <a:pt x="-2200" y="8321"/>
                    <a:pt x="1787" y="495"/>
                    <a:pt x="4065" y="7"/>
                  </a:cubicBezTo>
                  <a:cubicBezTo>
                    <a:pt x="5511" y="-212"/>
                    <a:pt x="17428" y="4981"/>
                    <a:pt x="17691" y="936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53" name="Freeform 297"/>
            <p:cNvSpPr/>
            <p:nvPr/>
          </p:nvSpPr>
          <p:spPr>
            <a:xfrm>
              <a:off x="85687" y="63562"/>
              <a:ext cx="115914" cy="249738"/>
            </a:xfrm>
            <a:custGeom>
              <a:avLst/>
              <a:gdLst/>
              <a:ahLst/>
              <a:cxnLst>
                <a:cxn ang="0">
                  <a:pos x="wd2" y="hd2"/>
                </a:cxn>
                <a:cxn ang="5400000">
                  <a:pos x="wd2" y="hd2"/>
                </a:cxn>
                <a:cxn ang="10800000">
                  <a:pos x="wd2" y="hd2"/>
                </a:cxn>
                <a:cxn ang="16200000">
                  <a:pos x="wd2" y="hd2"/>
                </a:cxn>
              </a:cxnLst>
              <a:rect l="0" t="0" r="r" b="b"/>
              <a:pathLst>
                <a:path w="20217" h="21315" extrusionOk="0">
                  <a:moveTo>
                    <a:pt x="15068" y="6966"/>
                  </a:moveTo>
                  <a:cubicBezTo>
                    <a:pt x="18961" y="17413"/>
                    <a:pt x="18522" y="15907"/>
                    <a:pt x="20217" y="20393"/>
                  </a:cubicBezTo>
                  <a:cubicBezTo>
                    <a:pt x="17705" y="20700"/>
                    <a:pt x="15131" y="21008"/>
                    <a:pt x="12619" y="21315"/>
                  </a:cubicBezTo>
                  <a:cubicBezTo>
                    <a:pt x="8915" y="17075"/>
                    <a:pt x="12619" y="20578"/>
                    <a:pt x="1505" y="8595"/>
                  </a:cubicBezTo>
                  <a:cubicBezTo>
                    <a:pt x="-1383" y="5553"/>
                    <a:pt x="250" y="514"/>
                    <a:pt x="3326" y="22"/>
                  </a:cubicBezTo>
                  <a:cubicBezTo>
                    <a:pt x="5398" y="-285"/>
                    <a:pt x="13436" y="2665"/>
                    <a:pt x="15068" y="696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54" name="Freeform 298"/>
            <p:cNvSpPr/>
            <p:nvPr/>
          </p:nvSpPr>
          <p:spPr>
            <a:xfrm>
              <a:off x="379440" y="-12"/>
              <a:ext cx="160523" cy="315832"/>
            </a:xfrm>
            <a:custGeom>
              <a:avLst/>
              <a:gdLst/>
              <a:ahLst/>
              <a:cxnLst>
                <a:cxn ang="0">
                  <a:pos x="wd2" y="hd2"/>
                </a:cxn>
                <a:cxn ang="5400000">
                  <a:pos x="wd2" y="hd2"/>
                </a:cxn>
                <a:cxn ang="10800000">
                  <a:pos x="wd2" y="hd2"/>
                </a:cxn>
                <a:cxn ang="16200000">
                  <a:pos x="wd2" y="hd2"/>
                </a:cxn>
              </a:cxnLst>
              <a:rect l="0" t="0" r="r" b="b"/>
              <a:pathLst>
                <a:path w="19339" h="21388" extrusionOk="0">
                  <a:moveTo>
                    <a:pt x="1692" y="9369"/>
                  </a:moveTo>
                  <a:cubicBezTo>
                    <a:pt x="998" y="17902"/>
                    <a:pt x="564" y="16610"/>
                    <a:pt x="0" y="20242"/>
                  </a:cubicBezTo>
                  <a:cubicBezTo>
                    <a:pt x="2646" y="20632"/>
                    <a:pt x="5292" y="20998"/>
                    <a:pt x="7937" y="21388"/>
                  </a:cubicBezTo>
                  <a:cubicBezTo>
                    <a:pt x="11234" y="18146"/>
                    <a:pt x="7504" y="20559"/>
                    <a:pt x="17783" y="11636"/>
                  </a:cubicBezTo>
                  <a:cubicBezTo>
                    <a:pt x="21600" y="8321"/>
                    <a:pt x="17480" y="495"/>
                    <a:pt x="15181" y="7"/>
                  </a:cubicBezTo>
                  <a:cubicBezTo>
                    <a:pt x="13793" y="-212"/>
                    <a:pt x="1995" y="4981"/>
                    <a:pt x="1692" y="936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55" name="Freeform 299"/>
            <p:cNvSpPr/>
            <p:nvPr/>
          </p:nvSpPr>
          <p:spPr>
            <a:xfrm>
              <a:off x="392400" y="63562"/>
              <a:ext cx="116178" cy="250818"/>
            </a:xfrm>
            <a:custGeom>
              <a:avLst/>
              <a:gdLst/>
              <a:ahLst/>
              <a:cxnLst>
                <a:cxn ang="0">
                  <a:pos x="wd2" y="hd2"/>
                </a:cxn>
                <a:cxn ang="5400000">
                  <a:pos x="wd2" y="hd2"/>
                </a:cxn>
                <a:cxn ang="10800000">
                  <a:pos x="wd2" y="hd2"/>
                </a:cxn>
                <a:cxn ang="16200000">
                  <a:pos x="wd2" y="hd2"/>
                </a:cxn>
              </a:cxnLst>
              <a:rect l="0" t="0" r="r" b="b"/>
              <a:pathLst>
                <a:path w="20263" h="21316" extrusionOk="0">
                  <a:moveTo>
                    <a:pt x="5149" y="6936"/>
                  </a:moveTo>
                  <a:cubicBezTo>
                    <a:pt x="1193" y="17339"/>
                    <a:pt x="1695" y="15840"/>
                    <a:pt x="0" y="20306"/>
                  </a:cubicBezTo>
                  <a:cubicBezTo>
                    <a:pt x="2449" y="20643"/>
                    <a:pt x="4960" y="20979"/>
                    <a:pt x="7409" y="21316"/>
                  </a:cubicBezTo>
                  <a:cubicBezTo>
                    <a:pt x="11177" y="17124"/>
                    <a:pt x="7409" y="20643"/>
                    <a:pt x="18712" y="8711"/>
                  </a:cubicBezTo>
                  <a:cubicBezTo>
                    <a:pt x="21600" y="5529"/>
                    <a:pt x="20156" y="511"/>
                    <a:pt x="16828" y="22"/>
                  </a:cubicBezTo>
                  <a:cubicBezTo>
                    <a:pt x="14819" y="-284"/>
                    <a:pt x="6844" y="2653"/>
                    <a:pt x="5149" y="693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56" name="Freeform 300"/>
            <p:cNvSpPr/>
            <p:nvPr/>
          </p:nvSpPr>
          <p:spPr>
            <a:xfrm>
              <a:off x="80990" y="191978"/>
              <a:ext cx="432048" cy="385204"/>
            </a:xfrm>
            <a:custGeom>
              <a:avLst/>
              <a:gdLst/>
              <a:ahLst/>
              <a:cxnLst>
                <a:cxn ang="0">
                  <a:pos x="wd2" y="hd2"/>
                </a:cxn>
                <a:cxn ang="5400000">
                  <a:pos x="wd2" y="hd2"/>
                </a:cxn>
                <a:cxn ang="10800000">
                  <a:pos x="wd2" y="hd2"/>
                </a:cxn>
                <a:cxn ang="16200000">
                  <a:pos x="wd2" y="hd2"/>
                </a:cxn>
              </a:cxnLst>
              <a:rect l="0" t="0" r="r" b="b"/>
              <a:pathLst>
                <a:path w="17756" h="21600" extrusionOk="0">
                  <a:moveTo>
                    <a:pt x="8877" y="0"/>
                  </a:moveTo>
                  <a:cubicBezTo>
                    <a:pt x="3980" y="0"/>
                    <a:pt x="1746" y="2907"/>
                    <a:pt x="1746" y="6924"/>
                  </a:cubicBezTo>
                  <a:cubicBezTo>
                    <a:pt x="1746" y="10295"/>
                    <a:pt x="-1923" y="15281"/>
                    <a:pt x="1376" y="18572"/>
                  </a:cubicBezTo>
                  <a:cubicBezTo>
                    <a:pt x="2959" y="20187"/>
                    <a:pt x="5681" y="21600"/>
                    <a:pt x="8877" y="21600"/>
                  </a:cubicBezTo>
                  <a:cubicBezTo>
                    <a:pt x="12073" y="21600"/>
                    <a:pt x="14780" y="20187"/>
                    <a:pt x="16393" y="18572"/>
                  </a:cubicBezTo>
                  <a:cubicBezTo>
                    <a:pt x="19677" y="15221"/>
                    <a:pt x="15993" y="10295"/>
                    <a:pt x="15993" y="6924"/>
                  </a:cubicBezTo>
                  <a:cubicBezTo>
                    <a:pt x="15993" y="2907"/>
                    <a:pt x="13818" y="0"/>
                    <a:pt x="8877"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57" name="Freeform 301"/>
            <p:cNvSpPr/>
            <p:nvPr/>
          </p:nvSpPr>
          <p:spPr>
            <a:xfrm>
              <a:off x="109470" y="244895"/>
              <a:ext cx="377743" cy="319326"/>
            </a:xfrm>
            <a:custGeom>
              <a:avLst/>
              <a:gdLst/>
              <a:ahLst/>
              <a:cxnLst>
                <a:cxn ang="0">
                  <a:pos x="wd2" y="hd2"/>
                </a:cxn>
                <a:cxn ang="5400000">
                  <a:pos x="wd2" y="hd2"/>
                </a:cxn>
                <a:cxn ang="10800000">
                  <a:pos x="wd2" y="hd2"/>
                </a:cxn>
                <a:cxn ang="16200000">
                  <a:pos x="wd2" y="hd2"/>
                </a:cxn>
              </a:cxnLst>
              <a:rect l="0" t="0" r="r" b="b"/>
              <a:pathLst>
                <a:path w="19777" h="21359" extrusionOk="0">
                  <a:moveTo>
                    <a:pt x="9027" y="722"/>
                  </a:moveTo>
                  <a:cubicBezTo>
                    <a:pt x="9573" y="-241"/>
                    <a:pt x="10063" y="-241"/>
                    <a:pt x="10629" y="722"/>
                  </a:cubicBezTo>
                  <a:cubicBezTo>
                    <a:pt x="11911" y="2889"/>
                    <a:pt x="13965" y="7561"/>
                    <a:pt x="14078" y="11414"/>
                  </a:cubicBezTo>
                  <a:cubicBezTo>
                    <a:pt x="16434" y="11004"/>
                    <a:pt x="19073" y="11149"/>
                    <a:pt x="19638" y="12786"/>
                  </a:cubicBezTo>
                  <a:cubicBezTo>
                    <a:pt x="20675" y="15989"/>
                    <a:pt x="15756" y="21359"/>
                    <a:pt x="9894" y="21359"/>
                  </a:cubicBezTo>
                  <a:cubicBezTo>
                    <a:pt x="3957" y="21359"/>
                    <a:pt x="-925" y="15989"/>
                    <a:pt x="149" y="12786"/>
                  </a:cubicBezTo>
                  <a:cubicBezTo>
                    <a:pt x="564" y="11149"/>
                    <a:pt x="3297" y="11004"/>
                    <a:pt x="5559" y="11414"/>
                  </a:cubicBezTo>
                  <a:cubicBezTo>
                    <a:pt x="5710" y="7561"/>
                    <a:pt x="7726" y="2889"/>
                    <a:pt x="9027" y="72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58" name="Freeform 302"/>
            <p:cNvSpPr/>
            <p:nvPr/>
          </p:nvSpPr>
          <p:spPr>
            <a:xfrm>
              <a:off x="208117" y="472780"/>
              <a:ext cx="178130" cy="65882"/>
            </a:xfrm>
            <a:custGeom>
              <a:avLst/>
              <a:gdLst/>
              <a:ahLst/>
              <a:cxnLst>
                <a:cxn ang="0">
                  <a:pos x="wd2" y="hd2"/>
                </a:cxn>
                <a:cxn ang="5400000">
                  <a:pos x="wd2" y="hd2"/>
                </a:cxn>
                <a:cxn ang="10800000">
                  <a:pos x="wd2" y="hd2"/>
                </a:cxn>
                <a:cxn ang="16200000">
                  <a:pos x="wd2" y="hd2"/>
                </a:cxn>
              </a:cxnLst>
              <a:rect l="0" t="0" r="r" b="b"/>
              <a:pathLst>
                <a:path w="20435" h="21600" extrusionOk="0">
                  <a:moveTo>
                    <a:pt x="4126" y="7908"/>
                  </a:moveTo>
                  <a:cubicBezTo>
                    <a:pt x="5613" y="8262"/>
                    <a:pt x="7224" y="7200"/>
                    <a:pt x="8463" y="4721"/>
                  </a:cubicBezTo>
                  <a:cubicBezTo>
                    <a:pt x="9124" y="3541"/>
                    <a:pt x="9660" y="2007"/>
                    <a:pt x="10239" y="0"/>
                  </a:cubicBezTo>
                  <a:cubicBezTo>
                    <a:pt x="10610" y="2007"/>
                    <a:pt x="11271" y="3541"/>
                    <a:pt x="11973" y="4721"/>
                  </a:cubicBezTo>
                  <a:cubicBezTo>
                    <a:pt x="13336" y="7200"/>
                    <a:pt x="14782" y="8262"/>
                    <a:pt x="16310" y="7908"/>
                  </a:cubicBezTo>
                  <a:cubicBezTo>
                    <a:pt x="17797" y="7908"/>
                    <a:pt x="19283" y="6256"/>
                    <a:pt x="20357" y="3541"/>
                  </a:cubicBezTo>
                  <a:cubicBezTo>
                    <a:pt x="21018" y="2007"/>
                    <a:pt x="17507" y="21600"/>
                    <a:pt x="10239" y="21600"/>
                  </a:cubicBezTo>
                  <a:cubicBezTo>
                    <a:pt x="2929" y="21600"/>
                    <a:pt x="-582" y="2007"/>
                    <a:pt x="79" y="3541"/>
                  </a:cubicBezTo>
                  <a:cubicBezTo>
                    <a:pt x="1153" y="5902"/>
                    <a:pt x="2639" y="7554"/>
                    <a:pt x="4126" y="790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59" name="Freeform 303"/>
            <p:cNvSpPr/>
            <p:nvPr/>
          </p:nvSpPr>
          <p:spPr>
            <a:xfrm>
              <a:off x="145155" y="292117"/>
              <a:ext cx="104635" cy="126643"/>
            </a:xfrm>
            <a:custGeom>
              <a:avLst/>
              <a:gdLst/>
              <a:ahLst/>
              <a:cxnLst>
                <a:cxn ang="0">
                  <a:pos x="wd2" y="hd2"/>
                </a:cxn>
                <a:cxn ang="5400000">
                  <a:pos x="wd2" y="hd2"/>
                </a:cxn>
                <a:cxn ang="10800000">
                  <a:pos x="wd2" y="hd2"/>
                </a:cxn>
                <a:cxn ang="16200000">
                  <a:pos x="wd2" y="hd2"/>
                </a:cxn>
              </a:cxnLst>
              <a:rect l="0" t="0" r="r" b="b"/>
              <a:pathLst>
                <a:path w="19558" h="18178" extrusionOk="0">
                  <a:moveTo>
                    <a:pt x="12771" y="509"/>
                  </a:moveTo>
                  <a:cubicBezTo>
                    <a:pt x="6176" y="-1610"/>
                    <a:pt x="1735" y="3402"/>
                    <a:pt x="659" y="6141"/>
                  </a:cubicBezTo>
                  <a:cubicBezTo>
                    <a:pt x="-1091" y="10275"/>
                    <a:pt x="1130" y="14926"/>
                    <a:pt x="1735" y="16011"/>
                  </a:cubicBezTo>
                  <a:cubicBezTo>
                    <a:pt x="2273" y="16683"/>
                    <a:pt x="7051" y="19990"/>
                    <a:pt x="17885" y="16838"/>
                  </a:cubicBezTo>
                  <a:cubicBezTo>
                    <a:pt x="17616" y="16838"/>
                    <a:pt x="20509" y="12187"/>
                    <a:pt x="19230" y="7898"/>
                  </a:cubicBezTo>
                  <a:cubicBezTo>
                    <a:pt x="17077" y="5418"/>
                    <a:pt x="18490" y="2214"/>
                    <a:pt x="12771" y="50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60" name="Freeform 304"/>
            <p:cNvSpPr/>
            <p:nvPr/>
          </p:nvSpPr>
          <p:spPr>
            <a:xfrm>
              <a:off x="138207" y="285194"/>
              <a:ext cx="109474" cy="136950"/>
            </a:xfrm>
            <a:custGeom>
              <a:avLst/>
              <a:gdLst/>
              <a:ahLst/>
              <a:cxnLst>
                <a:cxn ang="0">
                  <a:pos x="wd2" y="hd2"/>
                </a:cxn>
                <a:cxn ang="5400000">
                  <a:pos x="wd2" y="hd2"/>
                </a:cxn>
                <a:cxn ang="10800000">
                  <a:pos x="wd2" y="hd2"/>
                </a:cxn>
                <a:cxn ang="16200000">
                  <a:pos x="wd2" y="hd2"/>
                </a:cxn>
              </a:cxnLst>
              <a:rect l="0" t="0" r="r" b="b"/>
              <a:pathLst>
                <a:path w="21326" h="21233" extrusionOk="0">
                  <a:moveTo>
                    <a:pt x="18801" y="3465"/>
                  </a:moveTo>
                  <a:cubicBezTo>
                    <a:pt x="17820" y="2516"/>
                    <a:pt x="16908" y="1790"/>
                    <a:pt x="15856" y="1232"/>
                  </a:cubicBezTo>
                  <a:cubicBezTo>
                    <a:pt x="15365" y="841"/>
                    <a:pt x="14664" y="618"/>
                    <a:pt x="13962" y="451"/>
                  </a:cubicBezTo>
                  <a:cubicBezTo>
                    <a:pt x="13261" y="227"/>
                    <a:pt x="12630" y="60"/>
                    <a:pt x="11858" y="60"/>
                  </a:cubicBezTo>
                  <a:cubicBezTo>
                    <a:pt x="9123" y="-275"/>
                    <a:pt x="6388" y="841"/>
                    <a:pt x="4565" y="2292"/>
                  </a:cubicBezTo>
                  <a:cubicBezTo>
                    <a:pt x="2671" y="3799"/>
                    <a:pt x="1129" y="5920"/>
                    <a:pt x="427" y="8097"/>
                  </a:cubicBezTo>
                  <a:cubicBezTo>
                    <a:pt x="-274" y="10330"/>
                    <a:pt x="-64" y="12730"/>
                    <a:pt x="708" y="14962"/>
                  </a:cubicBezTo>
                  <a:cubicBezTo>
                    <a:pt x="918" y="16078"/>
                    <a:pt x="1339" y="17195"/>
                    <a:pt x="2040" y="18144"/>
                  </a:cubicBezTo>
                  <a:cubicBezTo>
                    <a:pt x="2110" y="18255"/>
                    <a:pt x="2181" y="18423"/>
                    <a:pt x="2251" y="18534"/>
                  </a:cubicBezTo>
                  <a:cubicBezTo>
                    <a:pt x="2251" y="18702"/>
                    <a:pt x="2251" y="18869"/>
                    <a:pt x="2251" y="19037"/>
                  </a:cubicBezTo>
                  <a:cubicBezTo>
                    <a:pt x="2321" y="19148"/>
                    <a:pt x="2391" y="19204"/>
                    <a:pt x="2461" y="19260"/>
                  </a:cubicBezTo>
                  <a:cubicBezTo>
                    <a:pt x="2671" y="19427"/>
                    <a:pt x="2882" y="19595"/>
                    <a:pt x="3443" y="19762"/>
                  </a:cubicBezTo>
                  <a:cubicBezTo>
                    <a:pt x="4074" y="20209"/>
                    <a:pt x="4565" y="20376"/>
                    <a:pt x="5196" y="20599"/>
                  </a:cubicBezTo>
                  <a:cubicBezTo>
                    <a:pt x="7791" y="21325"/>
                    <a:pt x="10316" y="21325"/>
                    <a:pt x="12840" y="21102"/>
                  </a:cubicBezTo>
                  <a:cubicBezTo>
                    <a:pt x="15365" y="20767"/>
                    <a:pt x="17609" y="20209"/>
                    <a:pt x="19923" y="19260"/>
                  </a:cubicBezTo>
                  <a:cubicBezTo>
                    <a:pt x="17609" y="19595"/>
                    <a:pt x="15084" y="20209"/>
                    <a:pt x="12840" y="20209"/>
                  </a:cubicBezTo>
                  <a:cubicBezTo>
                    <a:pt x="10596" y="20209"/>
                    <a:pt x="8001" y="19985"/>
                    <a:pt x="5897" y="19260"/>
                  </a:cubicBezTo>
                  <a:cubicBezTo>
                    <a:pt x="5477" y="19037"/>
                    <a:pt x="4986" y="18869"/>
                    <a:pt x="4565" y="18534"/>
                  </a:cubicBezTo>
                  <a:cubicBezTo>
                    <a:pt x="4355" y="18311"/>
                    <a:pt x="4074" y="18311"/>
                    <a:pt x="4074" y="18144"/>
                  </a:cubicBezTo>
                  <a:cubicBezTo>
                    <a:pt x="4004" y="18032"/>
                    <a:pt x="3934" y="17920"/>
                    <a:pt x="3864" y="17809"/>
                  </a:cubicBezTo>
                  <a:cubicBezTo>
                    <a:pt x="3443" y="16804"/>
                    <a:pt x="3162" y="15911"/>
                    <a:pt x="2671" y="14962"/>
                  </a:cubicBezTo>
                  <a:cubicBezTo>
                    <a:pt x="2251" y="12953"/>
                    <a:pt x="2040" y="10888"/>
                    <a:pt x="2671" y="9046"/>
                  </a:cubicBezTo>
                  <a:cubicBezTo>
                    <a:pt x="3162" y="7148"/>
                    <a:pt x="4565" y="5474"/>
                    <a:pt x="6108" y="4190"/>
                  </a:cubicBezTo>
                  <a:cubicBezTo>
                    <a:pt x="7791" y="2851"/>
                    <a:pt x="9825" y="1958"/>
                    <a:pt x="11858" y="2125"/>
                  </a:cubicBezTo>
                  <a:cubicBezTo>
                    <a:pt x="12420" y="2125"/>
                    <a:pt x="13051" y="2125"/>
                    <a:pt x="13542" y="2292"/>
                  </a:cubicBezTo>
                  <a:cubicBezTo>
                    <a:pt x="13962" y="2516"/>
                    <a:pt x="14664" y="2516"/>
                    <a:pt x="15084" y="2683"/>
                  </a:cubicBezTo>
                  <a:cubicBezTo>
                    <a:pt x="16277" y="3018"/>
                    <a:pt x="17188" y="3632"/>
                    <a:pt x="17820" y="4358"/>
                  </a:cubicBezTo>
                  <a:cubicBezTo>
                    <a:pt x="19503" y="5474"/>
                    <a:pt x="20625" y="7316"/>
                    <a:pt x="21326" y="9548"/>
                  </a:cubicBezTo>
                  <a:cubicBezTo>
                    <a:pt x="21326" y="7316"/>
                    <a:pt x="20344" y="5251"/>
                    <a:pt x="18801" y="346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61" name="Freeform 305"/>
            <p:cNvSpPr/>
            <p:nvPr/>
          </p:nvSpPr>
          <p:spPr>
            <a:xfrm>
              <a:off x="172439" y="321938"/>
              <a:ext cx="61202" cy="7632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36"/>
                    <a:pt x="381" y="14570"/>
                    <a:pt x="1398" y="16200"/>
                  </a:cubicBezTo>
                  <a:cubicBezTo>
                    <a:pt x="2287" y="17932"/>
                    <a:pt x="3685" y="19257"/>
                    <a:pt x="5464" y="20174"/>
                  </a:cubicBezTo>
                  <a:cubicBezTo>
                    <a:pt x="7115" y="21091"/>
                    <a:pt x="8894" y="21600"/>
                    <a:pt x="10800" y="21600"/>
                  </a:cubicBezTo>
                  <a:cubicBezTo>
                    <a:pt x="12706" y="21600"/>
                    <a:pt x="14485" y="21091"/>
                    <a:pt x="16264" y="20174"/>
                  </a:cubicBezTo>
                  <a:cubicBezTo>
                    <a:pt x="17915" y="19257"/>
                    <a:pt x="19186" y="17932"/>
                    <a:pt x="20202" y="16200"/>
                  </a:cubicBezTo>
                  <a:cubicBezTo>
                    <a:pt x="21092" y="14570"/>
                    <a:pt x="21600" y="12736"/>
                    <a:pt x="21600" y="10800"/>
                  </a:cubicBezTo>
                  <a:cubicBezTo>
                    <a:pt x="21600" y="8966"/>
                    <a:pt x="21092" y="7030"/>
                    <a:pt x="20202" y="5400"/>
                  </a:cubicBezTo>
                  <a:cubicBezTo>
                    <a:pt x="19186" y="3770"/>
                    <a:pt x="17915" y="2343"/>
                    <a:pt x="16264" y="1426"/>
                  </a:cubicBezTo>
                  <a:cubicBezTo>
                    <a:pt x="14485" y="509"/>
                    <a:pt x="12706" y="0"/>
                    <a:pt x="10800" y="0"/>
                  </a:cubicBezTo>
                  <a:cubicBezTo>
                    <a:pt x="8894" y="0"/>
                    <a:pt x="7115" y="509"/>
                    <a:pt x="5464" y="1426"/>
                  </a:cubicBezTo>
                  <a:cubicBezTo>
                    <a:pt x="3685" y="2343"/>
                    <a:pt x="2287" y="3770"/>
                    <a:pt x="1398" y="5400"/>
                  </a:cubicBezTo>
                  <a:cubicBezTo>
                    <a:pt x="381" y="7030"/>
                    <a:pt x="0" y="8966"/>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62" name="Freeform 306"/>
            <p:cNvSpPr/>
            <p:nvPr/>
          </p:nvSpPr>
          <p:spPr>
            <a:xfrm>
              <a:off x="345287" y="292117"/>
              <a:ext cx="103776" cy="126643"/>
            </a:xfrm>
            <a:custGeom>
              <a:avLst/>
              <a:gdLst/>
              <a:ahLst/>
              <a:cxnLst>
                <a:cxn ang="0">
                  <a:pos x="wd2" y="hd2"/>
                </a:cxn>
                <a:cxn ang="5400000">
                  <a:pos x="wd2" y="hd2"/>
                </a:cxn>
                <a:cxn ang="10800000">
                  <a:pos x="wd2" y="hd2"/>
                </a:cxn>
                <a:cxn ang="16200000">
                  <a:pos x="wd2" y="hd2"/>
                </a:cxn>
              </a:cxnLst>
              <a:rect l="0" t="0" r="r" b="b"/>
              <a:pathLst>
                <a:path w="19642" h="18178" extrusionOk="0">
                  <a:moveTo>
                    <a:pt x="6737" y="509"/>
                  </a:moveTo>
                  <a:cubicBezTo>
                    <a:pt x="13415" y="-1610"/>
                    <a:pt x="17844" y="3402"/>
                    <a:pt x="18934" y="6141"/>
                  </a:cubicBezTo>
                  <a:cubicBezTo>
                    <a:pt x="20774" y="10275"/>
                    <a:pt x="18525" y="14926"/>
                    <a:pt x="17844" y="16011"/>
                  </a:cubicBezTo>
                  <a:cubicBezTo>
                    <a:pt x="17435" y="16683"/>
                    <a:pt x="12529" y="19990"/>
                    <a:pt x="1559" y="16838"/>
                  </a:cubicBezTo>
                  <a:cubicBezTo>
                    <a:pt x="1831" y="16838"/>
                    <a:pt x="-826" y="12187"/>
                    <a:pt x="264" y="7898"/>
                  </a:cubicBezTo>
                  <a:cubicBezTo>
                    <a:pt x="2377" y="5418"/>
                    <a:pt x="877" y="2214"/>
                    <a:pt x="6737" y="50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63" name="Freeform 307"/>
            <p:cNvSpPr/>
            <p:nvPr/>
          </p:nvSpPr>
          <p:spPr>
            <a:xfrm>
              <a:off x="346681" y="286271"/>
              <a:ext cx="110137" cy="135017"/>
            </a:xfrm>
            <a:custGeom>
              <a:avLst/>
              <a:gdLst/>
              <a:ahLst/>
              <a:cxnLst>
                <a:cxn ang="0">
                  <a:pos x="wd2" y="hd2"/>
                </a:cxn>
                <a:cxn ang="5400000">
                  <a:pos x="wd2" y="hd2"/>
                </a:cxn>
                <a:cxn ang="10800000">
                  <a:pos x="wd2" y="hd2"/>
                </a:cxn>
                <a:cxn ang="16200000">
                  <a:pos x="wd2" y="hd2"/>
                </a:cxn>
              </a:cxnLst>
              <a:rect l="0" t="0" r="r" b="b"/>
              <a:pathLst>
                <a:path w="21454" h="21151" extrusionOk="0">
                  <a:moveTo>
                    <a:pt x="3436" y="4065"/>
                  </a:moveTo>
                  <a:cubicBezTo>
                    <a:pt x="4348" y="3331"/>
                    <a:pt x="5330" y="2711"/>
                    <a:pt x="6171" y="2316"/>
                  </a:cubicBezTo>
                  <a:cubicBezTo>
                    <a:pt x="6662" y="2147"/>
                    <a:pt x="7294" y="1978"/>
                    <a:pt x="7855" y="1978"/>
                  </a:cubicBezTo>
                  <a:cubicBezTo>
                    <a:pt x="8275" y="1809"/>
                    <a:pt x="8977" y="1809"/>
                    <a:pt x="9397" y="1809"/>
                  </a:cubicBezTo>
                  <a:cubicBezTo>
                    <a:pt x="11501" y="1809"/>
                    <a:pt x="13816" y="2542"/>
                    <a:pt x="15148" y="3839"/>
                  </a:cubicBezTo>
                  <a:cubicBezTo>
                    <a:pt x="16761" y="5136"/>
                    <a:pt x="18164" y="7054"/>
                    <a:pt x="18584" y="8745"/>
                  </a:cubicBezTo>
                  <a:cubicBezTo>
                    <a:pt x="19005" y="10663"/>
                    <a:pt x="19005" y="12637"/>
                    <a:pt x="18584" y="14724"/>
                  </a:cubicBezTo>
                  <a:cubicBezTo>
                    <a:pt x="18374" y="15739"/>
                    <a:pt x="17883" y="16810"/>
                    <a:pt x="17462" y="17543"/>
                  </a:cubicBezTo>
                  <a:cubicBezTo>
                    <a:pt x="17392" y="17713"/>
                    <a:pt x="17322" y="17825"/>
                    <a:pt x="17252" y="17995"/>
                  </a:cubicBezTo>
                  <a:cubicBezTo>
                    <a:pt x="17042" y="18164"/>
                    <a:pt x="16761" y="18164"/>
                    <a:pt x="16761" y="18333"/>
                  </a:cubicBezTo>
                  <a:cubicBezTo>
                    <a:pt x="16270" y="18502"/>
                    <a:pt x="15849" y="18897"/>
                    <a:pt x="15358" y="19066"/>
                  </a:cubicBezTo>
                  <a:cubicBezTo>
                    <a:pt x="13255" y="19799"/>
                    <a:pt x="11010" y="20250"/>
                    <a:pt x="8486" y="19968"/>
                  </a:cubicBezTo>
                  <a:cubicBezTo>
                    <a:pt x="6171" y="19968"/>
                    <a:pt x="3647" y="19630"/>
                    <a:pt x="1332" y="19066"/>
                  </a:cubicBezTo>
                  <a:cubicBezTo>
                    <a:pt x="3647" y="19968"/>
                    <a:pt x="5961" y="20589"/>
                    <a:pt x="8486" y="20984"/>
                  </a:cubicBezTo>
                  <a:cubicBezTo>
                    <a:pt x="11010" y="21322"/>
                    <a:pt x="13605" y="21153"/>
                    <a:pt x="16060" y="20420"/>
                  </a:cubicBezTo>
                  <a:cubicBezTo>
                    <a:pt x="16761" y="20250"/>
                    <a:pt x="17252" y="19968"/>
                    <a:pt x="17883" y="19630"/>
                  </a:cubicBezTo>
                  <a:cubicBezTo>
                    <a:pt x="18164" y="19461"/>
                    <a:pt x="18584" y="19235"/>
                    <a:pt x="18795" y="19066"/>
                  </a:cubicBezTo>
                  <a:cubicBezTo>
                    <a:pt x="18865" y="19010"/>
                    <a:pt x="18935" y="18953"/>
                    <a:pt x="19005" y="18897"/>
                  </a:cubicBezTo>
                  <a:cubicBezTo>
                    <a:pt x="19075" y="18841"/>
                    <a:pt x="19145" y="18784"/>
                    <a:pt x="19286" y="18728"/>
                  </a:cubicBezTo>
                  <a:cubicBezTo>
                    <a:pt x="19286" y="18671"/>
                    <a:pt x="19286" y="18615"/>
                    <a:pt x="19286" y="18502"/>
                  </a:cubicBezTo>
                  <a:cubicBezTo>
                    <a:pt x="19356" y="18446"/>
                    <a:pt x="19426" y="18389"/>
                    <a:pt x="19566" y="18333"/>
                  </a:cubicBezTo>
                  <a:cubicBezTo>
                    <a:pt x="19987" y="17205"/>
                    <a:pt x="20478" y="16246"/>
                    <a:pt x="20899" y="15118"/>
                  </a:cubicBezTo>
                  <a:cubicBezTo>
                    <a:pt x="21600" y="12919"/>
                    <a:pt x="21600" y="10663"/>
                    <a:pt x="21109" y="8182"/>
                  </a:cubicBezTo>
                  <a:cubicBezTo>
                    <a:pt x="20478" y="5926"/>
                    <a:pt x="18795" y="3839"/>
                    <a:pt x="17042" y="2316"/>
                  </a:cubicBezTo>
                  <a:cubicBezTo>
                    <a:pt x="14938" y="850"/>
                    <a:pt x="12413" y="-278"/>
                    <a:pt x="9608" y="60"/>
                  </a:cubicBezTo>
                  <a:cubicBezTo>
                    <a:pt x="8977" y="60"/>
                    <a:pt x="8275" y="230"/>
                    <a:pt x="7644" y="455"/>
                  </a:cubicBezTo>
                  <a:cubicBezTo>
                    <a:pt x="6873" y="681"/>
                    <a:pt x="6452" y="850"/>
                    <a:pt x="5751" y="1245"/>
                  </a:cubicBezTo>
                  <a:cubicBezTo>
                    <a:pt x="4629" y="1809"/>
                    <a:pt x="3647" y="2542"/>
                    <a:pt x="2735" y="3501"/>
                  </a:cubicBezTo>
                  <a:cubicBezTo>
                    <a:pt x="1122" y="4967"/>
                    <a:pt x="210" y="7223"/>
                    <a:pt x="0" y="9479"/>
                  </a:cubicBezTo>
                  <a:cubicBezTo>
                    <a:pt x="701" y="7392"/>
                    <a:pt x="1613" y="5305"/>
                    <a:pt x="3436" y="406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64" name="Freeform 308"/>
            <p:cNvSpPr/>
            <p:nvPr/>
          </p:nvSpPr>
          <p:spPr>
            <a:xfrm>
              <a:off x="361800" y="321938"/>
              <a:ext cx="61202" cy="7632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36"/>
                    <a:pt x="508" y="14570"/>
                    <a:pt x="1525" y="16200"/>
                  </a:cubicBezTo>
                  <a:cubicBezTo>
                    <a:pt x="2414" y="17932"/>
                    <a:pt x="3812" y="19257"/>
                    <a:pt x="5464" y="20174"/>
                  </a:cubicBezTo>
                  <a:cubicBezTo>
                    <a:pt x="6988" y="21091"/>
                    <a:pt x="8894" y="21600"/>
                    <a:pt x="10800" y="21600"/>
                  </a:cubicBezTo>
                  <a:cubicBezTo>
                    <a:pt x="12706" y="21600"/>
                    <a:pt x="14612" y="21091"/>
                    <a:pt x="16264" y="20174"/>
                  </a:cubicBezTo>
                  <a:cubicBezTo>
                    <a:pt x="17788" y="19257"/>
                    <a:pt x="19186" y="17932"/>
                    <a:pt x="20202" y="16200"/>
                  </a:cubicBezTo>
                  <a:cubicBezTo>
                    <a:pt x="21092" y="14570"/>
                    <a:pt x="21600" y="12736"/>
                    <a:pt x="21600" y="10800"/>
                  </a:cubicBezTo>
                  <a:cubicBezTo>
                    <a:pt x="21600" y="8966"/>
                    <a:pt x="21092" y="7030"/>
                    <a:pt x="20202" y="5400"/>
                  </a:cubicBezTo>
                  <a:cubicBezTo>
                    <a:pt x="19186" y="3770"/>
                    <a:pt x="17788" y="2343"/>
                    <a:pt x="16264" y="1426"/>
                  </a:cubicBezTo>
                  <a:cubicBezTo>
                    <a:pt x="14612" y="509"/>
                    <a:pt x="12706" y="0"/>
                    <a:pt x="10800" y="0"/>
                  </a:cubicBezTo>
                  <a:cubicBezTo>
                    <a:pt x="8894" y="0"/>
                    <a:pt x="6988" y="509"/>
                    <a:pt x="5464" y="1426"/>
                  </a:cubicBezTo>
                  <a:cubicBezTo>
                    <a:pt x="3812" y="2343"/>
                    <a:pt x="2414" y="3770"/>
                    <a:pt x="1525" y="5400"/>
                  </a:cubicBezTo>
                  <a:cubicBezTo>
                    <a:pt x="508" y="7030"/>
                    <a:pt x="0" y="8966"/>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65" name="Freeform 309"/>
            <p:cNvSpPr/>
            <p:nvPr/>
          </p:nvSpPr>
          <p:spPr>
            <a:xfrm>
              <a:off x="266399" y="457300"/>
              <a:ext cx="62283" cy="5292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483" y="0"/>
                    <a:pt x="7242" y="0"/>
                    <a:pt x="0" y="0"/>
                  </a:cubicBezTo>
                  <a:cubicBezTo>
                    <a:pt x="0" y="7200"/>
                    <a:pt x="0" y="14400"/>
                    <a:pt x="0" y="21600"/>
                  </a:cubicBezTo>
                  <a:cubicBezTo>
                    <a:pt x="7242" y="21600"/>
                    <a:pt x="14483" y="21600"/>
                    <a:pt x="21600" y="21600"/>
                  </a:cubicBezTo>
                  <a:cubicBezTo>
                    <a:pt x="21600" y="14400"/>
                    <a:pt x="21600" y="7200"/>
                    <a:pt x="2160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66" name="Freeform 310"/>
            <p:cNvSpPr/>
            <p:nvPr/>
          </p:nvSpPr>
          <p:spPr>
            <a:xfrm>
              <a:off x="180359" y="412659"/>
              <a:ext cx="235803" cy="85633"/>
            </a:xfrm>
            <a:custGeom>
              <a:avLst/>
              <a:gdLst/>
              <a:ahLst/>
              <a:cxnLst>
                <a:cxn ang="0">
                  <a:pos x="wd2" y="hd2"/>
                </a:cxn>
                <a:cxn ang="5400000">
                  <a:pos x="wd2" y="hd2"/>
                </a:cxn>
                <a:cxn ang="10800000">
                  <a:pos x="wd2" y="hd2"/>
                </a:cxn>
                <a:cxn ang="16200000">
                  <a:pos x="wd2" y="hd2"/>
                </a:cxn>
              </a:cxnLst>
              <a:rect l="0" t="0" r="r" b="b"/>
              <a:pathLst>
                <a:path w="21600" h="21319" extrusionOk="0">
                  <a:moveTo>
                    <a:pt x="5309" y="18284"/>
                  </a:moveTo>
                  <a:cubicBezTo>
                    <a:pt x="6398" y="17925"/>
                    <a:pt x="7453" y="17298"/>
                    <a:pt x="8310" y="15864"/>
                  </a:cubicBezTo>
                  <a:cubicBezTo>
                    <a:pt x="9201" y="14340"/>
                    <a:pt x="9827" y="12368"/>
                    <a:pt x="9926" y="10217"/>
                  </a:cubicBezTo>
                  <a:cubicBezTo>
                    <a:pt x="10190" y="6812"/>
                    <a:pt x="10454" y="3406"/>
                    <a:pt x="10718" y="0"/>
                  </a:cubicBezTo>
                  <a:cubicBezTo>
                    <a:pt x="10948" y="3406"/>
                    <a:pt x="11179" y="6812"/>
                    <a:pt x="11443" y="10217"/>
                  </a:cubicBezTo>
                  <a:cubicBezTo>
                    <a:pt x="11641" y="12637"/>
                    <a:pt x="12202" y="14340"/>
                    <a:pt x="13059" y="15864"/>
                  </a:cubicBezTo>
                  <a:cubicBezTo>
                    <a:pt x="13916" y="17298"/>
                    <a:pt x="15005" y="18284"/>
                    <a:pt x="16093" y="18284"/>
                  </a:cubicBezTo>
                  <a:cubicBezTo>
                    <a:pt x="17280" y="18284"/>
                    <a:pt x="18335" y="17925"/>
                    <a:pt x="19325" y="16491"/>
                  </a:cubicBezTo>
                  <a:cubicBezTo>
                    <a:pt x="20314" y="15237"/>
                    <a:pt x="21171" y="13175"/>
                    <a:pt x="21600" y="10486"/>
                  </a:cubicBezTo>
                  <a:cubicBezTo>
                    <a:pt x="21468" y="13534"/>
                    <a:pt x="20842" y="16222"/>
                    <a:pt x="19852" y="17925"/>
                  </a:cubicBezTo>
                  <a:cubicBezTo>
                    <a:pt x="18929" y="19718"/>
                    <a:pt x="17511" y="20973"/>
                    <a:pt x="16225" y="21241"/>
                  </a:cubicBezTo>
                  <a:cubicBezTo>
                    <a:pt x="14807" y="21600"/>
                    <a:pt x="13521" y="20704"/>
                    <a:pt x="12300" y="18822"/>
                  </a:cubicBezTo>
                  <a:cubicBezTo>
                    <a:pt x="11641" y="17925"/>
                    <a:pt x="11212" y="16760"/>
                    <a:pt x="10816" y="15237"/>
                  </a:cubicBezTo>
                  <a:cubicBezTo>
                    <a:pt x="10388" y="16760"/>
                    <a:pt x="9827" y="17925"/>
                    <a:pt x="9300" y="18822"/>
                  </a:cubicBezTo>
                  <a:cubicBezTo>
                    <a:pt x="8112" y="20704"/>
                    <a:pt x="6694" y="21600"/>
                    <a:pt x="5408" y="21241"/>
                  </a:cubicBezTo>
                  <a:cubicBezTo>
                    <a:pt x="4089" y="21241"/>
                    <a:pt x="2704" y="20076"/>
                    <a:pt x="1715" y="17925"/>
                  </a:cubicBezTo>
                  <a:cubicBezTo>
                    <a:pt x="758" y="16222"/>
                    <a:pt x="0" y="13175"/>
                    <a:pt x="0" y="10486"/>
                  </a:cubicBezTo>
                  <a:cubicBezTo>
                    <a:pt x="198" y="12906"/>
                    <a:pt x="1088" y="14968"/>
                    <a:pt x="2078" y="16491"/>
                  </a:cubicBezTo>
                  <a:cubicBezTo>
                    <a:pt x="3034" y="17656"/>
                    <a:pt x="4221" y="18284"/>
                    <a:pt x="5309" y="1828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67" name="Freeform 311"/>
            <p:cNvSpPr/>
            <p:nvPr/>
          </p:nvSpPr>
          <p:spPr>
            <a:xfrm>
              <a:off x="253452" y="397180"/>
              <a:ext cx="89853" cy="43202"/>
            </a:xfrm>
            <a:custGeom>
              <a:avLst/>
              <a:gdLst/>
              <a:ahLst/>
              <a:cxnLst>
                <a:cxn ang="0">
                  <a:pos x="wd2" y="hd2"/>
                </a:cxn>
                <a:cxn ang="5400000">
                  <a:pos x="wd2" y="hd2"/>
                </a:cxn>
                <a:cxn ang="10800000">
                  <a:pos x="wd2" y="hd2"/>
                </a:cxn>
                <a:cxn ang="16200000">
                  <a:pos x="wd2" y="hd2"/>
                </a:cxn>
              </a:cxnLst>
              <a:rect l="0" t="0" r="r" b="b"/>
              <a:pathLst>
                <a:path w="20116" h="21600" extrusionOk="0">
                  <a:moveTo>
                    <a:pt x="10072" y="0"/>
                  </a:moveTo>
                  <a:cubicBezTo>
                    <a:pt x="11926" y="0"/>
                    <a:pt x="17487" y="0"/>
                    <a:pt x="19582" y="3780"/>
                  </a:cubicBezTo>
                  <a:cubicBezTo>
                    <a:pt x="20872" y="6120"/>
                    <a:pt x="19824" y="12060"/>
                    <a:pt x="16439" y="17640"/>
                  </a:cubicBezTo>
                  <a:cubicBezTo>
                    <a:pt x="14021" y="21060"/>
                    <a:pt x="11845" y="21600"/>
                    <a:pt x="10314" y="21600"/>
                  </a:cubicBezTo>
                  <a:cubicBezTo>
                    <a:pt x="8460" y="21600"/>
                    <a:pt x="6365" y="20520"/>
                    <a:pt x="4269" y="17640"/>
                  </a:cubicBezTo>
                  <a:cubicBezTo>
                    <a:pt x="78" y="12060"/>
                    <a:pt x="-728" y="6120"/>
                    <a:pt x="562" y="3780"/>
                  </a:cubicBezTo>
                  <a:cubicBezTo>
                    <a:pt x="2415" y="0"/>
                    <a:pt x="8218" y="0"/>
                    <a:pt x="10072"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grpSp>
        <p:nvGrpSpPr>
          <p:cNvPr id="1692" name="Group 312"/>
          <p:cNvGrpSpPr/>
          <p:nvPr/>
        </p:nvGrpSpPr>
        <p:grpSpPr>
          <a:xfrm>
            <a:off x="9090046" y="4769956"/>
            <a:ext cx="269958" cy="360093"/>
            <a:chOff x="1" y="-3"/>
            <a:chExt cx="269956" cy="360091"/>
          </a:xfrm>
        </p:grpSpPr>
        <p:sp>
          <p:nvSpPr>
            <p:cNvPr id="1669" name="Freeform 313"/>
            <p:cNvSpPr/>
            <p:nvPr/>
          </p:nvSpPr>
          <p:spPr>
            <a:xfrm>
              <a:off x="222796" y="246638"/>
              <a:ext cx="47163" cy="525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23"/>
                    <a:pt x="21105" y="14499"/>
                    <a:pt x="20281" y="16126"/>
                  </a:cubicBezTo>
                  <a:cubicBezTo>
                    <a:pt x="19292" y="17901"/>
                    <a:pt x="17973" y="19233"/>
                    <a:pt x="16324" y="20121"/>
                  </a:cubicBezTo>
                  <a:cubicBezTo>
                    <a:pt x="14675" y="21156"/>
                    <a:pt x="12861" y="21600"/>
                    <a:pt x="10882" y="21600"/>
                  </a:cubicBezTo>
                  <a:cubicBezTo>
                    <a:pt x="8904" y="21600"/>
                    <a:pt x="7090" y="21156"/>
                    <a:pt x="5441" y="20121"/>
                  </a:cubicBezTo>
                  <a:cubicBezTo>
                    <a:pt x="3792" y="19233"/>
                    <a:pt x="2308" y="17901"/>
                    <a:pt x="1484" y="16126"/>
                  </a:cubicBezTo>
                  <a:cubicBezTo>
                    <a:pt x="495" y="14499"/>
                    <a:pt x="0" y="12723"/>
                    <a:pt x="0" y="10800"/>
                  </a:cubicBezTo>
                  <a:cubicBezTo>
                    <a:pt x="0" y="9025"/>
                    <a:pt x="495" y="7101"/>
                    <a:pt x="1484" y="5474"/>
                  </a:cubicBezTo>
                  <a:cubicBezTo>
                    <a:pt x="2473" y="3699"/>
                    <a:pt x="3792" y="2367"/>
                    <a:pt x="5441" y="1479"/>
                  </a:cubicBezTo>
                  <a:cubicBezTo>
                    <a:pt x="7090" y="444"/>
                    <a:pt x="8904" y="0"/>
                    <a:pt x="10882" y="0"/>
                  </a:cubicBezTo>
                  <a:cubicBezTo>
                    <a:pt x="12861" y="0"/>
                    <a:pt x="14675" y="444"/>
                    <a:pt x="16324" y="1479"/>
                  </a:cubicBezTo>
                  <a:cubicBezTo>
                    <a:pt x="17973" y="2367"/>
                    <a:pt x="19292" y="3699"/>
                    <a:pt x="20281" y="5474"/>
                  </a:cubicBezTo>
                  <a:cubicBezTo>
                    <a:pt x="21105" y="7101"/>
                    <a:pt x="21600" y="9025"/>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70" name="Freeform 314"/>
            <p:cNvSpPr/>
            <p:nvPr/>
          </p:nvSpPr>
          <p:spPr>
            <a:xfrm>
              <a:off x="170847" y="240518"/>
              <a:ext cx="82302" cy="104951"/>
            </a:xfrm>
            <a:custGeom>
              <a:avLst/>
              <a:gdLst/>
              <a:ahLst/>
              <a:cxnLst>
                <a:cxn ang="0">
                  <a:pos x="wd2" y="hd2"/>
                </a:cxn>
                <a:cxn ang="5400000">
                  <a:pos x="wd2" y="hd2"/>
                </a:cxn>
                <a:cxn ang="10800000">
                  <a:pos x="wd2" y="hd2"/>
                </a:cxn>
                <a:cxn ang="16200000">
                  <a:pos x="wd2" y="hd2"/>
                </a:cxn>
              </a:cxnLst>
              <a:rect l="0" t="0" r="r" b="b"/>
              <a:pathLst>
                <a:path w="17327" h="20445" extrusionOk="0">
                  <a:moveTo>
                    <a:pt x="16318" y="17252"/>
                  </a:moveTo>
                  <a:cubicBezTo>
                    <a:pt x="20107" y="3997"/>
                    <a:pt x="12149" y="5751"/>
                    <a:pt x="10103" y="0"/>
                  </a:cubicBezTo>
                  <a:cubicBezTo>
                    <a:pt x="7147" y="1332"/>
                    <a:pt x="4191" y="2735"/>
                    <a:pt x="1235" y="4068"/>
                  </a:cubicBezTo>
                  <a:cubicBezTo>
                    <a:pt x="1235" y="3997"/>
                    <a:pt x="-1493" y="16691"/>
                    <a:pt x="1160" y="19496"/>
                  </a:cubicBezTo>
                  <a:cubicBezTo>
                    <a:pt x="3130" y="21600"/>
                    <a:pt x="15560" y="19917"/>
                    <a:pt x="16318" y="1725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71" name="Freeform 315"/>
            <p:cNvSpPr/>
            <p:nvPr/>
          </p:nvSpPr>
          <p:spPr>
            <a:xfrm>
              <a:off x="176715" y="299102"/>
              <a:ext cx="48242" cy="25659"/>
            </a:xfrm>
            <a:custGeom>
              <a:avLst/>
              <a:gdLst/>
              <a:ahLst/>
              <a:cxnLst>
                <a:cxn ang="0">
                  <a:pos x="wd2" y="hd2"/>
                </a:cxn>
                <a:cxn ang="5400000">
                  <a:pos x="wd2" y="hd2"/>
                </a:cxn>
                <a:cxn ang="10800000">
                  <a:pos x="wd2" y="hd2"/>
                </a:cxn>
                <a:cxn ang="16200000">
                  <a:pos x="wd2" y="hd2"/>
                </a:cxn>
              </a:cxnLst>
              <a:rect l="0" t="0" r="r" b="b"/>
              <a:pathLst>
                <a:path w="21600" h="20802" extrusionOk="0">
                  <a:moveTo>
                    <a:pt x="2901" y="10002"/>
                  </a:moveTo>
                  <a:cubicBezTo>
                    <a:pt x="4513" y="7083"/>
                    <a:pt x="6287" y="4164"/>
                    <a:pt x="8382" y="2705"/>
                  </a:cubicBezTo>
                  <a:cubicBezTo>
                    <a:pt x="12734" y="-798"/>
                    <a:pt x="17570" y="-798"/>
                    <a:pt x="21600" y="2121"/>
                  </a:cubicBezTo>
                  <a:cubicBezTo>
                    <a:pt x="17248" y="2121"/>
                    <a:pt x="13218" y="2705"/>
                    <a:pt x="9349" y="6207"/>
                  </a:cubicBezTo>
                  <a:cubicBezTo>
                    <a:pt x="7415" y="7375"/>
                    <a:pt x="5642" y="9418"/>
                    <a:pt x="4030" y="12045"/>
                  </a:cubicBezTo>
                  <a:cubicBezTo>
                    <a:pt x="2740" y="14380"/>
                    <a:pt x="967" y="17299"/>
                    <a:pt x="0" y="20802"/>
                  </a:cubicBezTo>
                  <a:cubicBezTo>
                    <a:pt x="322" y="16716"/>
                    <a:pt x="1451" y="12921"/>
                    <a:pt x="2901" y="1000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72" name="Freeform 316"/>
            <p:cNvSpPr/>
            <p:nvPr/>
          </p:nvSpPr>
          <p:spPr>
            <a:xfrm>
              <a:off x="117351" y="232238"/>
              <a:ext cx="69446" cy="127851"/>
            </a:xfrm>
            <a:custGeom>
              <a:avLst/>
              <a:gdLst/>
              <a:ahLst/>
              <a:cxnLst>
                <a:cxn ang="0">
                  <a:pos x="wd2" y="hd2"/>
                </a:cxn>
                <a:cxn ang="5400000">
                  <a:pos x="wd2" y="hd2"/>
                </a:cxn>
                <a:cxn ang="10800000">
                  <a:pos x="wd2" y="hd2"/>
                </a:cxn>
                <a:cxn ang="16200000">
                  <a:pos x="wd2" y="hd2"/>
                </a:cxn>
              </a:cxnLst>
              <a:rect l="0" t="0" r="r" b="b"/>
              <a:pathLst>
                <a:path w="19470" h="21131" extrusionOk="0">
                  <a:moveTo>
                    <a:pt x="15534" y="19815"/>
                  </a:moveTo>
                  <a:cubicBezTo>
                    <a:pt x="19470" y="17316"/>
                    <a:pt x="19369" y="6307"/>
                    <a:pt x="19470" y="893"/>
                  </a:cubicBezTo>
                  <a:cubicBezTo>
                    <a:pt x="13818" y="595"/>
                    <a:pt x="8266" y="298"/>
                    <a:pt x="2614" y="0"/>
                  </a:cubicBezTo>
                  <a:cubicBezTo>
                    <a:pt x="2513" y="0"/>
                    <a:pt x="-2130" y="17435"/>
                    <a:pt x="1201" y="19815"/>
                  </a:cubicBezTo>
                  <a:cubicBezTo>
                    <a:pt x="3623" y="21600"/>
                    <a:pt x="12707" y="21540"/>
                    <a:pt x="15534"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73" name="Freeform 317"/>
            <p:cNvSpPr/>
            <p:nvPr/>
          </p:nvSpPr>
          <p:spPr>
            <a:xfrm>
              <a:off x="55754" y="232238"/>
              <a:ext cx="69970" cy="127851"/>
            </a:xfrm>
            <a:custGeom>
              <a:avLst/>
              <a:gdLst/>
              <a:ahLst/>
              <a:cxnLst>
                <a:cxn ang="0">
                  <a:pos x="wd2" y="hd2"/>
                </a:cxn>
                <a:cxn ang="5400000">
                  <a:pos x="wd2" y="hd2"/>
                </a:cxn>
                <a:cxn ang="10800000">
                  <a:pos x="wd2" y="hd2"/>
                </a:cxn>
                <a:cxn ang="16200000">
                  <a:pos x="wd2" y="hd2"/>
                </a:cxn>
              </a:cxnLst>
              <a:rect l="0" t="0" r="r" b="b"/>
              <a:pathLst>
                <a:path w="19526" h="21131" extrusionOk="0">
                  <a:moveTo>
                    <a:pt x="3918" y="19815"/>
                  </a:moveTo>
                  <a:cubicBezTo>
                    <a:pt x="0" y="17316"/>
                    <a:pt x="100" y="6307"/>
                    <a:pt x="0" y="893"/>
                  </a:cubicBezTo>
                  <a:cubicBezTo>
                    <a:pt x="5626" y="595"/>
                    <a:pt x="11252" y="298"/>
                    <a:pt x="16778" y="0"/>
                  </a:cubicBezTo>
                  <a:cubicBezTo>
                    <a:pt x="17280" y="6605"/>
                    <a:pt x="21600" y="17494"/>
                    <a:pt x="18285" y="19815"/>
                  </a:cubicBezTo>
                  <a:cubicBezTo>
                    <a:pt x="15873" y="21600"/>
                    <a:pt x="6731" y="21540"/>
                    <a:pt x="3918"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74" name="Freeform 318"/>
            <p:cNvSpPr/>
            <p:nvPr/>
          </p:nvSpPr>
          <p:spPr>
            <a:xfrm>
              <a:off x="114924" y="300279"/>
              <a:ext cx="12702" cy="51842"/>
            </a:xfrm>
            <a:custGeom>
              <a:avLst/>
              <a:gdLst/>
              <a:ahLst/>
              <a:cxnLst>
                <a:cxn ang="0">
                  <a:pos x="wd2" y="hd2"/>
                </a:cxn>
                <a:cxn ang="5400000">
                  <a:pos x="wd2" y="hd2"/>
                </a:cxn>
                <a:cxn ang="10800000">
                  <a:pos x="wd2" y="hd2"/>
                </a:cxn>
                <a:cxn ang="16200000">
                  <a:pos x="wd2" y="hd2"/>
                </a:cxn>
              </a:cxnLst>
              <a:rect l="0" t="0" r="r" b="b"/>
              <a:pathLst>
                <a:path w="21600" h="21600" extrusionOk="0">
                  <a:moveTo>
                    <a:pt x="0" y="10650"/>
                  </a:moveTo>
                  <a:cubicBezTo>
                    <a:pt x="0" y="7200"/>
                    <a:pt x="3086" y="3600"/>
                    <a:pt x="10800" y="0"/>
                  </a:cubicBezTo>
                  <a:cubicBezTo>
                    <a:pt x="18514" y="3600"/>
                    <a:pt x="21600" y="7350"/>
                    <a:pt x="21600" y="10650"/>
                  </a:cubicBezTo>
                  <a:cubicBezTo>
                    <a:pt x="18514" y="14400"/>
                    <a:pt x="18514" y="18000"/>
                    <a:pt x="10800" y="21600"/>
                  </a:cubicBezTo>
                  <a:cubicBezTo>
                    <a:pt x="3086" y="18000"/>
                    <a:pt x="0" y="14250"/>
                    <a:pt x="0" y="1065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75" name="Freeform 319"/>
            <p:cNvSpPr/>
            <p:nvPr/>
          </p:nvSpPr>
          <p:spPr>
            <a:xfrm>
              <a:off x="68354" y="227559"/>
              <a:ext cx="106203" cy="104042"/>
            </a:xfrm>
            <a:custGeom>
              <a:avLst/>
              <a:gdLst/>
              <a:ahLst/>
              <a:cxnLst>
                <a:cxn ang="0">
                  <a:pos x="wd2" y="hd2"/>
                </a:cxn>
                <a:cxn ang="5400000">
                  <a:pos x="wd2" y="hd2"/>
                </a:cxn>
                <a:cxn ang="10800000">
                  <a:pos x="wd2" y="hd2"/>
                </a:cxn>
                <a:cxn ang="16200000">
                  <a:pos x="wd2" y="hd2"/>
                </a:cxn>
              </a:cxnLst>
              <a:rect l="0" t="0" r="r" b="b"/>
              <a:pathLst>
                <a:path w="21600" h="21600" extrusionOk="0">
                  <a:moveTo>
                    <a:pt x="10837" y="21600"/>
                  </a:moveTo>
                  <a:cubicBezTo>
                    <a:pt x="7249" y="17788"/>
                    <a:pt x="0" y="15845"/>
                    <a:pt x="0" y="10165"/>
                  </a:cubicBezTo>
                  <a:cubicBezTo>
                    <a:pt x="0" y="4559"/>
                    <a:pt x="4833" y="0"/>
                    <a:pt x="10837" y="0"/>
                  </a:cubicBezTo>
                  <a:cubicBezTo>
                    <a:pt x="16841" y="0"/>
                    <a:pt x="21600" y="4559"/>
                    <a:pt x="21600" y="10165"/>
                  </a:cubicBezTo>
                  <a:cubicBezTo>
                    <a:pt x="21600" y="15845"/>
                    <a:pt x="14424" y="17788"/>
                    <a:pt x="10837"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76" name="Freeform 320"/>
            <p:cNvSpPr/>
            <p:nvPr/>
          </p:nvSpPr>
          <p:spPr>
            <a:xfrm>
              <a:off x="162675" y="-4"/>
              <a:ext cx="80337" cy="157725"/>
            </a:xfrm>
            <a:custGeom>
              <a:avLst/>
              <a:gdLst/>
              <a:ahLst/>
              <a:cxnLst>
                <a:cxn ang="0">
                  <a:pos x="wd2" y="hd2"/>
                </a:cxn>
                <a:cxn ang="5400000">
                  <a:pos x="wd2" y="hd2"/>
                </a:cxn>
                <a:cxn ang="10800000">
                  <a:pos x="wd2" y="hd2"/>
                </a:cxn>
                <a:cxn ang="16200000">
                  <a:pos x="wd2" y="hd2"/>
                </a:cxn>
              </a:cxnLst>
              <a:rect l="0" t="0" r="r" b="b"/>
              <a:pathLst>
                <a:path w="19436" h="21410" extrusionOk="0">
                  <a:moveTo>
                    <a:pt x="1742" y="9388"/>
                  </a:moveTo>
                  <a:cubicBezTo>
                    <a:pt x="1045" y="17940"/>
                    <a:pt x="610" y="16670"/>
                    <a:pt x="0" y="20335"/>
                  </a:cubicBezTo>
                  <a:cubicBezTo>
                    <a:pt x="2700" y="20677"/>
                    <a:pt x="5313" y="21068"/>
                    <a:pt x="8013" y="21410"/>
                  </a:cubicBezTo>
                  <a:cubicBezTo>
                    <a:pt x="11323" y="18185"/>
                    <a:pt x="7577" y="20628"/>
                    <a:pt x="17942" y="11636"/>
                  </a:cubicBezTo>
                  <a:cubicBezTo>
                    <a:pt x="21600" y="8313"/>
                    <a:pt x="17681" y="543"/>
                    <a:pt x="15329" y="5"/>
                  </a:cubicBezTo>
                  <a:cubicBezTo>
                    <a:pt x="13935" y="-190"/>
                    <a:pt x="2003" y="4990"/>
                    <a:pt x="1742" y="938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77" name="Freeform 321"/>
            <p:cNvSpPr/>
            <p:nvPr/>
          </p:nvSpPr>
          <p:spPr>
            <a:xfrm>
              <a:off x="169155" y="31594"/>
              <a:ext cx="58110" cy="125046"/>
            </a:xfrm>
            <a:custGeom>
              <a:avLst/>
              <a:gdLst/>
              <a:ahLst/>
              <a:cxnLst>
                <a:cxn ang="0">
                  <a:pos x="wd2" y="hd2"/>
                </a:cxn>
                <a:cxn ang="5400000">
                  <a:pos x="wd2" y="hd2"/>
                </a:cxn>
                <a:cxn ang="10800000">
                  <a:pos x="wd2" y="hd2"/>
                </a:cxn>
                <a:cxn ang="16200000">
                  <a:pos x="wd2" y="hd2"/>
                </a:cxn>
              </a:cxnLst>
              <a:rect l="0" t="0" r="r" b="b"/>
              <a:pathLst>
                <a:path w="20152" h="21315" extrusionOk="0">
                  <a:moveTo>
                    <a:pt x="5244" y="7017"/>
                  </a:moveTo>
                  <a:cubicBezTo>
                    <a:pt x="1249" y="17449"/>
                    <a:pt x="1748" y="15915"/>
                    <a:pt x="0" y="20395"/>
                  </a:cubicBezTo>
                  <a:cubicBezTo>
                    <a:pt x="2497" y="20701"/>
                    <a:pt x="5119" y="21008"/>
                    <a:pt x="7616" y="21315"/>
                  </a:cubicBezTo>
                  <a:cubicBezTo>
                    <a:pt x="11237" y="17081"/>
                    <a:pt x="7616" y="20579"/>
                    <a:pt x="18603" y="8613"/>
                  </a:cubicBezTo>
                  <a:cubicBezTo>
                    <a:pt x="21600" y="5545"/>
                    <a:pt x="19852" y="574"/>
                    <a:pt x="16731" y="22"/>
                  </a:cubicBezTo>
                  <a:cubicBezTo>
                    <a:pt x="14733" y="-285"/>
                    <a:pt x="6742" y="2722"/>
                    <a:pt x="5244" y="701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78" name="Freeform 322"/>
            <p:cNvSpPr/>
            <p:nvPr/>
          </p:nvSpPr>
          <p:spPr>
            <a:xfrm>
              <a:off x="1" y="-4"/>
              <a:ext cx="80235" cy="157725"/>
            </a:xfrm>
            <a:custGeom>
              <a:avLst/>
              <a:gdLst/>
              <a:ahLst/>
              <a:cxnLst>
                <a:cxn ang="0">
                  <a:pos x="wd2" y="hd2"/>
                </a:cxn>
                <a:cxn ang="5400000">
                  <a:pos x="wd2" y="hd2"/>
                </a:cxn>
                <a:cxn ang="10800000">
                  <a:pos x="wd2" y="hd2"/>
                </a:cxn>
                <a:cxn ang="16200000">
                  <a:pos x="wd2" y="hd2"/>
                </a:cxn>
              </a:cxnLst>
              <a:rect l="0" t="0" r="r" b="b"/>
              <a:pathLst>
                <a:path w="19334" h="21410" extrusionOk="0">
                  <a:moveTo>
                    <a:pt x="17599" y="9388"/>
                  </a:moveTo>
                  <a:cubicBezTo>
                    <a:pt x="18293" y="17940"/>
                    <a:pt x="18727" y="16670"/>
                    <a:pt x="19334" y="20335"/>
                  </a:cubicBezTo>
                  <a:cubicBezTo>
                    <a:pt x="16645" y="20677"/>
                    <a:pt x="14042" y="21068"/>
                    <a:pt x="11353" y="21410"/>
                  </a:cubicBezTo>
                  <a:cubicBezTo>
                    <a:pt x="8144" y="18185"/>
                    <a:pt x="11787" y="20628"/>
                    <a:pt x="1551" y="11636"/>
                  </a:cubicBezTo>
                  <a:cubicBezTo>
                    <a:pt x="-2266" y="8313"/>
                    <a:pt x="1898" y="543"/>
                    <a:pt x="4067" y="5"/>
                  </a:cubicBezTo>
                  <a:cubicBezTo>
                    <a:pt x="5541" y="-190"/>
                    <a:pt x="17339" y="4990"/>
                    <a:pt x="17599" y="938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79" name="Freeform 323"/>
            <p:cNvSpPr/>
            <p:nvPr/>
          </p:nvSpPr>
          <p:spPr>
            <a:xfrm>
              <a:off x="15464" y="31589"/>
              <a:ext cx="58292" cy="125772"/>
            </a:xfrm>
            <a:custGeom>
              <a:avLst/>
              <a:gdLst/>
              <a:ahLst/>
              <a:cxnLst>
                <a:cxn ang="0">
                  <a:pos x="wd2" y="hd2"/>
                </a:cxn>
                <a:cxn ang="5400000">
                  <a:pos x="wd2" y="hd2"/>
                </a:cxn>
                <a:cxn ang="10800000">
                  <a:pos x="wd2" y="hd2"/>
                </a:cxn>
                <a:cxn ang="16200000">
                  <a:pos x="wd2" y="hd2"/>
                </a:cxn>
              </a:cxnLst>
              <a:rect l="0" t="0" r="r" b="b"/>
              <a:pathLst>
                <a:path w="20217" h="21316" extrusionOk="0">
                  <a:moveTo>
                    <a:pt x="15098" y="6977"/>
                  </a:moveTo>
                  <a:cubicBezTo>
                    <a:pt x="18968" y="17350"/>
                    <a:pt x="18469" y="15824"/>
                    <a:pt x="20217" y="20279"/>
                  </a:cubicBezTo>
                  <a:cubicBezTo>
                    <a:pt x="17720" y="20584"/>
                    <a:pt x="15348" y="20950"/>
                    <a:pt x="12851" y="21316"/>
                  </a:cubicBezTo>
                  <a:cubicBezTo>
                    <a:pt x="9105" y="17106"/>
                    <a:pt x="12851" y="20584"/>
                    <a:pt x="1614" y="8685"/>
                  </a:cubicBezTo>
                  <a:cubicBezTo>
                    <a:pt x="-1383" y="5513"/>
                    <a:pt x="115" y="570"/>
                    <a:pt x="3486" y="21"/>
                  </a:cubicBezTo>
                  <a:cubicBezTo>
                    <a:pt x="5484" y="-284"/>
                    <a:pt x="13350" y="2706"/>
                    <a:pt x="15098" y="697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80" name="Freeform 324"/>
            <p:cNvSpPr/>
            <p:nvPr/>
          </p:nvSpPr>
          <p:spPr>
            <a:xfrm>
              <a:off x="13218" y="96158"/>
              <a:ext cx="216488" cy="192242"/>
            </a:xfrm>
            <a:custGeom>
              <a:avLst/>
              <a:gdLst/>
              <a:ahLst/>
              <a:cxnLst>
                <a:cxn ang="0">
                  <a:pos x="wd2" y="hd2"/>
                </a:cxn>
                <a:cxn ang="5400000">
                  <a:pos x="wd2" y="hd2"/>
                </a:cxn>
                <a:cxn ang="10800000">
                  <a:pos x="wd2" y="hd2"/>
                </a:cxn>
                <a:cxn ang="16200000">
                  <a:pos x="wd2" y="hd2"/>
                </a:cxn>
              </a:cxnLst>
              <a:rect l="0" t="0" r="r" b="b"/>
              <a:pathLst>
                <a:path w="17769" h="21600" extrusionOk="0">
                  <a:moveTo>
                    <a:pt x="8899" y="0"/>
                  </a:moveTo>
                  <a:cubicBezTo>
                    <a:pt x="13774" y="0"/>
                    <a:pt x="16020" y="2872"/>
                    <a:pt x="16020" y="6917"/>
                  </a:cubicBezTo>
                  <a:cubicBezTo>
                    <a:pt x="16020" y="10274"/>
                    <a:pt x="19684" y="15290"/>
                    <a:pt x="16404" y="18566"/>
                  </a:cubicBezTo>
                  <a:cubicBezTo>
                    <a:pt x="14779" y="20184"/>
                    <a:pt x="12090" y="21600"/>
                    <a:pt x="8899" y="21600"/>
                  </a:cubicBezTo>
                  <a:cubicBezTo>
                    <a:pt x="5708" y="21600"/>
                    <a:pt x="2989" y="20184"/>
                    <a:pt x="1364" y="18566"/>
                  </a:cubicBezTo>
                  <a:cubicBezTo>
                    <a:pt x="-1916" y="15209"/>
                    <a:pt x="1748" y="10274"/>
                    <a:pt x="1748" y="6917"/>
                  </a:cubicBezTo>
                  <a:cubicBezTo>
                    <a:pt x="1748" y="2872"/>
                    <a:pt x="3964" y="0"/>
                    <a:pt x="8899"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81" name="Freeform 325"/>
            <p:cNvSpPr/>
            <p:nvPr/>
          </p:nvSpPr>
          <p:spPr>
            <a:xfrm>
              <a:off x="26308" y="122438"/>
              <a:ext cx="189148" cy="159482"/>
            </a:xfrm>
            <a:custGeom>
              <a:avLst/>
              <a:gdLst/>
              <a:ahLst/>
              <a:cxnLst>
                <a:cxn ang="0">
                  <a:pos x="wd2" y="hd2"/>
                </a:cxn>
                <a:cxn ang="5400000">
                  <a:pos x="wd2" y="hd2"/>
                </a:cxn>
                <a:cxn ang="10800000">
                  <a:pos x="wd2" y="hd2"/>
                </a:cxn>
                <a:cxn ang="16200000">
                  <a:pos x="wd2" y="hd2"/>
                </a:cxn>
              </a:cxnLst>
              <a:rect l="0" t="0" r="r" b="b"/>
              <a:pathLst>
                <a:path w="19805" h="21359" extrusionOk="0">
                  <a:moveTo>
                    <a:pt x="10774" y="723"/>
                  </a:moveTo>
                  <a:cubicBezTo>
                    <a:pt x="10208" y="-241"/>
                    <a:pt x="9681" y="-241"/>
                    <a:pt x="9191" y="723"/>
                  </a:cubicBezTo>
                  <a:cubicBezTo>
                    <a:pt x="7834" y="2893"/>
                    <a:pt x="5836" y="7521"/>
                    <a:pt x="5685" y="11379"/>
                  </a:cubicBezTo>
                  <a:cubicBezTo>
                    <a:pt x="3348" y="10993"/>
                    <a:pt x="709" y="11138"/>
                    <a:pt x="143" y="12777"/>
                  </a:cubicBezTo>
                  <a:cubicBezTo>
                    <a:pt x="-912" y="15959"/>
                    <a:pt x="4026" y="21359"/>
                    <a:pt x="9907" y="21359"/>
                  </a:cubicBezTo>
                  <a:cubicBezTo>
                    <a:pt x="15825" y="21359"/>
                    <a:pt x="20688" y="15959"/>
                    <a:pt x="19670" y="12777"/>
                  </a:cubicBezTo>
                  <a:cubicBezTo>
                    <a:pt x="19218" y="11138"/>
                    <a:pt x="16541" y="10993"/>
                    <a:pt x="14242" y="11379"/>
                  </a:cubicBezTo>
                  <a:cubicBezTo>
                    <a:pt x="14129" y="7521"/>
                    <a:pt x="12056" y="2893"/>
                    <a:pt x="10774" y="72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82" name="Freeform 326"/>
            <p:cNvSpPr/>
            <p:nvPr/>
          </p:nvSpPr>
          <p:spPr>
            <a:xfrm>
              <a:off x="76657" y="236559"/>
              <a:ext cx="89323" cy="32762"/>
            </a:xfrm>
            <a:custGeom>
              <a:avLst/>
              <a:gdLst/>
              <a:ahLst/>
              <a:cxnLst>
                <a:cxn ang="0">
                  <a:pos x="wd2" y="hd2"/>
                </a:cxn>
                <a:cxn ang="5400000">
                  <a:pos x="wd2" y="hd2"/>
                </a:cxn>
                <a:cxn ang="10800000">
                  <a:pos x="wd2" y="hd2"/>
                </a:cxn>
                <a:cxn ang="16200000">
                  <a:pos x="wd2" y="hd2"/>
                </a:cxn>
              </a:cxnLst>
              <a:rect l="0" t="0" r="r" b="b"/>
              <a:pathLst>
                <a:path w="20378" h="21600" extrusionOk="0">
                  <a:moveTo>
                    <a:pt x="16258" y="7596"/>
                  </a:moveTo>
                  <a:cubicBezTo>
                    <a:pt x="14779" y="8070"/>
                    <a:pt x="13137" y="6884"/>
                    <a:pt x="11987" y="4510"/>
                  </a:cubicBezTo>
                  <a:cubicBezTo>
                    <a:pt x="11248" y="3323"/>
                    <a:pt x="10755" y="1899"/>
                    <a:pt x="10180" y="0"/>
                  </a:cubicBezTo>
                  <a:cubicBezTo>
                    <a:pt x="9769" y="1899"/>
                    <a:pt x="9112" y="3323"/>
                    <a:pt x="8455" y="4510"/>
                  </a:cubicBezTo>
                  <a:cubicBezTo>
                    <a:pt x="7059" y="6884"/>
                    <a:pt x="5581" y="8308"/>
                    <a:pt x="4102" y="7596"/>
                  </a:cubicBezTo>
                  <a:cubicBezTo>
                    <a:pt x="2624" y="7596"/>
                    <a:pt x="1228" y="6171"/>
                    <a:pt x="78" y="3323"/>
                  </a:cubicBezTo>
                  <a:cubicBezTo>
                    <a:pt x="-579" y="1899"/>
                    <a:pt x="2953" y="21600"/>
                    <a:pt x="10180" y="21600"/>
                  </a:cubicBezTo>
                  <a:cubicBezTo>
                    <a:pt x="17489" y="21600"/>
                    <a:pt x="21021" y="1899"/>
                    <a:pt x="20282" y="3323"/>
                  </a:cubicBezTo>
                  <a:cubicBezTo>
                    <a:pt x="19214" y="5934"/>
                    <a:pt x="17736" y="7358"/>
                    <a:pt x="16258" y="759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83" name="Freeform 327"/>
            <p:cNvSpPr/>
            <p:nvPr/>
          </p:nvSpPr>
          <p:spPr>
            <a:xfrm>
              <a:off x="144943" y="145804"/>
              <a:ext cx="52451" cy="63332"/>
            </a:xfrm>
            <a:custGeom>
              <a:avLst/>
              <a:gdLst/>
              <a:ahLst/>
              <a:cxnLst>
                <a:cxn ang="0">
                  <a:pos x="wd2" y="hd2"/>
                </a:cxn>
                <a:cxn ang="5400000">
                  <a:pos x="wd2" y="hd2"/>
                </a:cxn>
                <a:cxn ang="10800000">
                  <a:pos x="wd2" y="hd2"/>
                </a:cxn>
                <a:cxn ang="16200000">
                  <a:pos x="wd2" y="hd2"/>
                </a:cxn>
              </a:cxnLst>
              <a:rect l="0" t="0" r="r" b="b"/>
              <a:pathLst>
                <a:path w="19546" h="18181" extrusionOk="0">
                  <a:moveTo>
                    <a:pt x="6742" y="526"/>
                  </a:moveTo>
                  <a:cubicBezTo>
                    <a:pt x="13316" y="-1644"/>
                    <a:pt x="17878" y="3420"/>
                    <a:pt x="18817" y="6211"/>
                  </a:cubicBezTo>
                  <a:cubicBezTo>
                    <a:pt x="20695" y="10345"/>
                    <a:pt x="18414" y="14995"/>
                    <a:pt x="17878" y="15925"/>
                  </a:cubicBezTo>
                  <a:cubicBezTo>
                    <a:pt x="17341" y="16752"/>
                    <a:pt x="12511" y="19956"/>
                    <a:pt x="1644" y="16856"/>
                  </a:cubicBezTo>
                  <a:cubicBezTo>
                    <a:pt x="1912" y="16856"/>
                    <a:pt x="-905" y="12308"/>
                    <a:pt x="302" y="7864"/>
                  </a:cubicBezTo>
                  <a:cubicBezTo>
                    <a:pt x="2449" y="5487"/>
                    <a:pt x="1107" y="2180"/>
                    <a:pt x="6742" y="52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84" name="Freeform 328"/>
            <p:cNvSpPr/>
            <p:nvPr/>
          </p:nvSpPr>
          <p:spPr>
            <a:xfrm>
              <a:off x="146115" y="142997"/>
              <a:ext cx="54709" cy="68074"/>
            </a:xfrm>
            <a:custGeom>
              <a:avLst/>
              <a:gdLst/>
              <a:ahLst/>
              <a:cxnLst>
                <a:cxn ang="0">
                  <a:pos x="wd2" y="hd2"/>
                </a:cxn>
                <a:cxn ang="5400000">
                  <a:pos x="wd2" y="hd2"/>
                </a:cxn>
                <a:cxn ang="10800000">
                  <a:pos x="wd2" y="hd2"/>
                </a:cxn>
                <a:cxn ang="16200000">
                  <a:pos x="wd2" y="hd2"/>
                </a:cxn>
              </a:cxnLst>
              <a:rect l="0" t="0" r="r" b="b"/>
              <a:pathLst>
                <a:path w="21315" h="21162" extrusionOk="0">
                  <a:moveTo>
                    <a:pt x="2525" y="3345"/>
                  </a:moveTo>
                  <a:cubicBezTo>
                    <a:pt x="3506" y="2450"/>
                    <a:pt x="4348" y="1667"/>
                    <a:pt x="5470" y="1107"/>
                  </a:cubicBezTo>
                  <a:cubicBezTo>
                    <a:pt x="6031" y="771"/>
                    <a:pt x="6732" y="547"/>
                    <a:pt x="7294" y="435"/>
                  </a:cubicBezTo>
                  <a:cubicBezTo>
                    <a:pt x="8135" y="212"/>
                    <a:pt x="8836" y="100"/>
                    <a:pt x="9397" y="100"/>
                  </a:cubicBezTo>
                  <a:cubicBezTo>
                    <a:pt x="12203" y="-348"/>
                    <a:pt x="15008" y="771"/>
                    <a:pt x="16831" y="2226"/>
                  </a:cubicBezTo>
                  <a:cubicBezTo>
                    <a:pt x="18655" y="3681"/>
                    <a:pt x="20197" y="5807"/>
                    <a:pt x="20899" y="8046"/>
                  </a:cubicBezTo>
                  <a:cubicBezTo>
                    <a:pt x="21600" y="10284"/>
                    <a:pt x="21319" y="12634"/>
                    <a:pt x="20758" y="14985"/>
                  </a:cubicBezTo>
                  <a:cubicBezTo>
                    <a:pt x="20478" y="15992"/>
                    <a:pt x="20057" y="17111"/>
                    <a:pt x="19216" y="18118"/>
                  </a:cubicBezTo>
                  <a:cubicBezTo>
                    <a:pt x="19216" y="18230"/>
                    <a:pt x="19216" y="18342"/>
                    <a:pt x="19075" y="18454"/>
                  </a:cubicBezTo>
                  <a:cubicBezTo>
                    <a:pt x="19075" y="18678"/>
                    <a:pt x="19075" y="18902"/>
                    <a:pt x="19075" y="19126"/>
                  </a:cubicBezTo>
                  <a:cubicBezTo>
                    <a:pt x="19075" y="19126"/>
                    <a:pt x="18935" y="19126"/>
                    <a:pt x="18795" y="19237"/>
                  </a:cubicBezTo>
                  <a:cubicBezTo>
                    <a:pt x="18655" y="19461"/>
                    <a:pt x="18374" y="19573"/>
                    <a:pt x="17953" y="19797"/>
                  </a:cubicBezTo>
                  <a:cubicBezTo>
                    <a:pt x="17392" y="20133"/>
                    <a:pt x="16831" y="20245"/>
                    <a:pt x="16130" y="20580"/>
                  </a:cubicBezTo>
                  <a:cubicBezTo>
                    <a:pt x="13605" y="21252"/>
                    <a:pt x="11081" y="21252"/>
                    <a:pt x="8556" y="21028"/>
                  </a:cubicBezTo>
                  <a:cubicBezTo>
                    <a:pt x="6031" y="20692"/>
                    <a:pt x="3787" y="20133"/>
                    <a:pt x="1403" y="19237"/>
                  </a:cubicBezTo>
                  <a:cubicBezTo>
                    <a:pt x="3787" y="19573"/>
                    <a:pt x="6171" y="20133"/>
                    <a:pt x="8556" y="20133"/>
                  </a:cubicBezTo>
                  <a:cubicBezTo>
                    <a:pt x="10800" y="20133"/>
                    <a:pt x="13325" y="19909"/>
                    <a:pt x="15429" y="19237"/>
                  </a:cubicBezTo>
                  <a:cubicBezTo>
                    <a:pt x="15849" y="19126"/>
                    <a:pt x="16270" y="18790"/>
                    <a:pt x="16831" y="18454"/>
                  </a:cubicBezTo>
                  <a:cubicBezTo>
                    <a:pt x="17112" y="18230"/>
                    <a:pt x="17392" y="18230"/>
                    <a:pt x="17392" y="18118"/>
                  </a:cubicBezTo>
                  <a:cubicBezTo>
                    <a:pt x="17392" y="18006"/>
                    <a:pt x="17392" y="17894"/>
                    <a:pt x="17532" y="17783"/>
                  </a:cubicBezTo>
                  <a:cubicBezTo>
                    <a:pt x="17953" y="16775"/>
                    <a:pt x="18234" y="15768"/>
                    <a:pt x="18655" y="14985"/>
                  </a:cubicBezTo>
                  <a:cubicBezTo>
                    <a:pt x="19075" y="12858"/>
                    <a:pt x="19216" y="10844"/>
                    <a:pt x="18655" y="8941"/>
                  </a:cubicBezTo>
                  <a:cubicBezTo>
                    <a:pt x="18234" y="7039"/>
                    <a:pt x="16831" y="5360"/>
                    <a:pt x="15288" y="4017"/>
                  </a:cubicBezTo>
                  <a:cubicBezTo>
                    <a:pt x="13605" y="2898"/>
                    <a:pt x="11501" y="1890"/>
                    <a:pt x="9397" y="2114"/>
                  </a:cubicBezTo>
                  <a:cubicBezTo>
                    <a:pt x="8977" y="2114"/>
                    <a:pt x="8416" y="2002"/>
                    <a:pt x="7855" y="2226"/>
                  </a:cubicBezTo>
                  <a:cubicBezTo>
                    <a:pt x="7434" y="2450"/>
                    <a:pt x="6732" y="2450"/>
                    <a:pt x="6312" y="2562"/>
                  </a:cubicBezTo>
                  <a:cubicBezTo>
                    <a:pt x="5049" y="3010"/>
                    <a:pt x="4208" y="3569"/>
                    <a:pt x="3506" y="4353"/>
                  </a:cubicBezTo>
                  <a:cubicBezTo>
                    <a:pt x="1964" y="5360"/>
                    <a:pt x="701" y="7374"/>
                    <a:pt x="0" y="9501"/>
                  </a:cubicBezTo>
                  <a:cubicBezTo>
                    <a:pt x="0" y="7374"/>
                    <a:pt x="842" y="5248"/>
                    <a:pt x="2525" y="334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85" name="Freeform 329"/>
            <p:cNvSpPr/>
            <p:nvPr/>
          </p:nvSpPr>
          <p:spPr>
            <a:xfrm>
              <a:off x="153315" y="160958"/>
              <a:ext cx="30602" cy="381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838"/>
                    <a:pt x="21092" y="14672"/>
                    <a:pt x="20075" y="16302"/>
                  </a:cubicBezTo>
                  <a:cubicBezTo>
                    <a:pt x="19059" y="17932"/>
                    <a:pt x="17788" y="19358"/>
                    <a:pt x="16264" y="20377"/>
                  </a:cubicBezTo>
                  <a:cubicBezTo>
                    <a:pt x="14739" y="21192"/>
                    <a:pt x="12706" y="21600"/>
                    <a:pt x="10927" y="21600"/>
                  </a:cubicBezTo>
                  <a:cubicBezTo>
                    <a:pt x="8894" y="21600"/>
                    <a:pt x="7115" y="21192"/>
                    <a:pt x="5336" y="20377"/>
                  </a:cubicBezTo>
                  <a:cubicBezTo>
                    <a:pt x="3812" y="19358"/>
                    <a:pt x="2287" y="17932"/>
                    <a:pt x="1271" y="16302"/>
                  </a:cubicBezTo>
                  <a:cubicBezTo>
                    <a:pt x="508" y="14672"/>
                    <a:pt x="0" y="12838"/>
                    <a:pt x="0" y="10800"/>
                  </a:cubicBezTo>
                  <a:cubicBezTo>
                    <a:pt x="0" y="8762"/>
                    <a:pt x="508" y="7132"/>
                    <a:pt x="1271" y="5298"/>
                  </a:cubicBezTo>
                  <a:cubicBezTo>
                    <a:pt x="2541" y="3668"/>
                    <a:pt x="3812" y="2242"/>
                    <a:pt x="5336" y="1223"/>
                  </a:cubicBezTo>
                  <a:cubicBezTo>
                    <a:pt x="7115" y="408"/>
                    <a:pt x="8894" y="0"/>
                    <a:pt x="10927" y="0"/>
                  </a:cubicBezTo>
                  <a:cubicBezTo>
                    <a:pt x="12706" y="0"/>
                    <a:pt x="14739" y="408"/>
                    <a:pt x="16264" y="1223"/>
                  </a:cubicBezTo>
                  <a:cubicBezTo>
                    <a:pt x="17788" y="2242"/>
                    <a:pt x="19313" y="3668"/>
                    <a:pt x="20075" y="5298"/>
                  </a:cubicBezTo>
                  <a:cubicBezTo>
                    <a:pt x="21092" y="7132"/>
                    <a:pt x="21600" y="8762"/>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86" name="Freeform 330"/>
            <p:cNvSpPr/>
            <p:nvPr/>
          </p:nvSpPr>
          <p:spPr>
            <a:xfrm>
              <a:off x="45323" y="145804"/>
              <a:ext cx="52157" cy="63332"/>
            </a:xfrm>
            <a:custGeom>
              <a:avLst/>
              <a:gdLst/>
              <a:ahLst/>
              <a:cxnLst>
                <a:cxn ang="0">
                  <a:pos x="wd2" y="hd2"/>
                </a:cxn>
                <a:cxn ang="5400000">
                  <a:pos x="wd2" y="hd2"/>
                </a:cxn>
                <a:cxn ang="10800000">
                  <a:pos x="wd2" y="hd2"/>
                </a:cxn>
                <a:cxn ang="16200000">
                  <a:pos x="wd2" y="hd2"/>
                </a:cxn>
              </a:cxnLst>
              <a:rect l="0" t="0" r="r" b="b"/>
              <a:pathLst>
                <a:path w="19681" h="18181" extrusionOk="0">
                  <a:moveTo>
                    <a:pt x="12902" y="526"/>
                  </a:moveTo>
                  <a:cubicBezTo>
                    <a:pt x="6246" y="-1644"/>
                    <a:pt x="1763" y="3420"/>
                    <a:pt x="676" y="6211"/>
                  </a:cubicBezTo>
                  <a:cubicBezTo>
                    <a:pt x="-1090" y="10345"/>
                    <a:pt x="1084" y="14995"/>
                    <a:pt x="1763" y="15925"/>
                  </a:cubicBezTo>
                  <a:cubicBezTo>
                    <a:pt x="2306" y="16752"/>
                    <a:pt x="7061" y="19956"/>
                    <a:pt x="18065" y="16856"/>
                  </a:cubicBezTo>
                  <a:cubicBezTo>
                    <a:pt x="17793" y="16856"/>
                    <a:pt x="20510" y="12308"/>
                    <a:pt x="19423" y="7864"/>
                  </a:cubicBezTo>
                  <a:cubicBezTo>
                    <a:pt x="17250" y="5487"/>
                    <a:pt x="18744" y="2180"/>
                    <a:pt x="12902" y="52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87" name="Freeform 331"/>
            <p:cNvSpPr/>
            <p:nvPr/>
          </p:nvSpPr>
          <p:spPr>
            <a:xfrm>
              <a:off x="41336" y="143359"/>
              <a:ext cx="55461" cy="67409"/>
            </a:xfrm>
            <a:custGeom>
              <a:avLst/>
              <a:gdLst/>
              <a:ahLst/>
              <a:cxnLst>
                <a:cxn ang="0">
                  <a:pos x="wd2" y="hd2"/>
                </a:cxn>
                <a:cxn ang="5400000">
                  <a:pos x="wd2" y="hd2"/>
                </a:cxn>
                <a:cxn ang="10800000">
                  <a:pos x="wd2" y="hd2"/>
                </a:cxn>
                <a:cxn ang="16200000">
                  <a:pos x="wd2" y="hd2"/>
                </a:cxn>
              </a:cxnLst>
              <a:rect l="0" t="0" r="r" b="b"/>
              <a:pathLst>
                <a:path w="21467" h="21065" extrusionOk="0">
                  <a:moveTo>
                    <a:pt x="17983" y="3925"/>
                  </a:moveTo>
                  <a:cubicBezTo>
                    <a:pt x="17147" y="3250"/>
                    <a:pt x="16172" y="2688"/>
                    <a:pt x="15196" y="2350"/>
                  </a:cubicBezTo>
                  <a:cubicBezTo>
                    <a:pt x="14778" y="2125"/>
                    <a:pt x="14081" y="2013"/>
                    <a:pt x="13663" y="2013"/>
                  </a:cubicBezTo>
                  <a:cubicBezTo>
                    <a:pt x="13245" y="1788"/>
                    <a:pt x="12548" y="1788"/>
                    <a:pt x="11991" y="1788"/>
                  </a:cubicBezTo>
                  <a:cubicBezTo>
                    <a:pt x="9901" y="1788"/>
                    <a:pt x="7671" y="2463"/>
                    <a:pt x="6277" y="3813"/>
                  </a:cubicBezTo>
                  <a:cubicBezTo>
                    <a:pt x="4744" y="5163"/>
                    <a:pt x="3212" y="6963"/>
                    <a:pt x="2793" y="8650"/>
                  </a:cubicBezTo>
                  <a:cubicBezTo>
                    <a:pt x="2375" y="10563"/>
                    <a:pt x="2375" y="12588"/>
                    <a:pt x="2793" y="14725"/>
                  </a:cubicBezTo>
                  <a:cubicBezTo>
                    <a:pt x="3072" y="15625"/>
                    <a:pt x="3630" y="16750"/>
                    <a:pt x="4048" y="17425"/>
                  </a:cubicBezTo>
                  <a:cubicBezTo>
                    <a:pt x="4187" y="17538"/>
                    <a:pt x="4187" y="17763"/>
                    <a:pt x="4326" y="17875"/>
                  </a:cubicBezTo>
                  <a:cubicBezTo>
                    <a:pt x="4466" y="18100"/>
                    <a:pt x="4744" y="18100"/>
                    <a:pt x="4744" y="18213"/>
                  </a:cubicBezTo>
                  <a:cubicBezTo>
                    <a:pt x="5162" y="18438"/>
                    <a:pt x="5720" y="18775"/>
                    <a:pt x="6138" y="19000"/>
                  </a:cubicBezTo>
                  <a:cubicBezTo>
                    <a:pt x="8228" y="19788"/>
                    <a:pt x="10458" y="20125"/>
                    <a:pt x="12966" y="19900"/>
                  </a:cubicBezTo>
                  <a:cubicBezTo>
                    <a:pt x="15196" y="19900"/>
                    <a:pt x="17704" y="19563"/>
                    <a:pt x="20073" y="19000"/>
                  </a:cubicBezTo>
                  <a:cubicBezTo>
                    <a:pt x="17704" y="19900"/>
                    <a:pt x="15475" y="20463"/>
                    <a:pt x="12966" y="20913"/>
                  </a:cubicBezTo>
                  <a:cubicBezTo>
                    <a:pt x="10458" y="21250"/>
                    <a:pt x="7950" y="21025"/>
                    <a:pt x="5302" y="20238"/>
                  </a:cubicBezTo>
                  <a:cubicBezTo>
                    <a:pt x="4744" y="20125"/>
                    <a:pt x="4326" y="19900"/>
                    <a:pt x="3630" y="19563"/>
                  </a:cubicBezTo>
                  <a:cubicBezTo>
                    <a:pt x="3212" y="19450"/>
                    <a:pt x="2793" y="19225"/>
                    <a:pt x="2654" y="19000"/>
                  </a:cubicBezTo>
                  <a:cubicBezTo>
                    <a:pt x="2654" y="19000"/>
                    <a:pt x="2515" y="18888"/>
                    <a:pt x="2375" y="18775"/>
                  </a:cubicBezTo>
                  <a:cubicBezTo>
                    <a:pt x="2375" y="18775"/>
                    <a:pt x="2236" y="18662"/>
                    <a:pt x="2236" y="18550"/>
                  </a:cubicBezTo>
                  <a:lnTo>
                    <a:pt x="2236" y="18438"/>
                  </a:lnTo>
                  <a:cubicBezTo>
                    <a:pt x="2097" y="18325"/>
                    <a:pt x="2097" y="18325"/>
                    <a:pt x="1957" y="18213"/>
                  </a:cubicBezTo>
                  <a:cubicBezTo>
                    <a:pt x="1539" y="17088"/>
                    <a:pt x="1121" y="16075"/>
                    <a:pt x="564" y="15063"/>
                  </a:cubicBezTo>
                  <a:cubicBezTo>
                    <a:pt x="-133" y="12813"/>
                    <a:pt x="-133" y="10563"/>
                    <a:pt x="285" y="8088"/>
                  </a:cubicBezTo>
                  <a:cubicBezTo>
                    <a:pt x="1121" y="5950"/>
                    <a:pt x="2654" y="3813"/>
                    <a:pt x="4466" y="2350"/>
                  </a:cubicBezTo>
                  <a:cubicBezTo>
                    <a:pt x="6556" y="775"/>
                    <a:pt x="9064" y="-350"/>
                    <a:pt x="11712" y="100"/>
                  </a:cubicBezTo>
                  <a:cubicBezTo>
                    <a:pt x="12548" y="100"/>
                    <a:pt x="13245" y="325"/>
                    <a:pt x="13802" y="438"/>
                  </a:cubicBezTo>
                  <a:cubicBezTo>
                    <a:pt x="14499" y="663"/>
                    <a:pt x="15057" y="775"/>
                    <a:pt x="15753" y="1113"/>
                  </a:cubicBezTo>
                  <a:cubicBezTo>
                    <a:pt x="16729" y="1788"/>
                    <a:pt x="17704" y="2463"/>
                    <a:pt x="18680" y="3475"/>
                  </a:cubicBezTo>
                  <a:cubicBezTo>
                    <a:pt x="20213" y="4938"/>
                    <a:pt x="21049" y="7188"/>
                    <a:pt x="21467" y="9438"/>
                  </a:cubicBezTo>
                  <a:cubicBezTo>
                    <a:pt x="20631" y="7413"/>
                    <a:pt x="19795" y="5275"/>
                    <a:pt x="17983" y="392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88" name="Freeform 332"/>
            <p:cNvSpPr/>
            <p:nvPr/>
          </p:nvSpPr>
          <p:spPr>
            <a:xfrm>
              <a:off x="58274" y="160958"/>
              <a:ext cx="30602" cy="381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838"/>
                    <a:pt x="21346" y="14672"/>
                    <a:pt x="20329" y="16302"/>
                  </a:cubicBezTo>
                  <a:cubicBezTo>
                    <a:pt x="19313" y="17932"/>
                    <a:pt x="17788" y="19358"/>
                    <a:pt x="16264" y="20377"/>
                  </a:cubicBezTo>
                  <a:cubicBezTo>
                    <a:pt x="14739" y="21192"/>
                    <a:pt x="12706" y="21600"/>
                    <a:pt x="10927" y="21600"/>
                  </a:cubicBezTo>
                  <a:cubicBezTo>
                    <a:pt x="8894" y="21600"/>
                    <a:pt x="7115" y="21192"/>
                    <a:pt x="5336" y="20377"/>
                  </a:cubicBezTo>
                  <a:cubicBezTo>
                    <a:pt x="3812" y="19358"/>
                    <a:pt x="2287" y="17932"/>
                    <a:pt x="1271" y="16302"/>
                  </a:cubicBezTo>
                  <a:cubicBezTo>
                    <a:pt x="508" y="14672"/>
                    <a:pt x="0" y="12838"/>
                    <a:pt x="0" y="10800"/>
                  </a:cubicBezTo>
                  <a:cubicBezTo>
                    <a:pt x="0" y="8762"/>
                    <a:pt x="508" y="7132"/>
                    <a:pt x="1271" y="5298"/>
                  </a:cubicBezTo>
                  <a:cubicBezTo>
                    <a:pt x="2541" y="3668"/>
                    <a:pt x="3812" y="2242"/>
                    <a:pt x="5336" y="1223"/>
                  </a:cubicBezTo>
                  <a:cubicBezTo>
                    <a:pt x="7115" y="408"/>
                    <a:pt x="8894" y="0"/>
                    <a:pt x="10927" y="0"/>
                  </a:cubicBezTo>
                  <a:cubicBezTo>
                    <a:pt x="12706" y="0"/>
                    <a:pt x="14739" y="408"/>
                    <a:pt x="16264" y="1223"/>
                  </a:cubicBezTo>
                  <a:cubicBezTo>
                    <a:pt x="17788" y="2242"/>
                    <a:pt x="19313" y="3668"/>
                    <a:pt x="20329" y="5298"/>
                  </a:cubicBezTo>
                  <a:cubicBezTo>
                    <a:pt x="21092" y="7132"/>
                    <a:pt x="21600" y="8762"/>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89" name="Freeform 333"/>
            <p:cNvSpPr/>
            <p:nvPr/>
          </p:nvSpPr>
          <p:spPr>
            <a:xfrm>
              <a:off x="105434" y="228639"/>
              <a:ext cx="31323" cy="2628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7200" y="0"/>
                    <a:pt x="14400" y="0"/>
                    <a:pt x="21600" y="0"/>
                  </a:cubicBezTo>
                  <a:cubicBezTo>
                    <a:pt x="21600" y="7101"/>
                    <a:pt x="21600" y="14203"/>
                    <a:pt x="21600" y="21600"/>
                  </a:cubicBezTo>
                  <a:cubicBezTo>
                    <a:pt x="14400" y="21600"/>
                    <a:pt x="7200" y="21600"/>
                    <a:pt x="0" y="21600"/>
                  </a:cubicBezTo>
                  <a:cubicBezTo>
                    <a:pt x="0" y="14203"/>
                    <a:pt x="0" y="7101"/>
                    <a:pt x="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90" name="Freeform 334"/>
            <p:cNvSpPr/>
            <p:nvPr/>
          </p:nvSpPr>
          <p:spPr>
            <a:xfrm>
              <a:off x="61514" y="206679"/>
              <a:ext cx="118083" cy="42534"/>
            </a:xfrm>
            <a:custGeom>
              <a:avLst/>
              <a:gdLst/>
              <a:ahLst/>
              <a:cxnLst>
                <a:cxn ang="0">
                  <a:pos x="wd2" y="hd2"/>
                </a:cxn>
                <a:cxn ang="5400000">
                  <a:pos x="wd2" y="hd2"/>
                </a:cxn>
                <a:cxn ang="10800000">
                  <a:pos x="wd2" y="hd2"/>
                </a:cxn>
                <a:cxn ang="16200000">
                  <a:pos x="wd2" y="hd2"/>
                </a:cxn>
              </a:cxnLst>
              <a:rect l="0" t="0" r="r" b="b"/>
              <a:pathLst>
                <a:path w="21600" h="21445" extrusionOk="0">
                  <a:moveTo>
                    <a:pt x="16332" y="18514"/>
                  </a:moveTo>
                  <a:cubicBezTo>
                    <a:pt x="15212" y="18151"/>
                    <a:pt x="14159" y="17425"/>
                    <a:pt x="13237" y="15973"/>
                  </a:cubicBezTo>
                  <a:cubicBezTo>
                    <a:pt x="12380" y="14521"/>
                    <a:pt x="11788" y="12343"/>
                    <a:pt x="11656" y="10165"/>
                  </a:cubicBezTo>
                  <a:cubicBezTo>
                    <a:pt x="11393" y="6897"/>
                    <a:pt x="11195" y="3449"/>
                    <a:pt x="10932" y="0"/>
                  </a:cubicBezTo>
                  <a:cubicBezTo>
                    <a:pt x="10668" y="3449"/>
                    <a:pt x="10405" y="6897"/>
                    <a:pt x="10207" y="10165"/>
                  </a:cubicBezTo>
                  <a:cubicBezTo>
                    <a:pt x="9944" y="12524"/>
                    <a:pt x="9417" y="14521"/>
                    <a:pt x="8561" y="15973"/>
                  </a:cubicBezTo>
                  <a:cubicBezTo>
                    <a:pt x="7705" y="17425"/>
                    <a:pt x="6585" y="18514"/>
                    <a:pt x="5532" y="18514"/>
                  </a:cubicBezTo>
                  <a:cubicBezTo>
                    <a:pt x="4346" y="18514"/>
                    <a:pt x="3227" y="18151"/>
                    <a:pt x="2305" y="16518"/>
                  </a:cubicBezTo>
                  <a:cubicBezTo>
                    <a:pt x="1317" y="15247"/>
                    <a:pt x="395" y="13250"/>
                    <a:pt x="0" y="10528"/>
                  </a:cubicBezTo>
                  <a:cubicBezTo>
                    <a:pt x="132" y="13613"/>
                    <a:pt x="790" y="16336"/>
                    <a:pt x="1778" y="18151"/>
                  </a:cubicBezTo>
                  <a:cubicBezTo>
                    <a:pt x="2766" y="19785"/>
                    <a:pt x="4149" y="21055"/>
                    <a:pt x="5400" y="21418"/>
                  </a:cubicBezTo>
                  <a:cubicBezTo>
                    <a:pt x="6783" y="21600"/>
                    <a:pt x="8166" y="20874"/>
                    <a:pt x="9351" y="19059"/>
                  </a:cubicBezTo>
                  <a:cubicBezTo>
                    <a:pt x="9944" y="18151"/>
                    <a:pt x="10405" y="16881"/>
                    <a:pt x="10800" y="15247"/>
                  </a:cubicBezTo>
                  <a:cubicBezTo>
                    <a:pt x="11261" y="16881"/>
                    <a:pt x="11788" y="18151"/>
                    <a:pt x="12380" y="19059"/>
                  </a:cubicBezTo>
                  <a:cubicBezTo>
                    <a:pt x="13566" y="20874"/>
                    <a:pt x="14949" y="21600"/>
                    <a:pt x="16200" y="21418"/>
                  </a:cubicBezTo>
                  <a:cubicBezTo>
                    <a:pt x="17451" y="21418"/>
                    <a:pt x="18900" y="20148"/>
                    <a:pt x="19888" y="18151"/>
                  </a:cubicBezTo>
                  <a:cubicBezTo>
                    <a:pt x="20876" y="16336"/>
                    <a:pt x="21600" y="13250"/>
                    <a:pt x="21600" y="10528"/>
                  </a:cubicBezTo>
                  <a:cubicBezTo>
                    <a:pt x="21402" y="12887"/>
                    <a:pt x="20546" y="15066"/>
                    <a:pt x="19559" y="16518"/>
                  </a:cubicBezTo>
                  <a:cubicBezTo>
                    <a:pt x="18571" y="17607"/>
                    <a:pt x="17385" y="18514"/>
                    <a:pt x="16332" y="1851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91" name="Freeform 335"/>
            <p:cNvSpPr/>
            <p:nvPr/>
          </p:nvSpPr>
          <p:spPr>
            <a:xfrm>
              <a:off x="98292" y="198759"/>
              <a:ext cx="44834" cy="21602"/>
            </a:xfrm>
            <a:custGeom>
              <a:avLst/>
              <a:gdLst/>
              <a:ahLst/>
              <a:cxnLst>
                <a:cxn ang="0">
                  <a:pos x="wd2" y="hd2"/>
                </a:cxn>
                <a:cxn ang="5400000">
                  <a:pos x="wd2" y="hd2"/>
                </a:cxn>
                <a:cxn ang="10800000">
                  <a:pos x="wd2" y="hd2"/>
                </a:cxn>
                <a:cxn ang="16200000">
                  <a:pos x="wd2" y="hd2"/>
                </a:cxn>
              </a:cxnLst>
              <a:rect l="0" t="0" r="r" b="b"/>
              <a:pathLst>
                <a:path w="20074" h="21600" extrusionOk="0">
                  <a:moveTo>
                    <a:pt x="9969" y="0"/>
                  </a:moveTo>
                  <a:cubicBezTo>
                    <a:pt x="8196" y="0"/>
                    <a:pt x="2554" y="0"/>
                    <a:pt x="620" y="3600"/>
                  </a:cubicBezTo>
                  <a:cubicBezTo>
                    <a:pt x="-831" y="5760"/>
                    <a:pt x="297" y="11520"/>
                    <a:pt x="3682" y="17280"/>
                  </a:cubicBezTo>
                  <a:cubicBezTo>
                    <a:pt x="6100" y="20880"/>
                    <a:pt x="8196" y="21600"/>
                    <a:pt x="9808" y="21600"/>
                  </a:cubicBezTo>
                  <a:cubicBezTo>
                    <a:pt x="11581" y="21600"/>
                    <a:pt x="13838" y="20160"/>
                    <a:pt x="15933" y="17280"/>
                  </a:cubicBezTo>
                  <a:cubicBezTo>
                    <a:pt x="20124" y="11520"/>
                    <a:pt x="20769" y="5760"/>
                    <a:pt x="19479" y="3600"/>
                  </a:cubicBezTo>
                  <a:cubicBezTo>
                    <a:pt x="17706" y="0"/>
                    <a:pt x="11903" y="0"/>
                    <a:pt x="9969"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sp>
        <p:nvSpPr>
          <p:cNvPr id="1693" name="Title Text"/>
          <p:cNvSpPr txBox="1">
            <a:spLocks noGrp="1"/>
          </p:cNvSpPr>
          <p:nvPr>
            <p:ph type="title"/>
          </p:nvPr>
        </p:nvSpPr>
        <p:spPr>
          <a:xfrm>
            <a:off x="539999" y="179999"/>
            <a:ext cx="9000002" cy="900003"/>
          </a:xfrm>
          <a:prstGeom prst="rect">
            <a:avLst/>
          </a:prstGeom>
        </p:spPr>
        <p:txBody>
          <a:bodyPr>
            <a:normAutofit/>
          </a:bodyPr>
          <a:lstStyle>
            <a:lvl1pPr algn="l">
              <a:defRPr sz="4400" spc="0"/>
            </a:lvl1pPr>
          </a:lstStyle>
          <a:p>
            <a:r>
              <a:t>Title Text</a:t>
            </a:r>
          </a:p>
        </p:txBody>
      </p:sp>
      <p:sp>
        <p:nvSpPr>
          <p:cNvPr id="1694" name="Body Level One…"/>
          <p:cNvSpPr txBox="1">
            <a:spLocks noGrp="1"/>
          </p:cNvSpPr>
          <p:nvPr>
            <p:ph type="body" sz="half" idx="1"/>
          </p:nvPr>
        </p:nvSpPr>
        <p:spPr>
          <a:xfrm>
            <a:off x="539999" y="1260000"/>
            <a:ext cx="4391643" cy="3240000"/>
          </a:xfrm>
          <a:prstGeom prst="rect">
            <a:avLst/>
          </a:prstGeom>
        </p:spPr>
        <p:txBody>
          <a:bodyPr anchor="t"/>
          <a:lstStyle>
            <a:lvl1pPr marL="228600" indent="-228600">
              <a:buClrTx/>
              <a:buSzPct val="100000"/>
              <a:buFont typeface="Arial"/>
              <a:buChar char="•"/>
              <a:defRPr sz="2800" spc="0"/>
            </a:lvl1pPr>
            <a:lvl2pPr marL="723900" indent="-266700">
              <a:buClrTx/>
              <a:buSzPct val="100000"/>
              <a:buFont typeface="Arial"/>
              <a:buChar char="•"/>
              <a:defRPr sz="2800" spc="0"/>
            </a:lvl2pPr>
            <a:lvl3pPr marL="1234438" indent="-320038">
              <a:buClrTx/>
              <a:buSzPct val="100000"/>
              <a:buFont typeface="Arial"/>
              <a:buChar char="•"/>
              <a:defRPr sz="2800" spc="0"/>
            </a:lvl3pPr>
            <a:lvl4pPr marL="1727200" indent="-355600">
              <a:buClrTx/>
              <a:buSzPct val="100000"/>
              <a:buFont typeface="Arial"/>
              <a:buChar char="•"/>
              <a:defRPr sz="2800" spc="0"/>
            </a:lvl4pPr>
            <a:lvl5pPr marL="2184400" indent="-355600">
              <a:buClrTx/>
              <a:buSzPct val="100000"/>
              <a:buFont typeface="Arial"/>
              <a:buChar char="•"/>
              <a:defRPr sz="2800" spc="0"/>
            </a:lvl5pPr>
          </a:lstStyle>
          <a:p>
            <a:r>
              <a:t>Body Level One</a:t>
            </a:r>
          </a:p>
          <a:p>
            <a:pPr lvl="1"/>
            <a:r>
              <a:t>Body Level Two</a:t>
            </a:r>
          </a:p>
          <a:p>
            <a:pPr lvl="2"/>
            <a:r>
              <a:t>Body Level Three</a:t>
            </a:r>
          </a:p>
          <a:p>
            <a:pPr lvl="3"/>
            <a:r>
              <a:t>Body Level Four</a:t>
            </a:r>
          </a:p>
          <a:p>
            <a:pPr lvl="4"/>
            <a:r>
              <a:t>Body Level Five</a:t>
            </a:r>
          </a:p>
        </p:txBody>
      </p:sp>
      <p:sp>
        <p:nvSpPr>
          <p:cNvPr id="16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x">
  <p:cSld name="Title, 2 Content over Content">
    <p:spTree>
      <p:nvGrpSpPr>
        <p:cNvPr id="1" name=""/>
        <p:cNvGrpSpPr/>
        <p:nvPr/>
      </p:nvGrpSpPr>
      <p:grpSpPr>
        <a:xfrm>
          <a:off x="0" y="0"/>
          <a:ext cx="0" cy="0"/>
          <a:chOff x="0" y="0"/>
          <a:chExt cx="0" cy="0"/>
        </a:xfrm>
      </p:grpSpPr>
      <p:sp>
        <p:nvSpPr>
          <p:cNvPr id="1702" name="Rectangle 282"/>
          <p:cNvSpPr/>
          <p:nvPr/>
        </p:nvSpPr>
        <p:spPr>
          <a:xfrm>
            <a:off x="-1" y="5040000"/>
            <a:ext cx="10080002" cy="630002"/>
          </a:xfrm>
          <a:prstGeom prst="rect">
            <a:avLst/>
          </a:prstGeom>
          <a:solidFill>
            <a:srgbClr val="9ECF6C"/>
          </a:solidFill>
          <a:ln w="12700">
            <a:miter lim="400000"/>
          </a:ln>
        </p:spPr>
        <p:txBody>
          <a:bodyPr lIns="45718" tIns="45718" rIns="45718" bIns="45718" anchor="ctr"/>
          <a:lstStyle/>
          <a:p>
            <a:pPr>
              <a:defRPr spc="-1"/>
            </a:pPr>
            <a:endParaRPr/>
          </a:p>
        </p:txBody>
      </p:sp>
      <p:grpSp>
        <p:nvGrpSpPr>
          <p:cNvPr id="1726" name="Group 288"/>
          <p:cNvGrpSpPr/>
          <p:nvPr/>
        </p:nvGrpSpPr>
        <p:grpSpPr>
          <a:xfrm>
            <a:off x="7559997" y="4589888"/>
            <a:ext cx="539965" cy="720079"/>
            <a:chOff x="-1" y="-11"/>
            <a:chExt cx="539963" cy="720077"/>
          </a:xfrm>
        </p:grpSpPr>
        <p:sp>
          <p:nvSpPr>
            <p:cNvPr id="1703" name="Freeform 289"/>
            <p:cNvSpPr/>
            <p:nvPr/>
          </p:nvSpPr>
          <p:spPr>
            <a:xfrm>
              <a:off x="-2" y="493659"/>
              <a:ext cx="94683" cy="105482"/>
            </a:xfrm>
            <a:custGeom>
              <a:avLst/>
              <a:gdLst/>
              <a:ahLst/>
              <a:cxnLst>
                <a:cxn ang="0">
                  <a:pos x="wd2" y="hd2"/>
                </a:cxn>
                <a:cxn ang="5400000">
                  <a:pos x="wd2" y="hd2"/>
                </a:cxn>
                <a:cxn ang="10800000">
                  <a:pos x="wd2" y="hd2"/>
                </a:cxn>
                <a:cxn ang="16200000">
                  <a:pos x="wd2" y="hd2"/>
                </a:cxn>
              </a:cxnLst>
              <a:rect l="0" t="0" r="r" b="b"/>
              <a:pathLst>
                <a:path w="21600" h="21600" extrusionOk="0">
                  <a:moveTo>
                    <a:pt x="0" y="10763"/>
                  </a:moveTo>
                  <a:cubicBezTo>
                    <a:pt x="0" y="12680"/>
                    <a:pt x="493" y="14597"/>
                    <a:pt x="1478" y="16218"/>
                  </a:cubicBezTo>
                  <a:cubicBezTo>
                    <a:pt x="2464" y="17840"/>
                    <a:pt x="3778" y="19167"/>
                    <a:pt x="5421" y="20126"/>
                  </a:cubicBezTo>
                  <a:cubicBezTo>
                    <a:pt x="7063" y="21084"/>
                    <a:pt x="8870" y="21600"/>
                    <a:pt x="10759" y="21600"/>
                  </a:cubicBezTo>
                  <a:cubicBezTo>
                    <a:pt x="12648" y="21600"/>
                    <a:pt x="14537" y="21084"/>
                    <a:pt x="16179" y="20126"/>
                  </a:cubicBezTo>
                  <a:cubicBezTo>
                    <a:pt x="17822" y="19167"/>
                    <a:pt x="19136" y="17840"/>
                    <a:pt x="20122" y="16218"/>
                  </a:cubicBezTo>
                  <a:cubicBezTo>
                    <a:pt x="21025" y="14597"/>
                    <a:pt x="21600" y="12680"/>
                    <a:pt x="21600" y="10763"/>
                  </a:cubicBezTo>
                  <a:cubicBezTo>
                    <a:pt x="21600" y="8846"/>
                    <a:pt x="21025" y="7003"/>
                    <a:pt x="20122" y="5382"/>
                  </a:cubicBezTo>
                  <a:cubicBezTo>
                    <a:pt x="19136" y="3760"/>
                    <a:pt x="17822" y="2433"/>
                    <a:pt x="16179" y="1474"/>
                  </a:cubicBezTo>
                  <a:cubicBezTo>
                    <a:pt x="14537" y="516"/>
                    <a:pt x="12648" y="0"/>
                    <a:pt x="10759" y="0"/>
                  </a:cubicBezTo>
                  <a:cubicBezTo>
                    <a:pt x="8952" y="0"/>
                    <a:pt x="7063" y="516"/>
                    <a:pt x="5421" y="1474"/>
                  </a:cubicBezTo>
                  <a:cubicBezTo>
                    <a:pt x="3778" y="2433"/>
                    <a:pt x="2464" y="3760"/>
                    <a:pt x="1478" y="5382"/>
                  </a:cubicBezTo>
                  <a:cubicBezTo>
                    <a:pt x="493" y="7003"/>
                    <a:pt x="0" y="8846"/>
                    <a:pt x="0" y="1076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04" name="Freeform 290"/>
            <p:cNvSpPr/>
            <p:nvPr/>
          </p:nvSpPr>
          <p:spPr>
            <a:xfrm>
              <a:off x="34209" y="481419"/>
              <a:ext cx="163962" cy="209925"/>
            </a:xfrm>
            <a:custGeom>
              <a:avLst/>
              <a:gdLst/>
              <a:ahLst/>
              <a:cxnLst>
                <a:cxn ang="0">
                  <a:pos x="wd2" y="hd2"/>
                </a:cxn>
                <a:cxn ang="5400000">
                  <a:pos x="wd2" y="hd2"/>
                </a:cxn>
                <a:cxn ang="10800000">
                  <a:pos x="wd2" y="hd2"/>
                </a:cxn>
                <a:cxn ang="16200000">
                  <a:pos x="wd2" y="hd2"/>
                </a:cxn>
              </a:cxnLst>
              <a:rect l="0" t="0" r="r" b="b"/>
              <a:pathLst>
                <a:path w="17380" h="20447" extrusionOk="0">
                  <a:moveTo>
                    <a:pt x="991" y="17182"/>
                  </a:moveTo>
                  <a:cubicBezTo>
                    <a:pt x="-2749" y="3962"/>
                    <a:pt x="5151" y="5716"/>
                    <a:pt x="7250" y="0"/>
                  </a:cubicBezTo>
                  <a:cubicBezTo>
                    <a:pt x="10188" y="1368"/>
                    <a:pt x="13165" y="2700"/>
                    <a:pt x="16141" y="4068"/>
                  </a:cubicBezTo>
                  <a:cubicBezTo>
                    <a:pt x="16141" y="3962"/>
                    <a:pt x="18851" y="16726"/>
                    <a:pt x="16256" y="19531"/>
                  </a:cubicBezTo>
                  <a:cubicBezTo>
                    <a:pt x="14233" y="21600"/>
                    <a:pt x="1754" y="19882"/>
                    <a:pt x="991" y="1718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05" name="Freeform 291"/>
            <p:cNvSpPr/>
            <p:nvPr/>
          </p:nvSpPr>
          <p:spPr>
            <a:xfrm>
              <a:off x="89639" y="598279"/>
              <a:ext cx="96842" cy="51263"/>
            </a:xfrm>
            <a:custGeom>
              <a:avLst/>
              <a:gdLst/>
              <a:ahLst/>
              <a:cxnLst>
                <a:cxn ang="0">
                  <a:pos x="wd2" y="hd2"/>
                </a:cxn>
                <a:cxn ang="5400000">
                  <a:pos x="wd2" y="hd2"/>
                </a:cxn>
                <a:cxn ang="10800000">
                  <a:pos x="wd2" y="hd2"/>
                </a:cxn>
                <a:cxn ang="16200000">
                  <a:pos x="wd2" y="hd2"/>
                </a:cxn>
              </a:cxnLst>
              <a:rect l="0" t="0" r="r" b="b"/>
              <a:pathLst>
                <a:path w="21600" h="20782" extrusionOk="0">
                  <a:moveTo>
                    <a:pt x="18709" y="9982"/>
                  </a:moveTo>
                  <a:cubicBezTo>
                    <a:pt x="17103" y="7063"/>
                    <a:pt x="15257" y="4144"/>
                    <a:pt x="13169" y="2685"/>
                  </a:cubicBezTo>
                  <a:cubicBezTo>
                    <a:pt x="8993" y="-818"/>
                    <a:pt x="4175" y="-818"/>
                    <a:pt x="0" y="2247"/>
                  </a:cubicBezTo>
                  <a:cubicBezTo>
                    <a:pt x="4497" y="2247"/>
                    <a:pt x="8431" y="2685"/>
                    <a:pt x="12366" y="6041"/>
                  </a:cubicBezTo>
                  <a:cubicBezTo>
                    <a:pt x="14213" y="7501"/>
                    <a:pt x="16059" y="9544"/>
                    <a:pt x="17585" y="11879"/>
                  </a:cubicBezTo>
                  <a:cubicBezTo>
                    <a:pt x="18950" y="14360"/>
                    <a:pt x="20476" y="17279"/>
                    <a:pt x="21600" y="20782"/>
                  </a:cubicBezTo>
                  <a:cubicBezTo>
                    <a:pt x="21279" y="16841"/>
                    <a:pt x="20315" y="12901"/>
                    <a:pt x="18709" y="998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06" name="Freeform 292"/>
            <p:cNvSpPr/>
            <p:nvPr/>
          </p:nvSpPr>
          <p:spPr>
            <a:xfrm>
              <a:off x="166319" y="464499"/>
              <a:ext cx="139386" cy="255568"/>
            </a:xfrm>
            <a:custGeom>
              <a:avLst/>
              <a:gdLst/>
              <a:ahLst/>
              <a:cxnLst>
                <a:cxn ang="0">
                  <a:pos x="wd2" y="hd2"/>
                </a:cxn>
                <a:cxn ang="5400000">
                  <a:pos x="wd2" y="hd2"/>
                </a:cxn>
                <a:cxn ang="10800000">
                  <a:pos x="wd2" y="hd2"/>
                </a:cxn>
                <a:cxn ang="16200000">
                  <a:pos x="wd2" y="hd2"/>
                </a:cxn>
              </a:cxnLst>
              <a:rect l="0" t="0" r="r" b="b"/>
              <a:pathLst>
                <a:path w="19495" h="21121" extrusionOk="0">
                  <a:moveTo>
                    <a:pt x="3978" y="19815"/>
                  </a:moveTo>
                  <a:cubicBezTo>
                    <a:pt x="0" y="17345"/>
                    <a:pt x="151" y="6337"/>
                    <a:pt x="0" y="863"/>
                  </a:cubicBezTo>
                  <a:cubicBezTo>
                    <a:pt x="5589" y="595"/>
                    <a:pt x="11228" y="298"/>
                    <a:pt x="16817" y="0"/>
                  </a:cubicBezTo>
                  <a:cubicBezTo>
                    <a:pt x="16968" y="0"/>
                    <a:pt x="21600" y="17435"/>
                    <a:pt x="18327" y="19815"/>
                  </a:cubicBezTo>
                  <a:cubicBezTo>
                    <a:pt x="15860" y="21600"/>
                    <a:pt x="6747" y="21511"/>
                    <a:pt x="3978"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07" name="Freeform 293"/>
            <p:cNvSpPr/>
            <p:nvPr/>
          </p:nvSpPr>
          <p:spPr>
            <a:xfrm>
              <a:off x="288397" y="464499"/>
              <a:ext cx="139645" cy="255568"/>
            </a:xfrm>
            <a:custGeom>
              <a:avLst/>
              <a:gdLst/>
              <a:ahLst/>
              <a:cxnLst>
                <a:cxn ang="0">
                  <a:pos x="wd2" y="hd2"/>
                </a:cxn>
                <a:cxn ang="5400000">
                  <a:pos x="wd2" y="hd2"/>
                </a:cxn>
                <a:cxn ang="10800000">
                  <a:pos x="wd2" y="hd2"/>
                </a:cxn>
                <a:cxn ang="16200000">
                  <a:pos x="wd2" y="hd2"/>
                </a:cxn>
              </a:cxnLst>
              <a:rect l="0" t="0" r="r" b="b"/>
              <a:pathLst>
                <a:path w="19530" h="21121" extrusionOk="0">
                  <a:moveTo>
                    <a:pt x="15552" y="19815"/>
                  </a:moveTo>
                  <a:cubicBezTo>
                    <a:pt x="19530" y="17345"/>
                    <a:pt x="19329" y="6337"/>
                    <a:pt x="19530" y="863"/>
                  </a:cubicBezTo>
                  <a:cubicBezTo>
                    <a:pt x="13891" y="595"/>
                    <a:pt x="8302" y="298"/>
                    <a:pt x="2713" y="0"/>
                  </a:cubicBezTo>
                  <a:cubicBezTo>
                    <a:pt x="2210" y="6605"/>
                    <a:pt x="-2070" y="17435"/>
                    <a:pt x="1253" y="19815"/>
                  </a:cubicBezTo>
                  <a:cubicBezTo>
                    <a:pt x="3720" y="21600"/>
                    <a:pt x="12783" y="21511"/>
                    <a:pt x="15552"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08" name="Freeform 294"/>
            <p:cNvSpPr/>
            <p:nvPr/>
          </p:nvSpPr>
          <p:spPr>
            <a:xfrm>
              <a:off x="290830" y="601299"/>
              <a:ext cx="12702" cy="103322"/>
            </a:xfrm>
            <a:custGeom>
              <a:avLst/>
              <a:gdLst/>
              <a:ahLst/>
              <a:cxnLst>
                <a:cxn ang="0">
                  <a:pos x="wd2" y="hd2"/>
                </a:cxn>
                <a:cxn ang="5400000">
                  <a:pos x="wd2" y="hd2"/>
                </a:cxn>
                <a:cxn ang="10800000">
                  <a:pos x="wd2" y="hd2"/>
                </a:cxn>
                <a:cxn ang="16200000">
                  <a:pos x="wd2" y="hd2"/>
                </a:cxn>
              </a:cxnLst>
              <a:rect l="0" t="0" r="r" b="b"/>
              <a:pathLst>
                <a:path w="21600" h="21600" extrusionOk="0">
                  <a:moveTo>
                    <a:pt x="21600" y="10838"/>
                  </a:moveTo>
                  <a:cubicBezTo>
                    <a:pt x="21600" y="7376"/>
                    <a:pt x="18400" y="3613"/>
                    <a:pt x="11200" y="0"/>
                  </a:cubicBezTo>
                  <a:cubicBezTo>
                    <a:pt x="3200" y="3613"/>
                    <a:pt x="0" y="7376"/>
                    <a:pt x="0" y="10838"/>
                  </a:cubicBezTo>
                  <a:cubicBezTo>
                    <a:pt x="3200" y="14601"/>
                    <a:pt x="3200" y="18138"/>
                    <a:pt x="11200" y="21600"/>
                  </a:cubicBezTo>
                  <a:cubicBezTo>
                    <a:pt x="18400" y="18138"/>
                    <a:pt x="21600" y="14375"/>
                    <a:pt x="21600" y="1083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09" name="Freeform 295"/>
            <p:cNvSpPr/>
            <p:nvPr/>
          </p:nvSpPr>
          <p:spPr>
            <a:xfrm>
              <a:off x="191159" y="454779"/>
              <a:ext cx="212044" cy="208802"/>
            </a:xfrm>
            <a:custGeom>
              <a:avLst/>
              <a:gdLst/>
              <a:ahLst/>
              <a:cxnLst>
                <a:cxn ang="0">
                  <a:pos x="wd2" y="hd2"/>
                </a:cxn>
                <a:cxn ang="5400000">
                  <a:pos x="wd2" y="hd2"/>
                </a:cxn>
                <a:cxn ang="10800000">
                  <a:pos x="wd2" y="hd2"/>
                </a:cxn>
                <a:cxn ang="16200000">
                  <a:pos x="wd2" y="hd2"/>
                </a:cxn>
              </a:cxnLst>
              <a:rect l="0" t="0" r="r" b="b"/>
              <a:pathLst>
                <a:path w="21600" h="21600" extrusionOk="0">
                  <a:moveTo>
                    <a:pt x="10818" y="21600"/>
                  </a:moveTo>
                  <a:cubicBezTo>
                    <a:pt x="14412" y="17764"/>
                    <a:pt x="21600" y="15753"/>
                    <a:pt x="21600" y="10167"/>
                  </a:cubicBezTo>
                  <a:cubicBezTo>
                    <a:pt x="21600" y="4581"/>
                    <a:pt x="16833" y="0"/>
                    <a:pt x="10818" y="0"/>
                  </a:cubicBezTo>
                  <a:cubicBezTo>
                    <a:pt x="4804" y="0"/>
                    <a:pt x="0" y="4581"/>
                    <a:pt x="0" y="10167"/>
                  </a:cubicBezTo>
                  <a:cubicBezTo>
                    <a:pt x="0" y="15753"/>
                    <a:pt x="7188" y="17764"/>
                    <a:pt x="10818"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10" name="Freeform 296"/>
            <p:cNvSpPr/>
            <p:nvPr/>
          </p:nvSpPr>
          <p:spPr>
            <a:xfrm>
              <a:off x="54789" y="-12"/>
              <a:ext cx="159412" cy="315832"/>
            </a:xfrm>
            <a:custGeom>
              <a:avLst/>
              <a:gdLst/>
              <a:ahLst/>
              <a:cxnLst>
                <a:cxn ang="0">
                  <a:pos x="wd2" y="hd2"/>
                </a:cxn>
                <a:cxn ang="5400000">
                  <a:pos x="wd2" y="hd2"/>
                </a:cxn>
                <a:cxn ang="10800000">
                  <a:pos x="wd2" y="hd2"/>
                </a:cxn>
                <a:cxn ang="16200000">
                  <a:pos x="wd2" y="hd2"/>
                </a:cxn>
              </a:cxnLst>
              <a:rect l="0" t="0" r="r" b="b"/>
              <a:pathLst>
                <a:path w="19400" h="21388" extrusionOk="0">
                  <a:moveTo>
                    <a:pt x="17691" y="9369"/>
                  </a:moveTo>
                  <a:cubicBezTo>
                    <a:pt x="18436" y="17902"/>
                    <a:pt x="18830" y="16610"/>
                    <a:pt x="19400" y="20242"/>
                  </a:cubicBezTo>
                  <a:cubicBezTo>
                    <a:pt x="16727" y="20632"/>
                    <a:pt x="14055" y="20998"/>
                    <a:pt x="11382" y="21388"/>
                  </a:cubicBezTo>
                  <a:cubicBezTo>
                    <a:pt x="8096" y="18146"/>
                    <a:pt x="11820" y="20559"/>
                    <a:pt x="1524" y="11636"/>
                  </a:cubicBezTo>
                  <a:cubicBezTo>
                    <a:pt x="-2200" y="8321"/>
                    <a:pt x="1787" y="495"/>
                    <a:pt x="4065" y="7"/>
                  </a:cubicBezTo>
                  <a:cubicBezTo>
                    <a:pt x="5511" y="-212"/>
                    <a:pt x="17428" y="4981"/>
                    <a:pt x="17691" y="936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11" name="Freeform 297"/>
            <p:cNvSpPr/>
            <p:nvPr/>
          </p:nvSpPr>
          <p:spPr>
            <a:xfrm>
              <a:off x="85687" y="63562"/>
              <a:ext cx="115914" cy="249738"/>
            </a:xfrm>
            <a:custGeom>
              <a:avLst/>
              <a:gdLst/>
              <a:ahLst/>
              <a:cxnLst>
                <a:cxn ang="0">
                  <a:pos x="wd2" y="hd2"/>
                </a:cxn>
                <a:cxn ang="5400000">
                  <a:pos x="wd2" y="hd2"/>
                </a:cxn>
                <a:cxn ang="10800000">
                  <a:pos x="wd2" y="hd2"/>
                </a:cxn>
                <a:cxn ang="16200000">
                  <a:pos x="wd2" y="hd2"/>
                </a:cxn>
              </a:cxnLst>
              <a:rect l="0" t="0" r="r" b="b"/>
              <a:pathLst>
                <a:path w="20217" h="21315" extrusionOk="0">
                  <a:moveTo>
                    <a:pt x="15068" y="6966"/>
                  </a:moveTo>
                  <a:cubicBezTo>
                    <a:pt x="18961" y="17413"/>
                    <a:pt x="18522" y="15907"/>
                    <a:pt x="20217" y="20393"/>
                  </a:cubicBezTo>
                  <a:cubicBezTo>
                    <a:pt x="17705" y="20700"/>
                    <a:pt x="15131" y="21008"/>
                    <a:pt x="12619" y="21315"/>
                  </a:cubicBezTo>
                  <a:cubicBezTo>
                    <a:pt x="8915" y="17075"/>
                    <a:pt x="12619" y="20578"/>
                    <a:pt x="1505" y="8595"/>
                  </a:cubicBezTo>
                  <a:cubicBezTo>
                    <a:pt x="-1383" y="5553"/>
                    <a:pt x="250" y="514"/>
                    <a:pt x="3326" y="22"/>
                  </a:cubicBezTo>
                  <a:cubicBezTo>
                    <a:pt x="5398" y="-285"/>
                    <a:pt x="13436" y="2665"/>
                    <a:pt x="15068" y="696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12" name="Freeform 298"/>
            <p:cNvSpPr/>
            <p:nvPr/>
          </p:nvSpPr>
          <p:spPr>
            <a:xfrm>
              <a:off x="379440" y="-12"/>
              <a:ext cx="160523" cy="315832"/>
            </a:xfrm>
            <a:custGeom>
              <a:avLst/>
              <a:gdLst/>
              <a:ahLst/>
              <a:cxnLst>
                <a:cxn ang="0">
                  <a:pos x="wd2" y="hd2"/>
                </a:cxn>
                <a:cxn ang="5400000">
                  <a:pos x="wd2" y="hd2"/>
                </a:cxn>
                <a:cxn ang="10800000">
                  <a:pos x="wd2" y="hd2"/>
                </a:cxn>
                <a:cxn ang="16200000">
                  <a:pos x="wd2" y="hd2"/>
                </a:cxn>
              </a:cxnLst>
              <a:rect l="0" t="0" r="r" b="b"/>
              <a:pathLst>
                <a:path w="19339" h="21388" extrusionOk="0">
                  <a:moveTo>
                    <a:pt x="1692" y="9369"/>
                  </a:moveTo>
                  <a:cubicBezTo>
                    <a:pt x="998" y="17902"/>
                    <a:pt x="564" y="16610"/>
                    <a:pt x="0" y="20242"/>
                  </a:cubicBezTo>
                  <a:cubicBezTo>
                    <a:pt x="2646" y="20632"/>
                    <a:pt x="5292" y="20998"/>
                    <a:pt x="7937" y="21388"/>
                  </a:cubicBezTo>
                  <a:cubicBezTo>
                    <a:pt x="11234" y="18146"/>
                    <a:pt x="7504" y="20559"/>
                    <a:pt x="17783" y="11636"/>
                  </a:cubicBezTo>
                  <a:cubicBezTo>
                    <a:pt x="21600" y="8321"/>
                    <a:pt x="17480" y="495"/>
                    <a:pt x="15181" y="7"/>
                  </a:cubicBezTo>
                  <a:cubicBezTo>
                    <a:pt x="13793" y="-212"/>
                    <a:pt x="1995" y="4981"/>
                    <a:pt x="1692" y="936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13" name="Freeform 299"/>
            <p:cNvSpPr/>
            <p:nvPr/>
          </p:nvSpPr>
          <p:spPr>
            <a:xfrm>
              <a:off x="392400" y="63562"/>
              <a:ext cx="116178" cy="250818"/>
            </a:xfrm>
            <a:custGeom>
              <a:avLst/>
              <a:gdLst/>
              <a:ahLst/>
              <a:cxnLst>
                <a:cxn ang="0">
                  <a:pos x="wd2" y="hd2"/>
                </a:cxn>
                <a:cxn ang="5400000">
                  <a:pos x="wd2" y="hd2"/>
                </a:cxn>
                <a:cxn ang="10800000">
                  <a:pos x="wd2" y="hd2"/>
                </a:cxn>
                <a:cxn ang="16200000">
                  <a:pos x="wd2" y="hd2"/>
                </a:cxn>
              </a:cxnLst>
              <a:rect l="0" t="0" r="r" b="b"/>
              <a:pathLst>
                <a:path w="20263" h="21316" extrusionOk="0">
                  <a:moveTo>
                    <a:pt x="5149" y="6936"/>
                  </a:moveTo>
                  <a:cubicBezTo>
                    <a:pt x="1193" y="17339"/>
                    <a:pt x="1695" y="15840"/>
                    <a:pt x="0" y="20306"/>
                  </a:cubicBezTo>
                  <a:cubicBezTo>
                    <a:pt x="2449" y="20643"/>
                    <a:pt x="4960" y="20979"/>
                    <a:pt x="7409" y="21316"/>
                  </a:cubicBezTo>
                  <a:cubicBezTo>
                    <a:pt x="11177" y="17124"/>
                    <a:pt x="7409" y="20643"/>
                    <a:pt x="18712" y="8711"/>
                  </a:cubicBezTo>
                  <a:cubicBezTo>
                    <a:pt x="21600" y="5529"/>
                    <a:pt x="20156" y="511"/>
                    <a:pt x="16828" y="22"/>
                  </a:cubicBezTo>
                  <a:cubicBezTo>
                    <a:pt x="14819" y="-284"/>
                    <a:pt x="6844" y="2653"/>
                    <a:pt x="5149" y="693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14" name="Freeform 300"/>
            <p:cNvSpPr/>
            <p:nvPr/>
          </p:nvSpPr>
          <p:spPr>
            <a:xfrm>
              <a:off x="80990" y="191978"/>
              <a:ext cx="432048" cy="385204"/>
            </a:xfrm>
            <a:custGeom>
              <a:avLst/>
              <a:gdLst/>
              <a:ahLst/>
              <a:cxnLst>
                <a:cxn ang="0">
                  <a:pos x="wd2" y="hd2"/>
                </a:cxn>
                <a:cxn ang="5400000">
                  <a:pos x="wd2" y="hd2"/>
                </a:cxn>
                <a:cxn ang="10800000">
                  <a:pos x="wd2" y="hd2"/>
                </a:cxn>
                <a:cxn ang="16200000">
                  <a:pos x="wd2" y="hd2"/>
                </a:cxn>
              </a:cxnLst>
              <a:rect l="0" t="0" r="r" b="b"/>
              <a:pathLst>
                <a:path w="17756" h="21600" extrusionOk="0">
                  <a:moveTo>
                    <a:pt x="8877" y="0"/>
                  </a:moveTo>
                  <a:cubicBezTo>
                    <a:pt x="3980" y="0"/>
                    <a:pt x="1746" y="2907"/>
                    <a:pt x="1746" y="6924"/>
                  </a:cubicBezTo>
                  <a:cubicBezTo>
                    <a:pt x="1746" y="10295"/>
                    <a:pt x="-1923" y="15281"/>
                    <a:pt x="1376" y="18572"/>
                  </a:cubicBezTo>
                  <a:cubicBezTo>
                    <a:pt x="2959" y="20187"/>
                    <a:pt x="5681" y="21600"/>
                    <a:pt x="8877" y="21600"/>
                  </a:cubicBezTo>
                  <a:cubicBezTo>
                    <a:pt x="12073" y="21600"/>
                    <a:pt x="14780" y="20187"/>
                    <a:pt x="16393" y="18572"/>
                  </a:cubicBezTo>
                  <a:cubicBezTo>
                    <a:pt x="19677" y="15221"/>
                    <a:pt x="15993" y="10295"/>
                    <a:pt x="15993" y="6924"/>
                  </a:cubicBezTo>
                  <a:cubicBezTo>
                    <a:pt x="15993" y="2907"/>
                    <a:pt x="13818" y="0"/>
                    <a:pt x="8877"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15" name="Freeform 301"/>
            <p:cNvSpPr/>
            <p:nvPr/>
          </p:nvSpPr>
          <p:spPr>
            <a:xfrm>
              <a:off x="109470" y="244895"/>
              <a:ext cx="377743" cy="319326"/>
            </a:xfrm>
            <a:custGeom>
              <a:avLst/>
              <a:gdLst/>
              <a:ahLst/>
              <a:cxnLst>
                <a:cxn ang="0">
                  <a:pos x="wd2" y="hd2"/>
                </a:cxn>
                <a:cxn ang="5400000">
                  <a:pos x="wd2" y="hd2"/>
                </a:cxn>
                <a:cxn ang="10800000">
                  <a:pos x="wd2" y="hd2"/>
                </a:cxn>
                <a:cxn ang="16200000">
                  <a:pos x="wd2" y="hd2"/>
                </a:cxn>
              </a:cxnLst>
              <a:rect l="0" t="0" r="r" b="b"/>
              <a:pathLst>
                <a:path w="19777" h="21359" extrusionOk="0">
                  <a:moveTo>
                    <a:pt x="9027" y="722"/>
                  </a:moveTo>
                  <a:cubicBezTo>
                    <a:pt x="9573" y="-241"/>
                    <a:pt x="10063" y="-241"/>
                    <a:pt x="10629" y="722"/>
                  </a:cubicBezTo>
                  <a:cubicBezTo>
                    <a:pt x="11911" y="2889"/>
                    <a:pt x="13965" y="7561"/>
                    <a:pt x="14078" y="11414"/>
                  </a:cubicBezTo>
                  <a:cubicBezTo>
                    <a:pt x="16434" y="11004"/>
                    <a:pt x="19073" y="11149"/>
                    <a:pt x="19638" y="12786"/>
                  </a:cubicBezTo>
                  <a:cubicBezTo>
                    <a:pt x="20675" y="15989"/>
                    <a:pt x="15756" y="21359"/>
                    <a:pt x="9894" y="21359"/>
                  </a:cubicBezTo>
                  <a:cubicBezTo>
                    <a:pt x="3957" y="21359"/>
                    <a:pt x="-925" y="15989"/>
                    <a:pt x="149" y="12786"/>
                  </a:cubicBezTo>
                  <a:cubicBezTo>
                    <a:pt x="564" y="11149"/>
                    <a:pt x="3297" y="11004"/>
                    <a:pt x="5559" y="11414"/>
                  </a:cubicBezTo>
                  <a:cubicBezTo>
                    <a:pt x="5710" y="7561"/>
                    <a:pt x="7726" y="2889"/>
                    <a:pt x="9027" y="72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16" name="Freeform 302"/>
            <p:cNvSpPr/>
            <p:nvPr/>
          </p:nvSpPr>
          <p:spPr>
            <a:xfrm>
              <a:off x="208117" y="472780"/>
              <a:ext cx="178130" cy="65882"/>
            </a:xfrm>
            <a:custGeom>
              <a:avLst/>
              <a:gdLst/>
              <a:ahLst/>
              <a:cxnLst>
                <a:cxn ang="0">
                  <a:pos x="wd2" y="hd2"/>
                </a:cxn>
                <a:cxn ang="5400000">
                  <a:pos x="wd2" y="hd2"/>
                </a:cxn>
                <a:cxn ang="10800000">
                  <a:pos x="wd2" y="hd2"/>
                </a:cxn>
                <a:cxn ang="16200000">
                  <a:pos x="wd2" y="hd2"/>
                </a:cxn>
              </a:cxnLst>
              <a:rect l="0" t="0" r="r" b="b"/>
              <a:pathLst>
                <a:path w="20435" h="21600" extrusionOk="0">
                  <a:moveTo>
                    <a:pt x="4126" y="7908"/>
                  </a:moveTo>
                  <a:cubicBezTo>
                    <a:pt x="5613" y="8262"/>
                    <a:pt x="7224" y="7200"/>
                    <a:pt x="8463" y="4721"/>
                  </a:cubicBezTo>
                  <a:cubicBezTo>
                    <a:pt x="9124" y="3541"/>
                    <a:pt x="9660" y="2007"/>
                    <a:pt x="10239" y="0"/>
                  </a:cubicBezTo>
                  <a:cubicBezTo>
                    <a:pt x="10610" y="2007"/>
                    <a:pt x="11271" y="3541"/>
                    <a:pt x="11973" y="4721"/>
                  </a:cubicBezTo>
                  <a:cubicBezTo>
                    <a:pt x="13336" y="7200"/>
                    <a:pt x="14782" y="8262"/>
                    <a:pt x="16310" y="7908"/>
                  </a:cubicBezTo>
                  <a:cubicBezTo>
                    <a:pt x="17797" y="7908"/>
                    <a:pt x="19283" y="6256"/>
                    <a:pt x="20357" y="3541"/>
                  </a:cubicBezTo>
                  <a:cubicBezTo>
                    <a:pt x="21018" y="2007"/>
                    <a:pt x="17507" y="21600"/>
                    <a:pt x="10239" y="21600"/>
                  </a:cubicBezTo>
                  <a:cubicBezTo>
                    <a:pt x="2929" y="21600"/>
                    <a:pt x="-582" y="2007"/>
                    <a:pt x="79" y="3541"/>
                  </a:cubicBezTo>
                  <a:cubicBezTo>
                    <a:pt x="1153" y="5902"/>
                    <a:pt x="2639" y="7554"/>
                    <a:pt x="4126" y="790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17" name="Freeform 303"/>
            <p:cNvSpPr/>
            <p:nvPr/>
          </p:nvSpPr>
          <p:spPr>
            <a:xfrm>
              <a:off x="145155" y="292117"/>
              <a:ext cx="104635" cy="126643"/>
            </a:xfrm>
            <a:custGeom>
              <a:avLst/>
              <a:gdLst/>
              <a:ahLst/>
              <a:cxnLst>
                <a:cxn ang="0">
                  <a:pos x="wd2" y="hd2"/>
                </a:cxn>
                <a:cxn ang="5400000">
                  <a:pos x="wd2" y="hd2"/>
                </a:cxn>
                <a:cxn ang="10800000">
                  <a:pos x="wd2" y="hd2"/>
                </a:cxn>
                <a:cxn ang="16200000">
                  <a:pos x="wd2" y="hd2"/>
                </a:cxn>
              </a:cxnLst>
              <a:rect l="0" t="0" r="r" b="b"/>
              <a:pathLst>
                <a:path w="19558" h="18178" extrusionOk="0">
                  <a:moveTo>
                    <a:pt x="12771" y="509"/>
                  </a:moveTo>
                  <a:cubicBezTo>
                    <a:pt x="6176" y="-1610"/>
                    <a:pt x="1735" y="3402"/>
                    <a:pt x="659" y="6141"/>
                  </a:cubicBezTo>
                  <a:cubicBezTo>
                    <a:pt x="-1091" y="10275"/>
                    <a:pt x="1130" y="14926"/>
                    <a:pt x="1735" y="16011"/>
                  </a:cubicBezTo>
                  <a:cubicBezTo>
                    <a:pt x="2273" y="16683"/>
                    <a:pt x="7051" y="19990"/>
                    <a:pt x="17885" y="16838"/>
                  </a:cubicBezTo>
                  <a:cubicBezTo>
                    <a:pt x="17616" y="16838"/>
                    <a:pt x="20509" y="12187"/>
                    <a:pt x="19230" y="7898"/>
                  </a:cubicBezTo>
                  <a:cubicBezTo>
                    <a:pt x="17077" y="5418"/>
                    <a:pt x="18490" y="2214"/>
                    <a:pt x="12771" y="50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18" name="Freeform 304"/>
            <p:cNvSpPr/>
            <p:nvPr/>
          </p:nvSpPr>
          <p:spPr>
            <a:xfrm>
              <a:off x="138207" y="285194"/>
              <a:ext cx="109474" cy="136950"/>
            </a:xfrm>
            <a:custGeom>
              <a:avLst/>
              <a:gdLst/>
              <a:ahLst/>
              <a:cxnLst>
                <a:cxn ang="0">
                  <a:pos x="wd2" y="hd2"/>
                </a:cxn>
                <a:cxn ang="5400000">
                  <a:pos x="wd2" y="hd2"/>
                </a:cxn>
                <a:cxn ang="10800000">
                  <a:pos x="wd2" y="hd2"/>
                </a:cxn>
                <a:cxn ang="16200000">
                  <a:pos x="wd2" y="hd2"/>
                </a:cxn>
              </a:cxnLst>
              <a:rect l="0" t="0" r="r" b="b"/>
              <a:pathLst>
                <a:path w="21326" h="21233" extrusionOk="0">
                  <a:moveTo>
                    <a:pt x="18801" y="3465"/>
                  </a:moveTo>
                  <a:cubicBezTo>
                    <a:pt x="17820" y="2516"/>
                    <a:pt x="16908" y="1790"/>
                    <a:pt x="15856" y="1232"/>
                  </a:cubicBezTo>
                  <a:cubicBezTo>
                    <a:pt x="15365" y="841"/>
                    <a:pt x="14664" y="618"/>
                    <a:pt x="13962" y="451"/>
                  </a:cubicBezTo>
                  <a:cubicBezTo>
                    <a:pt x="13261" y="227"/>
                    <a:pt x="12630" y="60"/>
                    <a:pt x="11858" y="60"/>
                  </a:cubicBezTo>
                  <a:cubicBezTo>
                    <a:pt x="9123" y="-275"/>
                    <a:pt x="6388" y="841"/>
                    <a:pt x="4565" y="2292"/>
                  </a:cubicBezTo>
                  <a:cubicBezTo>
                    <a:pt x="2671" y="3799"/>
                    <a:pt x="1129" y="5920"/>
                    <a:pt x="427" y="8097"/>
                  </a:cubicBezTo>
                  <a:cubicBezTo>
                    <a:pt x="-274" y="10330"/>
                    <a:pt x="-64" y="12730"/>
                    <a:pt x="708" y="14962"/>
                  </a:cubicBezTo>
                  <a:cubicBezTo>
                    <a:pt x="918" y="16078"/>
                    <a:pt x="1339" y="17195"/>
                    <a:pt x="2040" y="18144"/>
                  </a:cubicBezTo>
                  <a:cubicBezTo>
                    <a:pt x="2110" y="18255"/>
                    <a:pt x="2181" y="18423"/>
                    <a:pt x="2251" y="18534"/>
                  </a:cubicBezTo>
                  <a:cubicBezTo>
                    <a:pt x="2251" y="18702"/>
                    <a:pt x="2251" y="18869"/>
                    <a:pt x="2251" y="19037"/>
                  </a:cubicBezTo>
                  <a:cubicBezTo>
                    <a:pt x="2321" y="19148"/>
                    <a:pt x="2391" y="19204"/>
                    <a:pt x="2461" y="19260"/>
                  </a:cubicBezTo>
                  <a:cubicBezTo>
                    <a:pt x="2671" y="19427"/>
                    <a:pt x="2882" y="19595"/>
                    <a:pt x="3443" y="19762"/>
                  </a:cubicBezTo>
                  <a:cubicBezTo>
                    <a:pt x="4074" y="20209"/>
                    <a:pt x="4565" y="20376"/>
                    <a:pt x="5196" y="20599"/>
                  </a:cubicBezTo>
                  <a:cubicBezTo>
                    <a:pt x="7791" y="21325"/>
                    <a:pt x="10316" y="21325"/>
                    <a:pt x="12840" y="21102"/>
                  </a:cubicBezTo>
                  <a:cubicBezTo>
                    <a:pt x="15365" y="20767"/>
                    <a:pt x="17609" y="20209"/>
                    <a:pt x="19923" y="19260"/>
                  </a:cubicBezTo>
                  <a:cubicBezTo>
                    <a:pt x="17609" y="19595"/>
                    <a:pt x="15084" y="20209"/>
                    <a:pt x="12840" y="20209"/>
                  </a:cubicBezTo>
                  <a:cubicBezTo>
                    <a:pt x="10596" y="20209"/>
                    <a:pt x="8001" y="19985"/>
                    <a:pt x="5897" y="19260"/>
                  </a:cubicBezTo>
                  <a:cubicBezTo>
                    <a:pt x="5477" y="19037"/>
                    <a:pt x="4986" y="18869"/>
                    <a:pt x="4565" y="18534"/>
                  </a:cubicBezTo>
                  <a:cubicBezTo>
                    <a:pt x="4355" y="18311"/>
                    <a:pt x="4074" y="18311"/>
                    <a:pt x="4074" y="18144"/>
                  </a:cubicBezTo>
                  <a:cubicBezTo>
                    <a:pt x="4004" y="18032"/>
                    <a:pt x="3934" y="17920"/>
                    <a:pt x="3864" y="17809"/>
                  </a:cubicBezTo>
                  <a:cubicBezTo>
                    <a:pt x="3443" y="16804"/>
                    <a:pt x="3162" y="15911"/>
                    <a:pt x="2671" y="14962"/>
                  </a:cubicBezTo>
                  <a:cubicBezTo>
                    <a:pt x="2251" y="12953"/>
                    <a:pt x="2040" y="10888"/>
                    <a:pt x="2671" y="9046"/>
                  </a:cubicBezTo>
                  <a:cubicBezTo>
                    <a:pt x="3162" y="7148"/>
                    <a:pt x="4565" y="5474"/>
                    <a:pt x="6108" y="4190"/>
                  </a:cubicBezTo>
                  <a:cubicBezTo>
                    <a:pt x="7791" y="2851"/>
                    <a:pt x="9825" y="1958"/>
                    <a:pt x="11858" y="2125"/>
                  </a:cubicBezTo>
                  <a:cubicBezTo>
                    <a:pt x="12420" y="2125"/>
                    <a:pt x="13051" y="2125"/>
                    <a:pt x="13542" y="2292"/>
                  </a:cubicBezTo>
                  <a:cubicBezTo>
                    <a:pt x="13962" y="2516"/>
                    <a:pt x="14664" y="2516"/>
                    <a:pt x="15084" y="2683"/>
                  </a:cubicBezTo>
                  <a:cubicBezTo>
                    <a:pt x="16277" y="3018"/>
                    <a:pt x="17188" y="3632"/>
                    <a:pt x="17820" y="4358"/>
                  </a:cubicBezTo>
                  <a:cubicBezTo>
                    <a:pt x="19503" y="5474"/>
                    <a:pt x="20625" y="7316"/>
                    <a:pt x="21326" y="9548"/>
                  </a:cubicBezTo>
                  <a:cubicBezTo>
                    <a:pt x="21326" y="7316"/>
                    <a:pt x="20344" y="5251"/>
                    <a:pt x="18801" y="346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19" name="Freeform 305"/>
            <p:cNvSpPr/>
            <p:nvPr/>
          </p:nvSpPr>
          <p:spPr>
            <a:xfrm>
              <a:off x="172439" y="321938"/>
              <a:ext cx="61202" cy="7632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36"/>
                    <a:pt x="381" y="14570"/>
                    <a:pt x="1398" y="16200"/>
                  </a:cubicBezTo>
                  <a:cubicBezTo>
                    <a:pt x="2287" y="17932"/>
                    <a:pt x="3685" y="19257"/>
                    <a:pt x="5464" y="20174"/>
                  </a:cubicBezTo>
                  <a:cubicBezTo>
                    <a:pt x="7115" y="21091"/>
                    <a:pt x="8894" y="21600"/>
                    <a:pt x="10800" y="21600"/>
                  </a:cubicBezTo>
                  <a:cubicBezTo>
                    <a:pt x="12706" y="21600"/>
                    <a:pt x="14485" y="21091"/>
                    <a:pt x="16264" y="20174"/>
                  </a:cubicBezTo>
                  <a:cubicBezTo>
                    <a:pt x="17915" y="19257"/>
                    <a:pt x="19186" y="17932"/>
                    <a:pt x="20202" y="16200"/>
                  </a:cubicBezTo>
                  <a:cubicBezTo>
                    <a:pt x="21092" y="14570"/>
                    <a:pt x="21600" y="12736"/>
                    <a:pt x="21600" y="10800"/>
                  </a:cubicBezTo>
                  <a:cubicBezTo>
                    <a:pt x="21600" y="8966"/>
                    <a:pt x="21092" y="7030"/>
                    <a:pt x="20202" y="5400"/>
                  </a:cubicBezTo>
                  <a:cubicBezTo>
                    <a:pt x="19186" y="3770"/>
                    <a:pt x="17915" y="2343"/>
                    <a:pt x="16264" y="1426"/>
                  </a:cubicBezTo>
                  <a:cubicBezTo>
                    <a:pt x="14485" y="509"/>
                    <a:pt x="12706" y="0"/>
                    <a:pt x="10800" y="0"/>
                  </a:cubicBezTo>
                  <a:cubicBezTo>
                    <a:pt x="8894" y="0"/>
                    <a:pt x="7115" y="509"/>
                    <a:pt x="5464" y="1426"/>
                  </a:cubicBezTo>
                  <a:cubicBezTo>
                    <a:pt x="3685" y="2343"/>
                    <a:pt x="2287" y="3770"/>
                    <a:pt x="1398" y="5400"/>
                  </a:cubicBezTo>
                  <a:cubicBezTo>
                    <a:pt x="381" y="7030"/>
                    <a:pt x="0" y="8966"/>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20" name="Freeform 306"/>
            <p:cNvSpPr/>
            <p:nvPr/>
          </p:nvSpPr>
          <p:spPr>
            <a:xfrm>
              <a:off x="345287" y="292117"/>
              <a:ext cx="103776" cy="126643"/>
            </a:xfrm>
            <a:custGeom>
              <a:avLst/>
              <a:gdLst/>
              <a:ahLst/>
              <a:cxnLst>
                <a:cxn ang="0">
                  <a:pos x="wd2" y="hd2"/>
                </a:cxn>
                <a:cxn ang="5400000">
                  <a:pos x="wd2" y="hd2"/>
                </a:cxn>
                <a:cxn ang="10800000">
                  <a:pos x="wd2" y="hd2"/>
                </a:cxn>
                <a:cxn ang="16200000">
                  <a:pos x="wd2" y="hd2"/>
                </a:cxn>
              </a:cxnLst>
              <a:rect l="0" t="0" r="r" b="b"/>
              <a:pathLst>
                <a:path w="19642" h="18178" extrusionOk="0">
                  <a:moveTo>
                    <a:pt x="6737" y="509"/>
                  </a:moveTo>
                  <a:cubicBezTo>
                    <a:pt x="13415" y="-1610"/>
                    <a:pt x="17844" y="3402"/>
                    <a:pt x="18934" y="6141"/>
                  </a:cubicBezTo>
                  <a:cubicBezTo>
                    <a:pt x="20774" y="10275"/>
                    <a:pt x="18525" y="14926"/>
                    <a:pt x="17844" y="16011"/>
                  </a:cubicBezTo>
                  <a:cubicBezTo>
                    <a:pt x="17435" y="16683"/>
                    <a:pt x="12529" y="19990"/>
                    <a:pt x="1559" y="16838"/>
                  </a:cubicBezTo>
                  <a:cubicBezTo>
                    <a:pt x="1831" y="16838"/>
                    <a:pt x="-826" y="12187"/>
                    <a:pt x="264" y="7898"/>
                  </a:cubicBezTo>
                  <a:cubicBezTo>
                    <a:pt x="2377" y="5418"/>
                    <a:pt x="877" y="2214"/>
                    <a:pt x="6737" y="50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21" name="Freeform 307"/>
            <p:cNvSpPr/>
            <p:nvPr/>
          </p:nvSpPr>
          <p:spPr>
            <a:xfrm>
              <a:off x="346681" y="286271"/>
              <a:ext cx="110137" cy="135017"/>
            </a:xfrm>
            <a:custGeom>
              <a:avLst/>
              <a:gdLst/>
              <a:ahLst/>
              <a:cxnLst>
                <a:cxn ang="0">
                  <a:pos x="wd2" y="hd2"/>
                </a:cxn>
                <a:cxn ang="5400000">
                  <a:pos x="wd2" y="hd2"/>
                </a:cxn>
                <a:cxn ang="10800000">
                  <a:pos x="wd2" y="hd2"/>
                </a:cxn>
                <a:cxn ang="16200000">
                  <a:pos x="wd2" y="hd2"/>
                </a:cxn>
              </a:cxnLst>
              <a:rect l="0" t="0" r="r" b="b"/>
              <a:pathLst>
                <a:path w="21454" h="21151" extrusionOk="0">
                  <a:moveTo>
                    <a:pt x="3436" y="4065"/>
                  </a:moveTo>
                  <a:cubicBezTo>
                    <a:pt x="4348" y="3331"/>
                    <a:pt x="5330" y="2711"/>
                    <a:pt x="6171" y="2316"/>
                  </a:cubicBezTo>
                  <a:cubicBezTo>
                    <a:pt x="6662" y="2147"/>
                    <a:pt x="7294" y="1978"/>
                    <a:pt x="7855" y="1978"/>
                  </a:cubicBezTo>
                  <a:cubicBezTo>
                    <a:pt x="8275" y="1809"/>
                    <a:pt x="8977" y="1809"/>
                    <a:pt x="9397" y="1809"/>
                  </a:cubicBezTo>
                  <a:cubicBezTo>
                    <a:pt x="11501" y="1809"/>
                    <a:pt x="13816" y="2542"/>
                    <a:pt x="15148" y="3839"/>
                  </a:cubicBezTo>
                  <a:cubicBezTo>
                    <a:pt x="16761" y="5136"/>
                    <a:pt x="18164" y="7054"/>
                    <a:pt x="18584" y="8745"/>
                  </a:cubicBezTo>
                  <a:cubicBezTo>
                    <a:pt x="19005" y="10663"/>
                    <a:pt x="19005" y="12637"/>
                    <a:pt x="18584" y="14724"/>
                  </a:cubicBezTo>
                  <a:cubicBezTo>
                    <a:pt x="18374" y="15739"/>
                    <a:pt x="17883" y="16810"/>
                    <a:pt x="17462" y="17543"/>
                  </a:cubicBezTo>
                  <a:cubicBezTo>
                    <a:pt x="17392" y="17713"/>
                    <a:pt x="17322" y="17825"/>
                    <a:pt x="17252" y="17995"/>
                  </a:cubicBezTo>
                  <a:cubicBezTo>
                    <a:pt x="17042" y="18164"/>
                    <a:pt x="16761" y="18164"/>
                    <a:pt x="16761" y="18333"/>
                  </a:cubicBezTo>
                  <a:cubicBezTo>
                    <a:pt x="16270" y="18502"/>
                    <a:pt x="15849" y="18897"/>
                    <a:pt x="15358" y="19066"/>
                  </a:cubicBezTo>
                  <a:cubicBezTo>
                    <a:pt x="13255" y="19799"/>
                    <a:pt x="11010" y="20250"/>
                    <a:pt x="8486" y="19968"/>
                  </a:cubicBezTo>
                  <a:cubicBezTo>
                    <a:pt x="6171" y="19968"/>
                    <a:pt x="3647" y="19630"/>
                    <a:pt x="1332" y="19066"/>
                  </a:cubicBezTo>
                  <a:cubicBezTo>
                    <a:pt x="3647" y="19968"/>
                    <a:pt x="5961" y="20589"/>
                    <a:pt x="8486" y="20984"/>
                  </a:cubicBezTo>
                  <a:cubicBezTo>
                    <a:pt x="11010" y="21322"/>
                    <a:pt x="13605" y="21153"/>
                    <a:pt x="16060" y="20420"/>
                  </a:cubicBezTo>
                  <a:cubicBezTo>
                    <a:pt x="16761" y="20250"/>
                    <a:pt x="17252" y="19968"/>
                    <a:pt x="17883" y="19630"/>
                  </a:cubicBezTo>
                  <a:cubicBezTo>
                    <a:pt x="18164" y="19461"/>
                    <a:pt x="18584" y="19235"/>
                    <a:pt x="18795" y="19066"/>
                  </a:cubicBezTo>
                  <a:cubicBezTo>
                    <a:pt x="18865" y="19010"/>
                    <a:pt x="18935" y="18953"/>
                    <a:pt x="19005" y="18897"/>
                  </a:cubicBezTo>
                  <a:cubicBezTo>
                    <a:pt x="19075" y="18841"/>
                    <a:pt x="19145" y="18784"/>
                    <a:pt x="19286" y="18728"/>
                  </a:cubicBezTo>
                  <a:cubicBezTo>
                    <a:pt x="19286" y="18671"/>
                    <a:pt x="19286" y="18615"/>
                    <a:pt x="19286" y="18502"/>
                  </a:cubicBezTo>
                  <a:cubicBezTo>
                    <a:pt x="19356" y="18446"/>
                    <a:pt x="19426" y="18389"/>
                    <a:pt x="19566" y="18333"/>
                  </a:cubicBezTo>
                  <a:cubicBezTo>
                    <a:pt x="19987" y="17205"/>
                    <a:pt x="20478" y="16246"/>
                    <a:pt x="20899" y="15118"/>
                  </a:cubicBezTo>
                  <a:cubicBezTo>
                    <a:pt x="21600" y="12919"/>
                    <a:pt x="21600" y="10663"/>
                    <a:pt x="21109" y="8182"/>
                  </a:cubicBezTo>
                  <a:cubicBezTo>
                    <a:pt x="20478" y="5926"/>
                    <a:pt x="18795" y="3839"/>
                    <a:pt x="17042" y="2316"/>
                  </a:cubicBezTo>
                  <a:cubicBezTo>
                    <a:pt x="14938" y="850"/>
                    <a:pt x="12413" y="-278"/>
                    <a:pt x="9608" y="60"/>
                  </a:cubicBezTo>
                  <a:cubicBezTo>
                    <a:pt x="8977" y="60"/>
                    <a:pt x="8275" y="230"/>
                    <a:pt x="7644" y="455"/>
                  </a:cubicBezTo>
                  <a:cubicBezTo>
                    <a:pt x="6873" y="681"/>
                    <a:pt x="6452" y="850"/>
                    <a:pt x="5751" y="1245"/>
                  </a:cubicBezTo>
                  <a:cubicBezTo>
                    <a:pt x="4629" y="1809"/>
                    <a:pt x="3647" y="2542"/>
                    <a:pt x="2735" y="3501"/>
                  </a:cubicBezTo>
                  <a:cubicBezTo>
                    <a:pt x="1122" y="4967"/>
                    <a:pt x="210" y="7223"/>
                    <a:pt x="0" y="9479"/>
                  </a:cubicBezTo>
                  <a:cubicBezTo>
                    <a:pt x="701" y="7392"/>
                    <a:pt x="1613" y="5305"/>
                    <a:pt x="3436" y="406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22" name="Freeform 308"/>
            <p:cNvSpPr/>
            <p:nvPr/>
          </p:nvSpPr>
          <p:spPr>
            <a:xfrm>
              <a:off x="361800" y="321938"/>
              <a:ext cx="61202" cy="7632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36"/>
                    <a:pt x="508" y="14570"/>
                    <a:pt x="1525" y="16200"/>
                  </a:cubicBezTo>
                  <a:cubicBezTo>
                    <a:pt x="2414" y="17932"/>
                    <a:pt x="3812" y="19257"/>
                    <a:pt x="5464" y="20174"/>
                  </a:cubicBezTo>
                  <a:cubicBezTo>
                    <a:pt x="6988" y="21091"/>
                    <a:pt x="8894" y="21600"/>
                    <a:pt x="10800" y="21600"/>
                  </a:cubicBezTo>
                  <a:cubicBezTo>
                    <a:pt x="12706" y="21600"/>
                    <a:pt x="14612" y="21091"/>
                    <a:pt x="16264" y="20174"/>
                  </a:cubicBezTo>
                  <a:cubicBezTo>
                    <a:pt x="17788" y="19257"/>
                    <a:pt x="19186" y="17932"/>
                    <a:pt x="20202" y="16200"/>
                  </a:cubicBezTo>
                  <a:cubicBezTo>
                    <a:pt x="21092" y="14570"/>
                    <a:pt x="21600" y="12736"/>
                    <a:pt x="21600" y="10800"/>
                  </a:cubicBezTo>
                  <a:cubicBezTo>
                    <a:pt x="21600" y="8966"/>
                    <a:pt x="21092" y="7030"/>
                    <a:pt x="20202" y="5400"/>
                  </a:cubicBezTo>
                  <a:cubicBezTo>
                    <a:pt x="19186" y="3770"/>
                    <a:pt x="17788" y="2343"/>
                    <a:pt x="16264" y="1426"/>
                  </a:cubicBezTo>
                  <a:cubicBezTo>
                    <a:pt x="14612" y="509"/>
                    <a:pt x="12706" y="0"/>
                    <a:pt x="10800" y="0"/>
                  </a:cubicBezTo>
                  <a:cubicBezTo>
                    <a:pt x="8894" y="0"/>
                    <a:pt x="6988" y="509"/>
                    <a:pt x="5464" y="1426"/>
                  </a:cubicBezTo>
                  <a:cubicBezTo>
                    <a:pt x="3812" y="2343"/>
                    <a:pt x="2414" y="3770"/>
                    <a:pt x="1525" y="5400"/>
                  </a:cubicBezTo>
                  <a:cubicBezTo>
                    <a:pt x="508" y="7030"/>
                    <a:pt x="0" y="8966"/>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23" name="Freeform 309"/>
            <p:cNvSpPr/>
            <p:nvPr/>
          </p:nvSpPr>
          <p:spPr>
            <a:xfrm>
              <a:off x="266399" y="457300"/>
              <a:ext cx="62283" cy="5292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483" y="0"/>
                    <a:pt x="7242" y="0"/>
                    <a:pt x="0" y="0"/>
                  </a:cubicBezTo>
                  <a:cubicBezTo>
                    <a:pt x="0" y="7200"/>
                    <a:pt x="0" y="14400"/>
                    <a:pt x="0" y="21600"/>
                  </a:cubicBezTo>
                  <a:cubicBezTo>
                    <a:pt x="7242" y="21600"/>
                    <a:pt x="14483" y="21600"/>
                    <a:pt x="21600" y="21600"/>
                  </a:cubicBezTo>
                  <a:cubicBezTo>
                    <a:pt x="21600" y="14400"/>
                    <a:pt x="21600" y="7200"/>
                    <a:pt x="2160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24" name="Freeform 310"/>
            <p:cNvSpPr/>
            <p:nvPr/>
          </p:nvSpPr>
          <p:spPr>
            <a:xfrm>
              <a:off x="180359" y="412659"/>
              <a:ext cx="235803" cy="85633"/>
            </a:xfrm>
            <a:custGeom>
              <a:avLst/>
              <a:gdLst/>
              <a:ahLst/>
              <a:cxnLst>
                <a:cxn ang="0">
                  <a:pos x="wd2" y="hd2"/>
                </a:cxn>
                <a:cxn ang="5400000">
                  <a:pos x="wd2" y="hd2"/>
                </a:cxn>
                <a:cxn ang="10800000">
                  <a:pos x="wd2" y="hd2"/>
                </a:cxn>
                <a:cxn ang="16200000">
                  <a:pos x="wd2" y="hd2"/>
                </a:cxn>
              </a:cxnLst>
              <a:rect l="0" t="0" r="r" b="b"/>
              <a:pathLst>
                <a:path w="21600" h="21319" extrusionOk="0">
                  <a:moveTo>
                    <a:pt x="5309" y="18284"/>
                  </a:moveTo>
                  <a:cubicBezTo>
                    <a:pt x="6398" y="17925"/>
                    <a:pt x="7453" y="17298"/>
                    <a:pt x="8310" y="15864"/>
                  </a:cubicBezTo>
                  <a:cubicBezTo>
                    <a:pt x="9201" y="14340"/>
                    <a:pt x="9827" y="12368"/>
                    <a:pt x="9926" y="10217"/>
                  </a:cubicBezTo>
                  <a:cubicBezTo>
                    <a:pt x="10190" y="6812"/>
                    <a:pt x="10454" y="3406"/>
                    <a:pt x="10718" y="0"/>
                  </a:cubicBezTo>
                  <a:cubicBezTo>
                    <a:pt x="10948" y="3406"/>
                    <a:pt x="11179" y="6812"/>
                    <a:pt x="11443" y="10217"/>
                  </a:cubicBezTo>
                  <a:cubicBezTo>
                    <a:pt x="11641" y="12637"/>
                    <a:pt x="12202" y="14340"/>
                    <a:pt x="13059" y="15864"/>
                  </a:cubicBezTo>
                  <a:cubicBezTo>
                    <a:pt x="13916" y="17298"/>
                    <a:pt x="15005" y="18284"/>
                    <a:pt x="16093" y="18284"/>
                  </a:cubicBezTo>
                  <a:cubicBezTo>
                    <a:pt x="17280" y="18284"/>
                    <a:pt x="18335" y="17925"/>
                    <a:pt x="19325" y="16491"/>
                  </a:cubicBezTo>
                  <a:cubicBezTo>
                    <a:pt x="20314" y="15237"/>
                    <a:pt x="21171" y="13175"/>
                    <a:pt x="21600" y="10486"/>
                  </a:cubicBezTo>
                  <a:cubicBezTo>
                    <a:pt x="21468" y="13534"/>
                    <a:pt x="20842" y="16222"/>
                    <a:pt x="19852" y="17925"/>
                  </a:cubicBezTo>
                  <a:cubicBezTo>
                    <a:pt x="18929" y="19718"/>
                    <a:pt x="17511" y="20973"/>
                    <a:pt x="16225" y="21241"/>
                  </a:cubicBezTo>
                  <a:cubicBezTo>
                    <a:pt x="14807" y="21600"/>
                    <a:pt x="13521" y="20704"/>
                    <a:pt x="12300" y="18822"/>
                  </a:cubicBezTo>
                  <a:cubicBezTo>
                    <a:pt x="11641" y="17925"/>
                    <a:pt x="11212" y="16760"/>
                    <a:pt x="10816" y="15237"/>
                  </a:cubicBezTo>
                  <a:cubicBezTo>
                    <a:pt x="10388" y="16760"/>
                    <a:pt x="9827" y="17925"/>
                    <a:pt x="9300" y="18822"/>
                  </a:cubicBezTo>
                  <a:cubicBezTo>
                    <a:pt x="8112" y="20704"/>
                    <a:pt x="6694" y="21600"/>
                    <a:pt x="5408" y="21241"/>
                  </a:cubicBezTo>
                  <a:cubicBezTo>
                    <a:pt x="4089" y="21241"/>
                    <a:pt x="2704" y="20076"/>
                    <a:pt x="1715" y="17925"/>
                  </a:cubicBezTo>
                  <a:cubicBezTo>
                    <a:pt x="758" y="16222"/>
                    <a:pt x="0" y="13175"/>
                    <a:pt x="0" y="10486"/>
                  </a:cubicBezTo>
                  <a:cubicBezTo>
                    <a:pt x="198" y="12906"/>
                    <a:pt x="1088" y="14968"/>
                    <a:pt x="2078" y="16491"/>
                  </a:cubicBezTo>
                  <a:cubicBezTo>
                    <a:pt x="3034" y="17656"/>
                    <a:pt x="4221" y="18284"/>
                    <a:pt x="5309" y="1828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25" name="Freeform 311"/>
            <p:cNvSpPr/>
            <p:nvPr/>
          </p:nvSpPr>
          <p:spPr>
            <a:xfrm>
              <a:off x="253452" y="397180"/>
              <a:ext cx="89853" cy="43202"/>
            </a:xfrm>
            <a:custGeom>
              <a:avLst/>
              <a:gdLst/>
              <a:ahLst/>
              <a:cxnLst>
                <a:cxn ang="0">
                  <a:pos x="wd2" y="hd2"/>
                </a:cxn>
                <a:cxn ang="5400000">
                  <a:pos x="wd2" y="hd2"/>
                </a:cxn>
                <a:cxn ang="10800000">
                  <a:pos x="wd2" y="hd2"/>
                </a:cxn>
                <a:cxn ang="16200000">
                  <a:pos x="wd2" y="hd2"/>
                </a:cxn>
              </a:cxnLst>
              <a:rect l="0" t="0" r="r" b="b"/>
              <a:pathLst>
                <a:path w="20116" h="21600" extrusionOk="0">
                  <a:moveTo>
                    <a:pt x="10072" y="0"/>
                  </a:moveTo>
                  <a:cubicBezTo>
                    <a:pt x="11926" y="0"/>
                    <a:pt x="17487" y="0"/>
                    <a:pt x="19582" y="3780"/>
                  </a:cubicBezTo>
                  <a:cubicBezTo>
                    <a:pt x="20872" y="6120"/>
                    <a:pt x="19824" y="12060"/>
                    <a:pt x="16439" y="17640"/>
                  </a:cubicBezTo>
                  <a:cubicBezTo>
                    <a:pt x="14021" y="21060"/>
                    <a:pt x="11845" y="21600"/>
                    <a:pt x="10314" y="21600"/>
                  </a:cubicBezTo>
                  <a:cubicBezTo>
                    <a:pt x="8460" y="21600"/>
                    <a:pt x="6365" y="20520"/>
                    <a:pt x="4269" y="17640"/>
                  </a:cubicBezTo>
                  <a:cubicBezTo>
                    <a:pt x="78" y="12060"/>
                    <a:pt x="-728" y="6120"/>
                    <a:pt x="562" y="3780"/>
                  </a:cubicBezTo>
                  <a:cubicBezTo>
                    <a:pt x="2415" y="0"/>
                    <a:pt x="8218" y="0"/>
                    <a:pt x="10072"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grpSp>
        <p:nvGrpSpPr>
          <p:cNvPr id="1750" name="Group 312"/>
          <p:cNvGrpSpPr/>
          <p:nvPr/>
        </p:nvGrpSpPr>
        <p:grpSpPr>
          <a:xfrm>
            <a:off x="9090046" y="4769956"/>
            <a:ext cx="269958" cy="360093"/>
            <a:chOff x="1" y="-3"/>
            <a:chExt cx="269956" cy="360091"/>
          </a:xfrm>
        </p:grpSpPr>
        <p:sp>
          <p:nvSpPr>
            <p:cNvPr id="1727" name="Freeform 313"/>
            <p:cNvSpPr/>
            <p:nvPr/>
          </p:nvSpPr>
          <p:spPr>
            <a:xfrm>
              <a:off x="222796" y="246638"/>
              <a:ext cx="47163" cy="525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23"/>
                    <a:pt x="21105" y="14499"/>
                    <a:pt x="20281" y="16126"/>
                  </a:cubicBezTo>
                  <a:cubicBezTo>
                    <a:pt x="19292" y="17901"/>
                    <a:pt x="17973" y="19233"/>
                    <a:pt x="16324" y="20121"/>
                  </a:cubicBezTo>
                  <a:cubicBezTo>
                    <a:pt x="14675" y="21156"/>
                    <a:pt x="12861" y="21600"/>
                    <a:pt x="10882" y="21600"/>
                  </a:cubicBezTo>
                  <a:cubicBezTo>
                    <a:pt x="8904" y="21600"/>
                    <a:pt x="7090" y="21156"/>
                    <a:pt x="5441" y="20121"/>
                  </a:cubicBezTo>
                  <a:cubicBezTo>
                    <a:pt x="3792" y="19233"/>
                    <a:pt x="2308" y="17901"/>
                    <a:pt x="1484" y="16126"/>
                  </a:cubicBezTo>
                  <a:cubicBezTo>
                    <a:pt x="495" y="14499"/>
                    <a:pt x="0" y="12723"/>
                    <a:pt x="0" y="10800"/>
                  </a:cubicBezTo>
                  <a:cubicBezTo>
                    <a:pt x="0" y="9025"/>
                    <a:pt x="495" y="7101"/>
                    <a:pt x="1484" y="5474"/>
                  </a:cubicBezTo>
                  <a:cubicBezTo>
                    <a:pt x="2473" y="3699"/>
                    <a:pt x="3792" y="2367"/>
                    <a:pt x="5441" y="1479"/>
                  </a:cubicBezTo>
                  <a:cubicBezTo>
                    <a:pt x="7090" y="444"/>
                    <a:pt x="8904" y="0"/>
                    <a:pt x="10882" y="0"/>
                  </a:cubicBezTo>
                  <a:cubicBezTo>
                    <a:pt x="12861" y="0"/>
                    <a:pt x="14675" y="444"/>
                    <a:pt x="16324" y="1479"/>
                  </a:cubicBezTo>
                  <a:cubicBezTo>
                    <a:pt x="17973" y="2367"/>
                    <a:pt x="19292" y="3699"/>
                    <a:pt x="20281" y="5474"/>
                  </a:cubicBezTo>
                  <a:cubicBezTo>
                    <a:pt x="21105" y="7101"/>
                    <a:pt x="21600" y="9025"/>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28" name="Freeform 314"/>
            <p:cNvSpPr/>
            <p:nvPr/>
          </p:nvSpPr>
          <p:spPr>
            <a:xfrm>
              <a:off x="170847" y="240518"/>
              <a:ext cx="82302" cy="104951"/>
            </a:xfrm>
            <a:custGeom>
              <a:avLst/>
              <a:gdLst/>
              <a:ahLst/>
              <a:cxnLst>
                <a:cxn ang="0">
                  <a:pos x="wd2" y="hd2"/>
                </a:cxn>
                <a:cxn ang="5400000">
                  <a:pos x="wd2" y="hd2"/>
                </a:cxn>
                <a:cxn ang="10800000">
                  <a:pos x="wd2" y="hd2"/>
                </a:cxn>
                <a:cxn ang="16200000">
                  <a:pos x="wd2" y="hd2"/>
                </a:cxn>
              </a:cxnLst>
              <a:rect l="0" t="0" r="r" b="b"/>
              <a:pathLst>
                <a:path w="17327" h="20445" extrusionOk="0">
                  <a:moveTo>
                    <a:pt x="16318" y="17252"/>
                  </a:moveTo>
                  <a:cubicBezTo>
                    <a:pt x="20107" y="3997"/>
                    <a:pt x="12149" y="5751"/>
                    <a:pt x="10103" y="0"/>
                  </a:cubicBezTo>
                  <a:cubicBezTo>
                    <a:pt x="7147" y="1332"/>
                    <a:pt x="4191" y="2735"/>
                    <a:pt x="1235" y="4068"/>
                  </a:cubicBezTo>
                  <a:cubicBezTo>
                    <a:pt x="1235" y="3997"/>
                    <a:pt x="-1493" y="16691"/>
                    <a:pt x="1160" y="19496"/>
                  </a:cubicBezTo>
                  <a:cubicBezTo>
                    <a:pt x="3130" y="21600"/>
                    <a:pt x="15560" y="19917"/>
                    <a:pt x="16318" y="1725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29" name="Freeform 315"/>
            <p:cNvSpPr/>
            <p:nvPr/>
          </p:nvSpPr>
          <p:spPr>
            <a:xfrm>
              <a:off x="176715" y="299102"/>
              <a:ext cx="48242" cy="25659"/>
            </a:xfrm>
            <a:custGeom>
              <a:avLst/>
              <a:gdLst/>
              <a:ahLst/>
              <a:cxnLst>
                <a:cxn ang="0">
                  <a:pos x="wd2" y="hd2"/>
                </a:cxn>
                <a:cxn ang="5400000">
                  <a:pos x="wd2" y="hd2"/>
                </a:cxn>
                <a:cxn ang="10800000">
                  <a:pos x="wd2" y="hd2"/>
                </a:cxn>
                <a:cxn ang="16200000">
                  <a:pos x="wd2" y="hd2"/>
                </a:cxn>
              </a:cxnLst>
              <a:rect l="0" t="0" r="r" b="b"/>
              <a:pathLst>
                <a:path w="21600" h="20802" extrusionOk="0">
                  <a:moveTo>
                    <a:pt x="2901" y="10002"/>
                  </a:moveTo>
                  <a:cubicBezTo>
                    <a:pt x="4513" y="7083"/>
                    <a:pt x="6287" y="4164"/>
                    <a:pt x="8382" y="2705"/>
                  </a:cubicBezTo>
                  <a:cubicBezTo>
                    <a:pt x="12734" y="-798"/>
                    <a:pt x="17570" y="-798"/>
                    <a:pt x="21600" y="2121"/>
                  </a:cubicBezTo>
                  <a:cubicBezTo>
                    <a:pt x="17248" y="2121"/>
                    <a:pt x="13218" y="2705"/>
                    <a:pt x="9349" y="6207"/>
                  </a:cubicBezTo>
                  <a:cubicBezTo>
                    <a:pt x="7415" y="7375"/>
                    <a:pt x="5642" y="9418"/>
                    <a:pt x="4030" y="12045"/>
                  </a:cubicBezTo>
                  <a:cubicBezTo>
                    <a:pt x="2740" y="14380"/>
                    <a:pt x="967" y="17299"/>
                    <a:pt x="0" y="20802"/>
                  </a:cubicBezTo>
                  <a:cubicBezTo>
                    <a:pt x="322" y="16716"/>
                    <a:pt x="1451" y="12921"/>
                    <a:pt x="2901" y="1000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30" name="Freeform 316"/>
            <p:cNvSpPr/>
            <p:nvPr/>
          </p:nvSpPr>
          <p:spPr>
            <a:xfrm>
              <a:off x="117351" y="232238"/>
              <a:ext cx="69446" cy="127851"/>
            </a:xfrm>
            <a:custGeom>
              <a:avLst/>
              <a:gdLst/>
              <a:ahLst/>
              <a:cxnLst>
                <a:cxn ang="0">
                  <a:pos x="wd2" y="hd2"/>
                </a:cxn>
                <a:cxn ang="5400000">
                  <a:pos x="wd2" y="hd2"/>
                </a:cxn>
                <a:cxn ang="10800000">
                  <a:pos x="wd2" y="hd2"/>
                </a:cxn>
                <a:cxn ang="16200000">
                  <a:pos x="wd2" y="hd2"/>
                </a:cxn>
              </a:cxnLst>
              <a:rect l="0" t="0" r="r" b="b"/>
              <a:pathLst>
                <a:path w="19470" h="21131" extrusionOk="0">
                  <a:moveTo>
                    <a:pt x="15534" y="19815"/>
                  </a:moveTo>
                  <a:cubicBezTo>
                    <a:pt x="19470" y="17316"/>
                    <a:pt x="19369" y="6307"/>
                    <a:pt x="19470" y="893"/>
                  </a:cubicBezTo>
                  <a:cubicBezTo>
                    <a:pt x="13818" y="595"/>
                    <a:pt x="8266" y="298"/>
                    <a:pt x="2614" y="0"/>
                  </a:cubicBezTo>
                  <a:cubicBezTo>
                    <a:pt x="2513" y="0"/>
                    <a:pt x="-2130" y="17435"/>
                    <a:pt x="1201" y="19815"/>
                  </a:cubicBezTo>
                  <a:cubicBezTo>
                    <a:pt x="3623" y="21600"/>
                    <a:pt x="12707" y="21540"/>
                    <a:pt x="15534"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31" name="Freeform 317"/>
            <p:cNvSpPr/>
            <p:nvPr/>
          </p:nvSpPr>
          <p:spPr>
            <a:xfrm>
              <a:off x="55754" y="232238"/>
              <a:ext cx="69970" cy="127851"/>
            </a:xfrm>
            <a:custGeom>
              <a:avLst/>
              <a:gdLst/>
              <a:ahLst/>
              <a:cxnLst>
                <a:cxn ang="0">
                  <a:pos x="wd2" y="hd2"/>
                </a:cxn>
                <a:cxn ang="5400000">
                  <a:pos x="wd2" y="hd2"/>
                </a:cxn>
                <a:cxn ang="10800000">
                  <a:pos x="wd2" y="hd2"/>
                </a:cxn>
                <a:cxn ang="16200000">
                  <a:pos x="wd2" y="hd2"/>
                </a:cxn>
              </a:cxnLst>
              <a:rect l="0" t="0" r="r" b="b"/>
              <a:pathLst>
                <a:path w="19526" h="21131" extrusionOk="0">
                  <a:moveTo>
                    <a:pt x="3918" y="19815"/>
                  </a:moveTo>
                  <a:cubicBezTo>
                    <a:pt x="0" y="17316"/>
                    <a:pt x="100" y="6307"/>
                    <a:pt x="0" y="893"/>
                  </a:cubicBezTo>
                  <a:cubicBezTo>
                    <a:pt x="5626" y="595"/>
                    <a:pt x="11252" y="298"/>
                    <a:pt x="16778" y="0"/>
                  </a:cubicBezTo>
                  <a:cubicBezTo>
                    <a:pt x="17280" y="6605"/>
                    <a:pt x="21600" y="17494"/>
                    <a:pt x="18285" y="19815"/>
                  </a:cubicBezTo>
                  <a:cubicBezTo>
                    <a:pt x="15873" y="21600"/>
                    <a:pt x="6731" y="21540"/>
                    <a:pt x="3918"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32" name="Freeform 318"/>
            <p:cNvSpPr/>
            <p:nvPr/>
          </p:nvSpPr>
          <p:spPr>
            <a:xfrm>
              <a:off x="114924" y="300279"/>
              <a:ext cx="12702" cy="51842"/>
            </a:xfrm>
            <a:custGeom>
              <a:avLst/>
              <a:gdLst/>
              <a:ahLst/>
              <a:cxnLst>
                <a:cxn ang="0">
                  <a:pos x="wd2" y="hd2"/>
                </a:cxn>
                <a:cxn ang="5400000">
                  <a:pos x="wd2" y="hd2"/>
                </a:cxn>
                <a:cxn ang="10800000">
                  <a:pos x="wd2" y="hd2"/>
                </a:cxn>
                <a:cxn ang="16200000">
                  <a:pos x="wd2" y="hd2"/>
                </a:cxn>
              </a:cxnLst>
              <a:rect l="0" t="0" r="r" b="b"/>
              <a:pathLst>
                <a:path w="21600" h="21600" extrusionOk="0">
                  <a:moveTo>
                    <a:pt x="0" y="10650"/>
                  </a:moveTo>
                  <a:cubicBezTo>
                    <a:pt x="0" y="7200"/>
                    <a:pt x="3086" y="3600"/>
                    <a:pt x="10800" y="0"/>
                  </a:cubicBezTo>
                  <a:cubicBezTo>
                    <a:pt x="18514" y="3600"/>
                    <a:pt x="21600" y="7350"/>
                    <a:pt x="21600" y="10650"/>
                  </a:cubicBezTo>
                  <a:cubicBezTo>
                    <a:pt x="18514" y="14400"/>
                    <a:pt x="18514" y="18000"/>
                    <a:pt x="10800" y="21600"/>
                  </a:cubicBezTo>
                  <a:cubicBezTo>
                    <a:pt x="3086" y="18000"/>
                    <a:pt x="0" y="14250"/>
                    <a:pt x="0" y="1065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33" name="Freeform 319"/>
            <p:cNvSpPr/>
            <p:nvPr/>
          </p:nvSpPr>
          <p:spPr>
            <a:xfrm>
              <a:off x="68354" y="227559"/>
              <a:ext cx="106203" cy="104042"/>
            </a:xfrm>
            <a:custGeom>
              <a:avLst/>
              <a:gdLst/>
              <a:ahLst/>
              <a:cxnLst>
                <a:cxn ang="0">
                  <a:pos x="wd2" y="hd2"/>
                </a:cxn>
                <a:cxn ang="5400000">
                  <a:pos x="wd2" y="hd2"/>
                </a:cxn>
                <a:cxn ang="10800000">
                  <a:pos x="wd2" y="hd2"/>
                </a:cxn>
                <a:cxn ang="16200000">
                  <a:pos x="wd2" y="hd2"/>
                </a:cxn>
              </a:cxnLst>
              <a:rect l="0" t="0" r="r" b="b"/>
              <a:pathLst>
                <a:path w="21600" h="21600" extrusionOk="0">
                  <a:moveTo>
                    <a:pt x="10837" y="21600"/>
                  </a:moveTo>
                  <a:cubicBezTo>
                    <a:pt x="7249" y="17788"/>
                    <a:pt x="0" y="15845"/>
                    <a:pt x="0" y="10165"/>
                  </a:cubicBezTo>
                  <a:cubicBezTo>
                    <a:pt x="0" y="4559"/>
                    <a:pt x="4833" y="0"/>
                    <a:pt x="10837" y="0"/>
                  </a:cubicBezTo>
                  <a:cubicBezTo>
                    <a:pt x="16841" y="0"/>
                    <a:pt x="21600" y="4559"/>
                    <a:pt x="21600" y="10165"/>
                  </a:cubicBezTo>
                  <a:cubicBezTo>
                    <a:pt x="21600" y="15845"/>
                    <a:pt x="14424" y="17788"/>
                    <a:pt x="10837"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34" name="Freeform 320"/>
            <p:cNvSpPr/>
            <p:nvPr/>
          </p:nvSpPr>
          <p:spPr>
            <a:xfrm>
              <a:off x="162675" y="-4"/>
              <a:ext cx="80337" cy="157725"/>
            </a:xfrm>
            <a:custGeom>
              <a:avLst/>
              <a:gdLst/>
              <a:ahLst/>
              <a:cxnLst>
                <a:cxn ang="0">
                  <a:pos x="wd2" y="hd2"/>
                </a:cxn>
                <a:cxn ang="5400000">
                  <a:pos x="wd2" y="hd2"/>
                </a:cxn>
                <a:cxn ang="10800000">
                  <a:pos x="wd2" y="hd2"/>
                </a:cxn>
                <a:cxn ang="16200000">
                  <a:pos x="wd2" y="hd2"/>
                </a:cxn>
              </a:cxnLst>
              <a:rect l="0" t="0" r="r" b="b"/>
              <a:pathLst>
                <a:path w="19436" h="21410" extrusionOk="0">
                  <a:moveTo>
                    <a:pt x="1742" y="9388"/>
                  </a:moveTo>
                  <a:cubicBezTo>
                    <a:pt x="1045" y="17940"/>
                    <a:pt x="610" y="16670"/>
                    <a:pt x="0" y="20335"/>
                  </a:cubicBezTo>
                  <a:cubicBezTo>
                    <a:pt x="2700" y="20677"/>
                    <a:pt x="5313" y="21068"/>
                    <a:pt x="8013" y="21410"/>
                  </a:cubicBezTo>
                  <a:cubicBezTo>
                    <a:pt x="11323" y="18185"/>
                    <a:pt x="7577" y="20628"/>
                    <a:pt x="17942" y="11636"/>
                  </a:cubicBezTo>
                  <a:cubicBezTo>
                    <a:pt x="21600" y="8313"/>
                    <a:pt x="17681" y="543"/>
                    <a:pt x="15329" y="5"/>
                  </a:cubicBezTo>
                  <a:cubicBezTo>
                    <a:pt x="13935" y="-190"/>
                    <a:pt x="2003" y="4990"/>
                    <a:pt x="1742" y="938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35" name="Freeform 321"/>
            <p:cNvSpPr/>
            <p:nvPr/>
          </p:nvSpPr>
          <p:spPr>
            <a:xfrm>
              <a:off x="169155" y="31594"/>
              <a:ext cx="58110" cy="125046"/>
            </a:xfrm>
            <a:custGeom>
              <a:avLst/>
              <a:gdLst/>
              <a:ahLst/>
              <a:cxnLst>
                <a:cxn ang="0">
                  <a:pos x="wd2" y="hd2"/>
                </a:cxn>
                <a:cxn ang="5400000">
                  <a:pos x="wd2" y="hd2"/>
                </a:cxn>
                <a:cxn ang="10800000">
                  <a:pos x="wd2" y="hd2"/>
                </a:cxn>
                <a:cxn ang="16200000">
                  <a:pos x="wd2" y="hd2"/>
                </a:cxn>
              </a:cxnLst>
              <a:rect l="0" t="0" r="r" b="b"/>
              <a:pathLst>
                <a:path w="20152" h="21315" extrusionOk="0">
                  <a:moveTo>
                    <a:pt x="5244" y="7017"/>
                  </a:moveTo>
                  <a:cubicBezTo>
                    <a:pt x="1249" y="17449"/>
                    <a:pt x="1748" y="15915"/>
                    <a:pt x="0" y="20395"/>
                  </a:cubicBezTo>
                  <a:cubicBezTo>
                    <a:pt x="2497" y="20701"/>
                    <a:pt x="5119" y="21008"/>
                    <a:pt x="7616" y="21315"/>
                  </a:cubicBezTo>
                  <a:cubicBezTo>
                    <a:pt x="11237" y="17081"/>
                    <a:pt x="7616" y="20579"/>
                    <a:pt x="18603" y="8613"/>
                  </a:cubicBezTo>
                  <a:cubicBezTo>
                    <a:pt x="21600" y="5545"/>
                    <a:pt x="19852" y="574"/>
                    <a:pt x="16731" y="22"/>
                  </a:cubicBezTo>
                  <a:cubicBezTo>
                    <a:pt x="14733" y="-285"/>
                    <a:pt x="6742" y="2722"/>
                    <a:pt x="5244" y="701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36" name="Freeform 322"/>
            <p:cNvSpPr/>
            <p:nvPr/>
          </p:nvSpPr>
          <p:spPr>
            <a:xfrm>
              <a:off x="1" y="-4"/>
              <a:ext cx="80235" cy="157725"/>
            </a:xfrm>
            <a:custGeom>
              <a:avLst/>
              <a:gdLst/>
              <a:ahLst/>
              <a:cxnLst>
                <a:cxn ang="0">
                  <a:pos x="wd2" y="hd2"/>
                </a:cxn>
                <a:cxn ang="5400000">
                  <a:pos x="wd2" y="hd2"/>
                </a:cxn>
                <a:cxn ang="10800000">
                  <a:pos x="wd2" y="hd2"/>
                </a:cxn>
                <a:cxn ang="16200000">
                  <a:pos x="wd2" y="hd2"/>
                </a:cxn>
              </a:cxnLst>
              <a:rect l="0" t="0" r="r" b="b"/>
              <a:pathLst>
                <a:path w="19334" h="21410" extrusionOk="0">
                  <a:moveTo>
                    <a:pt x="17599" y="9388"/>
                  </a:moveTo>
                  <a:cubicBezTo>
                    <a:pt x="18293" y="17940"/>
                    <a:pt x="18727" y="16670"/>
                    <a:pt x="19334" y="20335"/>
                  </a:cubicBezTo>
                  <a:cubicBezTo>
                    <a:pt x="16645" y="20677"/>
                    <a:pt x="14042" y="21068"/>
                    <a:pt x="11353" y="21410"/>
                  </a:cubicBezTo>
                  <a:cubicBezTo>
                    <a:pt x="8144" y="18185"/>
                    <a:pt x="11787" y="20628"/>
                    <a:pt x="1551" y="11636"/>
                  </a:cubicBezTo>
                  <a:cubicBezTo>
                    <a:pt x="-2266" y="8313"/>
                    <a:pt x="1898" y="543"/>
                    <a:pt x="4067" y="5"/>
                  </a:cubicBezTo>
                  <a:cubicBezTo>
                    <a:pt x="5541" y="-190"/>
                    <a:pt x="17339" y="4990"/>
                    <a:pt x="17599" y="938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37" name="Freeform 323"/>
            <p:cNvSpPr/>
            <p:nvPr/>
          </p:nvSpPr>
          <p:spPr>
            <a:xfrm>
              <a:off x="15464" y="31589"/>
              <a:ext cx="58292" cy="125772"/>
            </a:xfrm>
            <a:custGeom>
              <a:avLst/>
              <a:gdLst/>
              <a:ahLst/>
              <a:cxnLst>
                <a:cxn ang="0">
                  <a:pos x="wd2" y="hd2"/>
                </a:cxn>
                <a:cxn ang="5400000">
                  <a:pos x="wd2" y="hd2"/>
                </a:cxn>
                <a:cxn ang="10800000">
                  <a:pos x="wd2" y="hd2"/>
                </a:cxn>
                <a:cxn ang="16200000">
                  <a:pos x="wd2" y="hd2"/>
                </a:cxn>
              </a:cxnLst>
              <a:rect l="0" t="0" r="r" b="b"/>
              <a:pathLst>
                <a:path w="20217" h="21316" extrusionOk="0">
                  <a:moveTo>
                    <a:pt x="15098" y="6977"/>
                  </a:moveTo>
                  <a:cubicBezTo>
                    <a:pt x="18968" y="17350"/>
                    <a:pt x="18469" y="15824"/>
                    <a:pt x="20217" y="20279"/>
                  </a:cubicBezTo>
                  <a:cubicBezTo>
                    <a:pt x="17720" y="20584"/>
                    <a:pt x="15348" y="20950"/>
                    <a:pt x="12851" y="21316"/>
                  </a:cubicBezTo>
                  <a:cubicBezTo>
                    <a:pt x="9105" y="17106"/>
                    <a:pt x="12851" y="20584"/>
                    <a:pt x="1614" y="8685"/>
                  </a:cubicBezTo>
                  <a:cubicBezTo>
                    <a:pt x="-1383" y="5513"/>
                    <a:pt x="115" y="570"/>
                    <a:pt x="3486" y="21"/>
                  </a:cubicBezTo>
                  <a:cubicBezTo>
                    <a:pt x="5484" y="-284"/>
                    <a:pt x="13350" y="2706"/>
                    <a:pt x="15098" y="697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38" name="Freeform 324"/>
            <p:cNvSpPr/>
            <p:nvPr/>
          </p:nvSpPr>
          <p:spPr>
            <a:xfrm>
              <a:off x="13218" y="96158"/>
              <a:ext cx="216488" cy="192242"/>
            </a:xfrm>
            <a:custGeom>
              <a:avLst/>
              <a:gdLst/>
              <a:ahLst/>
              <a:cxnLst>
                <a:cxn ang="0">
                  <a:pos x="wd2" y="hd2"/>
                </a:cxn>
                <a:cxn ang="5400000">
                  <a:pos x="wd2" y="hd2"/>
                </a:cxn>
                <a:cxn ang="10800000">
                  <a:pos x="wd2" y="hd2"/>
                </a:cxn>
                <a:cxn ang="16200000">
                  <a:pos x="wd2" y="hd2"/>
                </a:cxn>
              </a:cxnLst>
              <a:rect l="0" t="0" r="r" b="b"/>
              <a:pathLst>
                <a:path w="17769" h="21600" extrusionOk="0">
                  <a:moveTo>
                    <a:pt x="8899" y="0"/>
                  </a:moveTo>
                  <a:cubicBezTo>
                    <a:pt x="13774" y="0"/>
                    <a:pt x="16020" y="2872"/>
                    <a:pt x="16020" y="6917"/>
                  </a:cubicBezTo>
                  <a:cubicBezTo>
                    <a:pt x="16020" y="10274"/>
                    <a:pt x="19684" y="15290"/>
                    <a:pt x="16404" y="18566"/>
                  </a:cubicBezTo>
                  <a:cubicBezTo>
                    <a:pt x="14779" y="20184"/>
                    <a:pt x="12090" y="21600"/>
                    <a:pt x="8899" y="21600"/>
                  </a:cubicBezTo>
                  <a:cubicBezTo>
                    <a:pt x="5708" y="21600"/>
                    <a:pt x="2989" y="20184"/>
                    <a:pt x="1364" y="18566"/>
                  </a:cubicBezTo>
                  <a:cubicBezTo>
                    <a:pt x="-1916" y="15209"/>
                    <a:pt x="1748" y="10274"/>
                    <a:pt x="1748" y="6917"/>
                  </a:cubicBezTo>
                  <a:cubicBezTo>
                    <a:pt x="1748" y="2872"/>
                    <a:pt x="3964" y="0"/>
                    <a:pt x="8899"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39" name="Freeform 325"/>
            <p:cNvSpPr/>
            <p:nvPr/>
          </p:nvSpPr>
          <p:spPr>
            <a:xfrm>
              <a:off x="26308" y="122438"/>
              <a:ext cx="189148" cy="159482"/>
            </a:xfrm>
            <a:custGeom>
              <a:avLst/>
              <a:gdLst/>
              <a:ahLst/>
              <a:cxnLst>
                <a:cxn ang="0">
                  <a:pos x="wd2" y="hd2"/>
                </a:cxn>
                <a:cxn ang="5400000">
                  <a:pos x="wd2" y="hd2"/>
                </a:cxn>
                <a:cxn ang="10800000">
                  <a:pos x="wd2" y="hd2"/>
                </a:cxn>
                <a:cxn ang="16200000">
                  <a:pos x="wd2" y="hd2"/>
                </a:cxn>
              </a:cxnLst>
              <a:rect l="0" t="0" r="r" b="b"/>
              <a:pathLst>
                <a:path w="19805" h="21359" extrusionOk="0">
                  <a:moveTo>
                    <a:pt x="10774" y="723"/>
                  </a:moveTo>
                  <a:cubicBezTo>
                    <a:pt x="10208" y="-241"/>
                    <a:pt x="9681" y="-241"/>
                    <a:pt x="9191" y="723"/>
                  </a:cubicBezTo>
                  <a:cubicBezTo>
                    <a:pt x="7834" y="2893"/>
                    <a:pt x="5836" y="7521"/>
                    <a:pt x="5685" y="11379"/>
                  </a:cubicBezTo>
                  <a:cubicBezTo>
                    <a:pt x="3348" y="10993"/>
                    <a:pt x="709" y="11138"/>
                    <a:pt x="143" y="12777"/>
                  </a:cubicBezTo>
                  <a:cubicBezTo>
                    <a:pt x="-912" y="15959"/>
                    <a:pt x="4026" y="21359"/>
                    <a:pt x="9907" y="21359"/>
                  </a:cubicBezTo>
                  <a:cubicBezTo>
                    <a:pt x="15825" y="21359"/>
                    <a:pt x="20688" y="15959"/>
                    <a:pt x="19670" y="12777"/>
                  </a:cubicBezTo>
                  <a:cubicBezTo>
                    <a:pt x="19218" y="11138"/>
                    <a:pt x="16541" y="10993"/>
                    <a:pt x="14242" y="11379"/>
                  </a:cubicBezTo>
                  <a:cubicBezTo>
                    <a:pt x="14129" y="7521"/>
                    <a:pt x="12056" y="2893"/>
                    <a:pt x="10774" y="72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40" name="Freeform 326"/>
            <p:cNvSpPr/>
            <p:nvPr/>
          </p:nvSpPr>
          <p:spPr>
            <a:xfrm>
              <a:off x="76657" y="236559"/>
              <a:ext cx="89323" cy="32762"/>
            </a:xfrm>
            <a:custGeom>
              <a:avLst/>
              <a:gdLst/>
              <a:ahLst/>
              <a:cxnLst>
                <a:cxn ang="0">
                  <a:pos x="wd2" y="hd2"/>
                </a:cxn>
                <a:cxn ang="5400000">
                  <a:pos x="wd2" y="hd2"/>
                </a:cxn>
                <a:cxn ang="10800000">
                  <a:pos x="wd2" y="hd2"/>
                </a:cxn>
                <a:cxn ang="16200000">
                  <a:pos x="wd2" y="hd2"/>
                </a:cxn>
              </a:cxnLst>
              <a:rect l="0" t="0" r="r" b="b"/>
              <a:pathLst>
                <a:path w="20378" h="21600" extrusionOk="0">
                  <a:moveTo>
                    <a:pt x="16258" y="7596"/>
                  </a:moveTo>
                  <a:cubicBezTo>
                    <a:pt x="14779" y="8070"/>
                    <a:pt x="13137" y="6884"/>
                    <a:pt x="11987" y="4510"/>
                  </a:cubicBezTo>
                  <a:cubicBezTo>
                    <a:pt x="11248" y="3323"/>
                    <a:pt x="10755" y="1899"/>
                    <a:pt x="10180" y="0"/>
                  </a:cubicBezTo>
                  <a:cubicBezTo>
                    <a:pt x="9769" y="1899"/>
                    <a:pt x="9112" y="3323"/>
                    <a:pt x="8455" y="4510"/>
                  </a:cubicBezTo>
                  <a:cubicBezTo>
                    <a:pt x="7059" y="6884"/>
                    <a:pt x="5581" y="8308"/>
                    <a:pt x="4102" y="7596"/>
                  </a:cubicBezTo>
                  <a:cubicBezTo>
                    <a:pt x="2624" y="7596"/>
                    <a:pt x="1228" y="6171"/>
                    <a:pt x="78" y="3323"/>
                  </a:cubicBezTo>
                  <a:cubicBezTo>
                    <a:pt x="-579" y="1899"/>
                    <a:pt x="2953" y="21600"/>
                    <a:pt x="10180" y="21600"/>
                  </a:cubicBezTo>
                  <a:cubicBezTo>
                    <a:pt x="17489" y="21600"/>
                    <a:pt x="21021" y="1899"/>
                    <a:pt x="20282" y="3323"/>
                  </a:cubicBezTo>
                  <a:cubicBezTo>
                    <a:pt x="19214" y="5934"/>
                    <a:pt x="17736" y="7358"/>
                    <a:pt x="16258" y="759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41" name="Freeform 327"/>
            <p:cNvSpPr/>
            <p:nvPr/>
          </p:nvSpPr>
          <p:spPr>
            <a:xfrm>
              <a:off x="144943" y="145804"/>
              <a:ext cx="52451" cy="63332"/>
            </a:xfrm>
            <a:custGeom>
              <a:avLst/>
              <a:gdLst/>
              <a:ahLst/>
              <a:cxnLst>
                <a:cxn ang="0">
                  <a:pos x="wd2" y="hd2"/>
                </a:cxn>
                <a:cxn ang="5400000">
                  <a:pos x="wd2" y="hd2"/>
                </a:cxn>
                <a:cxn ang="10800000">
                  <a:pos x="wd2" y="hd2"/>
                </a:cxn>
                <a:cxn ang="16200000">
                  <a:pos x="wd2" y="hd2"/>
                </a:cxn>
              </a:cxnLst>
              <a:rect l="0" t="0" r="r" b="b"/>
              <a:pathLst>
                <a:path w="19546" h="18181" extrusionOk="0">
                  <a:moveTo>
                    <a:pt x="6742" y="526"/>
                  </a:moveTo>
                  <a:cubicBezTo>
                    <a:pt x="13316" y="-1644"/>
                    <a:pt x="17878" y="3420"/>
                    <a:pt x="18817" y="6211"/>
                  </a:cubicBezTo>
                  <a:cubicBezTo>
                    <a:pt x="20695" y="10345"/>
                    <a:pt x="18414" y="14995"/>
                    <a:pt x="17878" y="15925"/>
                  </a:cubicBezTo>
                  <a:cubicBezTo>
                    <a:pt x="17341" y="16752"/>
                    <a:pt x="12511" y="19956"/>
                    <a:pt x="1644" y="16856"/>
                  </a:cubicBezTo>
                  <a:cubicBezTo>
                    <a:pt x="1912" y="16856"/>
                    <a:pt x="-905" y="12308"/>
                    <a:pt x="302" y="7864"/>
                  </a:cubicBezTo>
                  <a:cubicBezTo>
                    <a:pt x="2449" y="5487"/>
                    <a:pt x="1107" y="2180"/>
                    <a:pt x="6742" y="52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42" name="Freeform 328"/>
            <p:cNvSpPr/>
            <p:nvPr/>
          </p:nvSpPr>
          <p:spPr>
            <a:xfrm>
              <a:off x="146115" y="142997"/>
              <a:ext cx="54709" cy="68074"/>
            </a:xfrm>
            <a:custGeom>
              <a:avLst/>
              <a:gdLst/>
              <a:ahLst/>
              <a:cxnLst>
                <a:cxn ang="0">
                  <a:pos x="wd2" y="hd2"/>
                </a:cxn>
                <a:cxn ang="5400000">
                  <a:pos x="wd2" y="hd2"/>
                </a:cxn>
                <a:cxn ang="10800000">
                  <a:pos x="wd2" y="hd2"/>
                </a:cxn>
                <a:cxn ang="16200000">
                  <a:pos x="wd2" y="hd2"/>
                </a:cxn>
              </a:cxnLst>
              <a:rect l="0" t="0" r="r" b="b"/>
              <a:pathLst>
                <a:path w="21315" h="21162" extrusionOk="0">
                  <a:moveTo>
                    <a:pt x="2525" y="3345"/>
                  </a:moveTo>
                  <a:cubicBezTo>
                    <a:pt x="3506" y="2450"/>
                    <a:pt x="4348" y="1667"/>
                    <a:pt x="5470" y="1107"/>
                  </a:cubicBezTo>
                  <a:cubicBezTo>
                    <a:pt x="6031" y="771"/>
                    <a:pt x="6732" y="547"/>
                    <a:pt x="7294" y="435"/>
                  </a:cubicBezTo>
                  <a:cubicBezTo>
                    <a:pt x="8135" y="212"/>
                    <a:pt x="8836" y="100"/>
                    <a:pt x="9397" y="100"/>
                  </a:cubicBezTo>
                  <a:cubicBezTo>
                    <a:pt x="12203" y="-348"/>
                    <a:pt x="15008" y="771"/>
                    <a:pt x="16831" y="2226"/>
                  </a:cubicBezTo>
                  <a:cubicBezTo>
                    <a:pt x="18655" y="3681"/>
                    <a:pt x="20197" y="5807"/>
                    <a:pt x="20899" y="8046"/>
                  </a:cubicBezTo>
                  <a:cubicBezTo>
                    <a:pt x="21600" y="10284"/>
                    <a:pt x="21319" y="12634"/>
                    <a:pt x="20758" y="14985"/>
                  </a:cubicBezTo>
                  <a:cubicBezTo>
                    <a:pt x="20478" y="15992"/>
                    <a:pt x="20057" y="17111"/>
                    <a:pt x="19216" y="18118"/>
                  </a:cubicBezTo>
                  <a:cubicBezTo>
                    <a:pt x="19216" y="18230"/>
                    <a:pt x="19216" y="18342"/>
                    <a:pt x="19075" y="18454"/>
                  </a:cubicBezTo>
                  <a:cubicBezTo>
                    <a:pt x="19075" y="18678"/>
                    <a:pt x="19075" y="18902"/>
                    <a:pt x="19075" y="19126"/>
                  </a:cubicBezTo>
                  <a:cubicBezTo>
                    <a:pt x="19075" y="19126"/>
                    <a:pt x="18935" y="19126"/>
                    <a:pt x="18795" y="19237"/>
                  </a:cubicBezTo>
                  <a:cubicBezTo>
                    <a:pt x="18655" y="19461"/>
                    <a:pt x="18374" y="19573"/>
                    <a:pt x="17953" y="19797"/>
                  </a:cubicBezTo>
                  <a:cubicBezTo>
                    <a:pt x="17392" y="20133"/>
                    <a:pt x="16831" y="20245"/>
                    <a:pt x="16130" y="20580"/>
                  </a:cubicBezTo>
                  <a:cubicBezTo>
                    <a:pt x="13605" y="21252"/>
                    <a:pt x="11081" y="21252"/>
                    <a:pt x="8556" y="21028"/>
                  </a:cubicBezTo>
                  <a:cubicBezTo>
                    <a:pt x="6031" y="20692"/>
                    <a:pt x="3787" y="20133"/>
                    <a:pt x="1403" y="19237"/>
                  </a:cubicBezTo>
                  <a:cubicBezTo>
                    <a:pt x="3787" y="19573"/>
                    <a:pt x="6171" y="20133"/>
                    <a:pt x="8556" y="20133"/>
                  </a:cubicBezTo>
                  <a:cubicBezTo>
                    <a:pt x="10800" y="20133"/>
                    <a:pt x="13325" y="19909"/>
                    <a:pt x="15429" y="19237"/>
                  </a:cubicBezTo>
                  <a:cubicBezTo>
                    <a:pt x="15849" y="19126"/>
                    <a:pt x="16270" y="18790"/>
                    <a:pt x="16831" y="18454"/>
                  </a:cubicBezTo>
                  <a:cubicBezTo>
                    <a:pt x="17112" y="18230"/>
                    <a:pt x="17392" y="18230"/>
                    <a:pt x="17392" y="18118"/>
                  </a:cubicBezTo>
                  <a:cubicBezTo>
                    <a:pt x="17392" y="18006"/>
                    <a:pt x="17392" y="17894"/>
                    <a:pt x="17532" y="17783"/>
                  </a:cubicBezTo>
                  <a:cubicBezTo>
                    <a:pt x="17953" y="16775"/>
                    <a:pt x="18234" y="15768"/>
                    <a:pt x="18655" y="14985"/>
                  </a:cubicBezTo>
                  <a:cubicBezTo>
                    <a:pt x="19075" y="12858"/>
                    <a:pt x="19216" y="10844"/>
                    <a:pt x="18655" y="8941"/>
                  </a:cubicBezTo>
                  <a:cubicBezTo>
                    <a:pt x="18234" y="7039"/>
                    <a:pt x="16831" y="5360"/>
                    <a:pt x="15288" y="4017"/>
                  </a:cubicBezTo>
                  <a:cubicBezTo>
                    <a:pt x="13605" y="2898"/>
                    <a:pt x="11501" y="1890"/>
                    <a:pt x="9397" y="2114"/>
                  </a:cubicBezTo>
                  <a:cubicBezTo>
                    <a:pt x="8977" y="2114"/>
                    <a:pt x="8416" y="2002"/>
                    <a:pt x="7855" y="2226"/>
                  </a:cubicBezTo>
                  <a:cubicBezTo>
                    <a:pt x="7434" y="2450"/>
                    <a:pt x="6732" y="2450"/>
                    <a:pt x="6312" y="2562"/>
                  </a:cubicBezTo>
                  <a:cubicBezTo>
                    <a:pt x="5049" y="3010"/>
                    <a:pt x="4208" y="3569"/>
                    <a:pt x="3506" y="4353"/>
                  </a:cubicBezTo>
                  <a:cubicBezTo>
                    <a:pt x="1964" y="5360"/>
                    <a:pt x="701" y="7374"/>
                    <a:pt x="0" y="9501"/>
                  </a:cubicBezTo>
                  <a:cubicBezTo>
                    <a:pt x="0" y="7374"/>
                    <a:pt x="842" y="5248"/>
                    <a:pt x="2525" y="334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43" name="Freeform 329"/>
            <p:cNvSpPr/>
            <p:nvPr/>
          </p:nvSpPr>
          <p:spPr>
            <a:xfrm>
              <a:off x="153315" y="160958"/>
              <a:ext cx="30602" cy="381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838"/>
                    <a:pt x="21092" y="14672"/>
                    <a:pt x="20075" y="16302"/>
                  </a:cubicBezTo>
                  <a:cubicBezTo>
                    <a:pt x="19059" y="17932"/>
                    <a:pt x="17788" y="19358"/>
                    <a:pt x="16264" y="20377"/>
                  </a:cubicBezTo>
                  <a:cubicBezTo>
                    <a:pt x="14739" y="21192"/>
                    <a:pt x="12706" y="21600"/>
                    <a:pt x="10927" y="21600"/>
                  </a:cubicBezTo>
                  <a:cubicBezTo>
                    <a:pt x="8894" y="21600"/>
                    <a:pt x="7115" y="21192"/>
                    <a:pt x="5336" y="20377"/>
                  </a:cubicBezTo>
                  <a:cubicBezTo>
                    <a:pt x="3812" y="19358"/>
                    <a:pt x="2287" y="17932"/>
                    <a:pt x="1271" y="16302"/>
                  </a:cubicBezTo>
                  <a:cubicBezTo>
                    <a:pt x="508" y="14672"/>
                    <a:pt x="0" y="12838"/>
                    <a:pt x="0" y="10800"/>
                  </a:cubicBezTo>
                  <a:cubicBezTo>
                    <a:pt x="0" y="8762"/>
                    <a:pt x="508" y="7132"/>
                    <a:pt x="1271" y="5298"/>
                  </a:cubicBezTo>
                  <a:cubicBezTo>
                    <a:pt x="2541" y="3668"/>
                    <a:pt x="3812" y="2242"/>
                    <a:pt x="5336" y="1223"/>
                  </a:cubicBezTo>
                  <a:cubicBezTo>
                    <a:pt x="7115" y="408"/>
                    <a:pt x="8894" y="0"/>
                    <a:pt x="10927" y="0"/>
                  </a:cubicBezTo>
                  <a:cubicBezTo>
                    <a:pt x="12706" y="0"/>
                    <a:pt x="14739" y="408"/>
                    <a:pt x="16264" y="1223"/>
                  </a:cubicBezTo>
                  <a:cubicBezTo>
                    <a:pt x="17788" y="2242"/>
                    <a:pt x="19313" y="3668"/>
                    <a:pt x="20075" y="5298"/>
                  </a:cubicBezTo>
                  <a:cubicBezTo>
                    <a:pt x="21092" y="7132"/>
                    <a:pt x="21600" y="8762"/>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44" name="Freeform 330"/>
            <p:cNvSpPr/>
            <p:nvPr/>
          </p:nvSpPr>
          <p:spPr>
            <a:xfrm>
              <a:off x="45323" y="145804"/>
              <a:ext cx="52157" cy="63332"/>
            </a:xfrm>
            <a:custGeom>
              <a:avLst/>
              <a:gdLst/>
              <a:ahLst/>
              <a:cxnLst>
                <a:cxn ang="0">
                  <a:pos x="wd2" y="hd2"/>
                </a:cxn>
                <a:cxn ang="5400000">
                  <a:pos x="wd2" y="hd2"/>
                </a:cxn>
                <a:cxn ang="10800000">
                  <a:pos x="wd2" y="hd2"/>
                </a:cxn>
                <a:cxn ang="16200000">
                  <a:pos x="wd2" y="hd2"/>
                </a:cxn>
              </a:cxnLst>
              <a:rect l="0" t="0" r="r" b="b"/>
              <a:pathLst>
                <a:path w="19681" h="18181" extrusionOk="0">
                  <a:moveTo>
                    <a:pt x="12902" y="526"/>
                  </a:moveTo>
                  <a:cubicBezTo>
                    <a:pt x="6246" y="-1644"/>
                    <a:pt x="1763" y="3420"/>
                    <a:pt x="676" y="6211"/>
                  </a:cubicBezTo>
                  <a:cubicBezTo>
                    <a:pt x="-1090" y="10345"/>
                    <a:pt x="1084" y="14995"/>
                    <a:pt x="1763" y="15925"/>
                  </a:cubicBezTo>
                  <a:cubicBezTo>
                    <a:pt x="2306" y="16752"/>
                    <a:pt x="7061" y="19956"/>
                    <a:pt x="18065" y="16856"/>
                  </a:cubicBezTo>
                  <a:cubicBezTo>
                    <a:pt x="17793" y="16856"/>
                    <a:pt x="20510" y="12308"/>
                    <a:pt x="19423" y="7864"/>
                  </a:cubicBezTo>
                  <a:cubicBezTo>
                    <a:pt x="17250" y="5487"/>
                    <a:pt x="18744" y="2180"/>
                    <a:pt x="12902" y="52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45" name="Freeform 331"/>
            <p:cNvSpPr/>
            <p:nvPr/>
          </p:nvSpPr>
          <p:spPr>
            <a:xfrm>
              <a:off x="41336" y="143359"/>
              <a:ext cx="55461" cy="67409"/>
            </a:xfrm>
            <a:custGeom>
              <a:avLst/>
              <a:gdLst/>
              <a:ahLst/>
              <a:cxnLst>
                <a:cxn ang="0">
                  <a:pos x="wd2" y="hd2"/>
                </a:cxn>
                <a:cxn ang="5400000">
                  <a:pos x="wd2" y="hd2"/>
                </a:cxn>
                <a:cxn ang="10800000">
                  <a:pos x="wd2" y="hd2"/>
                </a:cxn>
                <a:cxn ang="16200000">
                  <a:pos x="wd2" y="hd2"/>
                </a:cxn>
              </a:cxnLst>
              <a:rect l="0" t="0" r="r" b="b"/>
              <a:pathLst>
                <a:path w="21467" h="21065" extrusionOk="0">
                  <a:moveTo>
                    <a:pt x="17983" y="3925"/>
                  </a:moveTo>
                  <a:cubicBezTo>
                    <a:pt x="17147" y="3250"/>
                    <a:pt x="16172" y="2688"/>
                    <a:pt x="15196" y="2350"/>
                  </a:cubicBezTo>
                  <a:cubicBezTo>
                    <a:pt x="14778" y="2125"/>
                    <a:pt x="14081" y="2013"/>
                    <a:pt x="13663" y="2013"/>
                  </a:cubicBezTo>
                  <a:cubicBezTo>
                    <a:pt x="13245" y="1788"/>
                    <a:pt x="12548" y="1788"/>
                    <a:pt x="11991" y="1788"/>
                  </a:cubicBezTo>
                  <a:cubicBezTo>
                    <a:pt x="9901" y="1788"/>
                    <a:pt x="7671" y="2463"/>
                    <a:pt x="6277" y="3813"/>
                  </a:cubicBezTo>
                  <a:cubicBezTo>
                    <a:pt x="4744" y="5163"/>
                    <a:pt x="3212" y="6963"/>
                    <a:pt x="2793" y="8650"/>
                  </a:cubicBezTo>
                  <a:cubicBezTo>
                    <a:pt x="2375" y="10563"/>
                    <a:pt x="2375" y="12588"/>
                    <a:pt x="2793" y="14725"/>
                  </a:cubicBezTo>
                  <a:cubicBezTo>
                    <a:pt x="3072" y="15625"/>
                    <a:pt x="3630" y="16750"/>
                    <a:pt x="4048" y="17425"/>
                  </a:cubicBezTo>
                  <a:cubicBezTo>
                    <a:pt x="4187" y="17538"/>
                    <a:pt x="4187" y="17763"/>
                    <a:pt x="4326" y="17875"/>
                  </a:cubicBezTo>
                  <a:cubicBezTo>
                    <a:pt x="4466" y="18100"/>
                    <a:pt x="4744" y="18100"/>
                    <a:pt x="4744" y="18213"/>
                  </a:cubicBezTo>
                  <a:cubicBezTo>
                    <a:pt x="5162" y="18438"/>
                    <a:pt x="5720" y="18775"/>
                    <a:pt x="6138" y="19000"/>
                  </a:cubicBezTo>
                  <a:cubicBezTo>
                    <a:pt x="8228" y="19788"/>
                    <a:pt x="10458" y="20125"/>
                    <a:pt x="12966" y="19900"/>
                  </a:cubicBezTo>
                  <a:cubicBezTo>
                    <a:pt x="15196" y="19900"/>
                    <a:pt x="17704" y="19563"/>
                    <a:pt x="20073" y="19000"/>
                  </a:cubicBezTo>
                  <a:cubicBezTo>
                    <a:pt x="17704" y="19900"/>
                    <a:pt x="15475" y="20463"/>
                    <a:pt x="12966" y="20913"/>
                  </a:cubicBezTo>
                  <a:cubicBezTo>
                    <a:pt x="10458" y="21250"/>
                    <a:pt x="7950" y="21025"/>
                    <a:pt x="5302" y="20238"/>
                  </a:cubicBezTo>
                  <a:cubicBezTo>
                    <a:pt x="4744" y="20125"/>
                    <a:pt x="4326" y="19900"/>
                    <a:pt x="3630" y="19563"/>
                  </a:cubicBezTo>
                  <a:cubicBezTo>
                    <a:pt x="3212" y="19450"/>
                    <a:pt x="2793" y="19225"/>
                    <a:pt x="2654" y="19000"/>
                  </a:cubicBezTo>
                  <a:cubicBezTo>
                    <a:pt x="2654" y="19000"/>
                    <a:pt x="2515" y="18888"/>
                    <a:pt x="2375" y="18775"/>
                  </a:cubicBezTo>
                  <a:cubicBezTo>
                    <a:pt x="2375" y="18775"/>
                    <a:pt x="2236" y="18662"/>
                    <a:pt x="2236" y="18550"/>
                  </a:cubicBezTo>
                  <a:lnTo>
                    <a:pt x="2236" y="18438"/>
                  </a:lnTo>
                  <a:cubicBezTo>
                    <a:pt x="2097" y="18325"/>
                    <a:pt x="2097" y="18325"/>
                    <a:pt x="1957" y="18213"/>
                  </a:cubicBezTo>
                  <a:cubicBezTo>
                    <a:pt x="1539" y="17088"/>
                    <a:pt x="1121" y="16075"/>
                    <a:pt x="564" y="15063"/>
                  </a:cubicBezTo>
                  <a:cubicBezTo>
                    <a:pt x="-133" y="12813"/>
                    <a:pt x="-133" y="10563"/>
                    <a:pt x="285" y="8088"/>
                  </a:cubicBezTo>
                  <a:cubicBezTo>
                    <a:pt x="1121" y="5950"/>
                    <a:pt x="2654" y="3813"/>
                    <a:pt x="4466" y="2350"/>
                  </a:cubicBezTo>
                  <a:cubicBezTo>
                    <a:pt x="6556" y="775"/>
                    <a:pt x="9064" y="-350"/>
                    <a:pt x="11712" y="100"/>
                  </a:cubicBezTo>
                  <a:cubicBezTo>
                    <a:pt x="12548" y="100"/>
                    <a:pt x="13245" y="325"/>
                    <a:pt x="13802" y="438"/>
                  </a:cubicBezTo>
                  <a:cubicBezTo>
                    <a:pt x="14499" y="663"/>
                    <a:pt x="15057" y="775"/>
                    <a:pt x="15753" y="1113"/>
                  </a:cubicBezTo>
                  <a:cubicBezTo>
                    <a:pt x="16729" y="1788"/>
                    <a:pt x="17704" y="2463"/>
                    <a:pt x="18680" y="3475"/>
                  </a:cubicBezTo>
                  <a:cubicBezTo>
                    <a:pt x="20213" y="4938"/>
                    <a:pt x="21049" y="7188"/>
                    <a:pt x="21467" y="9438"/>
                  </a:cubicBezTo>
                  <a:cubicBezTo>
                    <a:pt x="20631" y="7413"/>
                    <a:pt x="19795" y="5275"/>
                    <a:pt x="17983" y="392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46" name="Freeform 332"/>
            <p:cNvSpPr/>
            <p:nvPr/>
          </p:nvSpPr>
          <p:spPr>
            <a:xfrm>
              <a:off x="58274" y="160958"/>
              <a:ext cx="30602" cy="381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838"/>
                    <a:pt x="21346" y="14672"/>
                    <a:pt x="20329" y="16302"/>
                  </a:cubicBezTo>
                  <a:cubicBezTo>
                    <a:pt x="19313" y="17932"/>
                    <a:pt x="17788" y="19358"/>
                    <a:pt x="16264" y="20377"/>
                  </a:cubicBezTo>
                  <a:cubicBezTo>
                    <a:pt x="14739" y="21192"/>
                    <a:pt x="12706" y="21600"/>
                    <a:pt x="10927" y="21600"/>
                  </a:cubicBezTo>
                  <a:cubicBezTo>
                    <a:pt x="8894" y="21600"/>
                    <a:pt x="7115" y="21192"/>
                    <a:pt x="5336" y="20377"/>
                  </a:cubicBezTo>
                  <a:cubicBezTo>
                    <a:pt x="3812" y="19358"/>
                    <a:pt x="2287" y="17932"/>
                    <a:pt x="1271" y="16302"/>
                  </a:cubicBezTo>
                  <a:cubicBezTo>
                    <a:pt x="508" y="14672"/>
                    <a:pt x="0" y="12838"/>
                    <a:pt x="0" y="10800"/>
                  </a:cubicBezTo>
                  <a:cubicBezTo>
                    <a:pt x="0" y="8762"/>
                    <a:pt x="508" y="7132"/>
                    <a:pt x="1271" y="5298"/>
                  </a:cubicBezTo>
                  <a:cubicBezTo>
                    <a:pt x="2541" y="3668"/>
                    <a:pt x="3812" y="2242"/>
                    <a:pt x="5336" y="1223"/>
                  </a:cubicBezTo>
                  <a:cubicBezTo>
                    <a:pt x="7115" y="408"/>
                    <a:pt x="8894" y="0"/>
                    <a:pt x="10927" y="0"/>
                  </a:cubicBezTo>
                  <a:cubicBezTo>
                    <a:pt x="12706" y="0"/>
                    <a:pt x="14739" y="408"/>
                    <a:pt x="16264" y="1223"/>
                  </a:cubicBezTo>
                  <a:cubicBezTo>
                    <a:pt x="17788" y="2242"/>
                    <a:pt x="19313" y="3668"/>
                    <a:pt x="20329" y="5298"/>
                  </a:cubicBezTo>
                  <a:cubicBezTo>
                    <a:pt x="21092" y="7132"/>
                    <a:pt x="21600" y="8762"/>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47" name="Freeform 333"/>
            <p:cNvSpPr/>
            <p:nvPr/>
          </p:nvSpPr>
          <p:spPr>
            <a:xfrm>
              <a:off x="105434" y="228639"/>
              <a:ext cx="31323" cy="2628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7200" y="0"/>
                    <a:pt x="14400" y="0"/>
                    <a:pt x="21600" y="0"/>
                  </a:cubicBezTo>
                  <a:cubicBezTo>
                    <a:pt x="21600" y="7101"/>
                    <a:pt x="21600" y="14203"/>
                    <a:pt x="21600" y="21600"/>
                  </a:cubicBezTo>
                  <a:cubicBezTo>
                    <a:pt x="14400" y="21600"/>
                    <a:pt x="7200" y="21600"/>
                    <a:pt x="0" y="21600"/>
                  </a:cubicBezTo>
                  <a:cubicBezTo>
                    <a:pt x="0" y="14203"/>
                    <a:pt x="0" y="7101"/>
                    <a:pt x="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48" name="Freeform 334"/>
            <p:cNvSpPr/>
            <p:nvPr/>
          </p:nvSpPr>
          <p:spPr>
            <a:xfrm>
              <a:off x="61514" y="206679"/>
              <a:ext cx="118083" cy="42534"/>
            </a:xfrm>
            <a:custGeom>
              <a:avLst/>
              <a:gdLst/>
              <a:ahLst/>
              <a:cxnLst>
                <a:cxn ang="0">
                  <a:pos x="wd2" y="hd2"/>
                </a:cxn>
                <a:cxn ang="5400000">
                  <a:pos x="wd2" y="hd2"/>
                </a:cxn>
                <a:cxn ang="10800000">
                  <a:pos x="wd2" y="hd2"/>
                </a:cxn>
                <a:cxn ang="16200000">
                  <a:pos x="wd2" y="hd2"/>
                </a:cxn>
              </a:cxnLst>
              <a:rect l="0" t="0" r="r" b="b"/>
              <a:pathLst>
                <a:path w="21600" h="21445" extrusionOk="0">
                  <a:moveTo>
                    <a:pt x="16332" y="18514"/>
                  </a:moveTo>
                  <a:cubicBezTo>
                    <a:pt x="15212" y="18151"/>
                    <a:pt x="14159" y="17425"/>
                    <a:pt x="13237" y="15973"/>
                  </a:cubicBezTo>
                  <a:cubicBezTo>
                    <a:pt x="12380" y="14521"/>
                    <a:pt x="11788" y="12343"/>
                    <a:pt x="11656" y="10165"/>
                  </a:cubicBezTo>
                  <a:cubicBezTo>
                    <a:pt x="11393" y="6897"/>
                    <a:pt x="11195" y="3449"/>
                    <a:pt x="10932" y="0"/>
                  </a:cubicBezTo>
                  <a:cubicBezTo>
                    <a:pt x="10668" y="3449"/>
                    <a:pt x="10405" y="6897"/>
                    <a:pt x="10207" y="10165"/>
                  </a:cubicBezTo>
                  <a:cubicBezTo>
                    <a:pt x="9944" y="12524"/>
                    <a:pt x="9417" y="14521"/>
                    <a:pt x="8561" y="15973"/>
                  </a:cubicBezTo>
                  <a:cubicBezTo>
                    <a:pt x="7705" y="17425"/>
                    <a:pt x="6585" y="18514"/>
                    <a:pt x="5532" y="18514"/>
                  </a:cubicBezTo>
                  <a:cubicBezTo>
                    <a:pt x="4346" y="18514"/>
                    <a:pt x="3227" y="18151"/>
                    <a:pt x="2305" y="16518"/>
                  </a:cubicBezTo>
                  <a:cubicBezTo>
                    <a:pt x="1317" y="15247"/>
                    <a:pt x="395" y="13250"/>
                    <a:pt x="0" y="10528"/>
                  </a:cubicBezTo>
                  <a:cubicBezTo>
                    <a:pt x="132" y="13613"/>
                    <a:pt x="790" y="16336"/>
                    <a:pt x="1778" y="18151"/>
                  </a:cubicBezTo>
                  <a:cubicBezTo>
                    <a:pt x="2766" y="19785"/>
                    <a:pt x="4149" y="21055"/>
                    <a:pt x="5400" y="21418"/>
                  </a:cubicBezTo>
                  <a:cubicBezTo>
                    <a:pt x="6783" y="21600"/>
                    <a:pt x="8166" y="20874"/>
                    <a:pt x="9351" y="19059"/>
                  </a:cubicBezTo>
                  <a:cubicBezTo>
                    <a:pt x="9944" y="18151"/>
                    <a:pt x="10405" y="16881"/>
                    <a:pt x="10800" y="15247"/>
                  </a:cubicBezTo>
                  <a:cubicBezTo>
                    <a:pt x="11261" y="16881"/>
                    <a:pt x="11788" y="18151"/>
                    <a:pt x="12380" y="19059"/>
                  </a:cubicBezTo>
                  <a:cubicBezTo>
                    <a:pt x="13566" y="20874"/>
                    <a:pt x="14949" y="21600"/>
                    <a:pt x="16200" y="21418"/>
                  </a:cubicBezTo>
                  <a:cubicBezTo>
                    <a:pt x="17451" y="21418"/>
                    <a:pt x="18900" y="20148"/>
                    <a:pt x="19888" y="18151"/>
                  </a:cubicBezTo>
                  <a:cubicBezTo>
                    <a:pt x="20876" y="16336"/>
                    <a:pt x="21600" y="13250"/>
                    <a:pt x="21600" y="10528"/>
                  </a:cubicBezTo>
                  <a:cubicBezTo>
                    <a:pt x="21402" y="12887"/>
                    <a:pt x="20546" y="15066"/>
                    <a:pt x="19559" y="16518"/>
                  </a:cubicBezTo>
                  <a:cubicBezTo>
                    <a:pt x="18571" y="17607"/>
                    <a:pt x="17385" y="18514"/>
                    <a:pt x="16332" y="1851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49" name="Freeform 335"/>
            <p:cNvSpPr/>
            <p:nvPr/>
          </p:nvSpPr>
          <p:spPr>
            <a:xfrm>
              <a:off x="98292" y="198759"/>
              <a:ext cx="44834" cy="21602"/>
            </a:xfrm>
            <a:custGeom>
              <a:avLst/>
              <a:gdLst/>
              <a:ahLst/>
              <a:cxnLst>
                <a:cxn ang="0">
                  <a:pos x="wd2" y="hd2"/>
                </a:cxn>
                <a:cxn ang="5400000">
                  <a:pos x="wd2" y="hd2"/>
                </a:cxn>
                <a:cxn ang="10800000">
                  <a:pos x="wd2" y="hd2"/>
                </a:cxn>
                <a:cxn ang="16200000">
                  <a:pos x="wd2" y="hd2"/>
                </a:cxn>
              </a:cxnLst>
              <a:rect l="0" t="0" r="r" b="b"/>
              <a:pathLst>
                <a:path w="20074" h="21600" extrusionOk="0">
                  <a:moveTo>
                    <a:pt x="9969" y="0"/>
                  </a:moveTo>
                  <a:cubicBezTo>
                    <a:pt x="8196" y="0"/>
                    <a:pt x="2554" y="0"/>
                    <a:pt x="620" y="3600"/>
                  </a:cubicBezTo>
                  <a:cubicBezTo>
                    <a:pt x="-831" y="5760"/>
                    <a:pt x="297" y="11520"/>
                    <a:pt x="3682" y="17280"/>
                  </a:cubicBezTo>
                  <a:cubicBezTo>
                    <a:pt x="6100" y="20880"/>
                    <a:pt x="8196" y="21600"/>
                    <a:pt x="9808" y="21600"/>
                  </a:cubicBezTo>
                  <a:cubicBezTo>
                    <a:pt x="11581" y="21600"/>
                    <a:pt x="13838" y="20160"/>
                    <a:pt x="15933" y="17280"/>
                  </a:cubicBezTo>
                  <a:cubicBezTo>
                    <a:pt x="20124" y="11520"/>
                    <a:pt x="20769" y="5760"/>
                    <a:pt x="19479" y="3600"/>
                  </a:cubicBezTo>
                  <a:cubicBezTo>
                    <a:pt x="17706" y="0"/>
                    <a:pt x="11903" y="0"/>
                    <a:pt x="9969"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sp>
        <p:nvSpPr>
          <p:cNvPr id="1751" name="Title Text"/>
          <p:cNvSpPr txBox="1">
            <a:spLocks noGrp="1"/>
          </p:cNvSpPr>
          <p:nvPr>
            <p:ph type="title"/>
          </p:nvPr>
        </p:nvSpPr>
        <p:spPr>
          <a:xfrm>
            <a:off x="539999" y="179999"/>
            <a:ext cx="9000002" cy="900003"/>
          </a:xfrm>
          <a:prstGeom prst="rect">
            <a:avLst/>
          </a:prstGeom>
        </p:spPr>
        <p:txBody>
          <a:bodyPr>
            <a:normAutofit/>
          </a:bodyPr>
          <a:lstStyle>
            <a:lvl1pPr algn="l">
              <a:defRPr sz="4400" spc="0"/>
            </a:lvl1pPr>
          </a:lstStyle>
          <a:p>
            <a:r>
              <a:t>Title Text</a:t>
            </a:r>
          </a:p>
        </p:txBody>
      </p:sp>
      <p:sp>
        <p:nvSpPr>
          <p:cNvPr id="1752" name="Body Level One…"/>
          <p:cNvSpPr txBox="1">
            <a:spLocks noGrp="1"/>
          </p:cNvSpPr>
          <p:nvPr>
            <p:ph type="body" sz="quarter" idx="1"/>
          </p:nvPr>
        </p:nvSpPr>
        <p:spPr>
          <a:xfrm>
            <a:off x="539999" y="1260000"/>
            <a:ext cx="4391643" cy="1545122"/>
          </a:xfrm>
          <a:prstGeom prst="rect">
            <a:avLst/>
          </a:prstGeom>
        </p:spPr>
        <p:txBody>
          <a:bodyPr anchor="t"/>
          <a:lstStyle>
            <a:lvl1pPr marL="228600" indent="-228600">
              <a:buClrTx/>
              <a:buSzPct val="100000"/>
              <a:buFont typeface="Arial"/>
              <a:buChar char="•"/>
              <a:defRPr sz="2800" spc="0"/>
            </a:lvl1pPr>
            <a:lvl2pPr marL="723900" indent="-266700">
              <a:buClrTx/>
              <a:buSzPct val="100000"/>
              <a:buFont typeface="Arial"/>
              <a:buChar char="•"/>
              <a:defRPr sz="2800" spc="0"/>
            </a:lvl2pPr>
            <a:lvl3pPr marL="1234438" indent="-320038">
              <a:buClrTx/>
              <a:buSzPct val="100000"/>
              <a:buFont typeface="Arial"/>
              <a:buChar char="•"/>
              <a:defRPr sz="2800" spc="0"/>
            </a:lvl3pPr>
            <a:lvl4pPr marL="1727200" indent="-355600">
              <a:buClrTx/>
              <a:buSzPct val="100000"/>
              <a:buFont typeface="Arial"/>
              <a:buChar char="•"/>
              <a:defRPr sz="2800" spc="0"/>
            </a:lvl4pPr>
            <a:lvl5pPr marL="2184400" indent="-355600">
              <a:buClrTx/>
              <a:buSzPct val="100000"/>
              <a:buFont typeface="Arial"/>
              <a:buChar char="•"/>
              <a:defRPr sz="2800" spc="0"/>
            </a:lvl5pPr>
          </a:lstStyle>
          <a:p>
            <a:r>
              <a:t>Body Level One</a:t>
            </a:r>
          </a:p>
          <a:p>
            <a:pPr lvl="1"/>
            <a:r>
              <a:t>Body Level Two</a:t>
            </a:r>
          </a:p>
          <a:p>
            <a:pPr lvl="2"/>
            <a:r>
              <a:t>Body Level Three</a:t>
            </a:r>
          </a:p>
          <a:p>
            <a:pPr lvl="3"/>
            <a:r>
              <a:t>Body Level Four</a:t>
            </a:r>
          </a:p>
          <a:p>
            <a:pPr lvl="4"/>
            <a:r>
              <a:t>Body Level Five</a:t>
            </a:r>
          </a:p>
        </p:txBody>
      </p:sp>
      <p:sp>
        <p:nvSpPr>
          <p:cNvPr id="175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x">
  <p:cSld name="Title, Content over Content">
    <p:spTree>
      <p:nvGrpSpPr>
        <p:cNvPr id="1" name=""/>
        <p:cNvGrpSpPr/>
        <p:nvPr/>
      </p:nvGrpSpPr>
      <p:grpSpPr>
        <a:xfrm>
          <a:off x="0" y="0"/>
          <a:ext cx="0" cy="0"/>
          <a:chOff x="0" y="0"/>
          <a:chExt cx="0" cy="0"/>
        </a:xfrm>
      </p:grpSpPr>
      <p:sp>
        <p:nvSpPr>
          <p:cNvPr id="1760" name="Rectangle 282"/>
          <p:cNvSpPr/>
          <p:nvPr/>
        </p:nvSpPr>
        <p:spPr>
          <a:xfrm>
            <a:off x="-1" y="5040000"/>
            <a:ext cx="10080002" cy="630002"/>
          </a:xfrm>
          <a:prstGeom prst="rect">
            <a:avLst/>
          </a:prstGeom>
          <a:solidFill>
            <a:srgbClr val="9ECF6C"/>
          </a:solidFill>
          <a:ln w="12700">
            <a:miter lim="400000"/>
          </a:ln>
        </p:spPr>
        <p:txBody>
          <a:bodyPr lIns="45718" tIns="45718" rIns="45718" bIns="45718" anchor="ctr"/>
          <a:lstStyle/>
          <a:p>
            <a:pPr>
              <a:defRPr spc="-1"/>
            </a:pPr>
            <a:endParaRPr/>
          </a:p>
        </p:txBody>
      </p:sp>
      <p:grpSp>
        <p:nvGrpSpPr>
          <p:cNvPr id="1784" name="Group 288"/>
          <p:cNvGrpSpPr/>
          <p:nvPr/>
        </p:nvGrpSpPr>
        <p:grpSpPr>
          <a:xfrm>
            <a:off x="7559997" y="4589888"/>
            <a:ext cx="539965" cy="720079"/>
            <a:chOff x="-1" y="-11"/>
            <a:chExt cx="539963" cy="720077"/>
          </a:xfrm>
        </p:grpSpPr>
        <p:sp>
          <p:nvSpPr>
            <p:cNvPr id="1761" name="Freeform 289"/>
            <p:cNvSpPr/>
            <p:nvPr/>
          </p:nvSpPr>
          <p:spPr>
            <a:xfrm>
              <a:off x="-2" y="493659"/>
              <a:ext cx="94683" cy="105482"/>
            </a:xfrm>
            <a:custGeom>
              <a:avLst/>
              <a:gdLst/>
              <a:ahLst/>
              <a:cxnLst>
                <a:cxn ang="0">
                  <a:pos x="wd2" y="hd2"/>
                </a:cxn>
                <a:cxn ang="5400000">
                  <a:pos x="wd2" y="hd2"/>
                </a:cxn>
                <a:cxn ang="10800000">
                  <a:pos x="wd2" y="hd2"/>
                </a:cxn>
                <a:cxn ang="16200000">
                  <a:pos x="wd2" y="hd2"/>
                </a:cxn>
              </a:cxnLst>
              <a:rect l="0" t="0" r="r" b="b"/>
              <a:pathLst>
                <a:path w="21600" h="21600" extrusionOk="0">
                  <a:moveTo>
                    <a:pt x="0" y="10763"/>
                  </a:moveTo>
                  <a:cubicBezTo>
                    <a:pt x="0" y="12680"/>
                    <a:pt x="493" y="14597"/>
                    <a:pt x="1478" y="16218"/>
                  </a:cubicBezTo>
                  <a:cubicBezTo>
                    <a:pt x="2464" y="17840"/>
                    <a:pt x="3778" y="19167"/>
                    <a:pt x="5421" y="20126"/>
                  </a:cubicBezTo>
                  <a:cubicBezTo>
                    <a:pt x="7063" y="21084"/>
                    <a:pt x="8870" y="21600"/>
                    <a:pt x="10759" y="21600"/>
                  </a:cubicBezTo>
                  <a:cubicBezTo>
                    <a:pt x="12648" y="21600"/>
                    <a:pt x="14537" y="21084"/>
                    <a:pt x="16179" y="20126"/>
                  </a:cubicBezTo>
                  <a:cubicBezTo>
                    <a:pt x="17822" y="19167"/>
                    <a:pt x="19136" y="17840"/>
                    <a:pt x="20122" y="16218"/>
                  </a:cubicBezTo>
                  <a:cubicBezTo>
                    <a:pt x="21025" y="14597"/>
                    <a:pt x="21600" y="12680"/>
                    <a:pt x="21600" y="10763"/>
                  </a:cubicBezTo>
                  <a:cubicBezTo>
                    <a:pt x="21600" y="8846"/>
                    <a:pt x="21025" y="7003"/>
                    <a:pt x="20122" y="5382"/>
                  </a:cubicBezTo>
                  <a:cubicBezTo>
                    <a:pt x="19136" y="3760"/>
                    <a:pt x="17822" y="2433"/>
                    <a:pt x="16179" y="1474"/>
                  </a:cubicBezTo>
                  <a:cubicBezTo>
                    <a:pt x="14537" y="516"/>
                    <a:pt x="12648" y="0"/>
                    <a:pt x="10759" y="0"/>
                  </a:cubicBezTo>
                  <a:cubicBezTo>
                    <a:pt x="8952" y="0"/>
                    <a:pt x="7063" y="516"/>
                    <a:pt x="5421" y="1474"/>
                  </a:cubicBezTo>
                  <a:cubicBezTo>
                    <a:pt x="3778" y="2433"/>
                    <a:pt x="2464" y="3760"/>
                    <a:pt x="1478" y="5382"/>
                  </a:cubicBezTo>
                  <a:cubicBezTo>
                    <a:pt x="493" y="7003"/>
                    <a:pt x="0" y="8846"/>
                    <a:pt x="0" y="1076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62" name="Freeform 290"/>
            <p:cNvSpPr/>
            <p:nvPr/>
          </p:nvSpPr>
          <p:spPr>
            <a:xfrm>
              <a:off x="34209" y="481419"/>
              <a:ext cx="163962" cy="209925"/>
            </a:xfrm>
            <a:custGeom>
              <a:avLst/>
              <a:gdLst/>
              <a:ahLst/>
              <a:cxnLst>
                <a:cxn ang="0">
                  <a:pos x="wd2" y="hd2"/>
                </a:cxn>
                <a:cxn ang="5400000">
                  <a:pos x="wd2" y="hd2"/>
                </a:cxn>
                <a:cxn ang="10800000">
                  <a:pos x="wd2" y="hd2"/>
                </a:cxn>
                <a:cxn ang="16200000">
                  <a:pos x="wd2" y="hd2"/>
                </a:cxn>
              </a:cxnLst>
              <a:rect l="0" t="0" r="r" b="b"/>
              <a:pathLst>
                <a:path w="17380" h="20447" extrusionOk="0">
                  <a:moveTo>
                    <a:pt x="991" y="17182"/>
                  </a:moveTo>
                  <a:cubicBezTo>
                    <a:pt x="-2749" y="3962"/>
                    <a:pt x="5151" y="5716"/>
                    <a:pt x="7250" y="0"/>
                  </a:cubicBezTo>
                  <a:cubicBezTo>
                    <a:pt x="10188" y="1368"/>
                    <a:pt x="13165" y="2700"/>
                    <a:pt x="16141" y="4068"/>
                  </a:cubicBezTo>
                  <a:cubicBezTo>
                    <a:pt x="16141" y="3962"/>
                    <a:pt x="18851" y="16726"/>
                    <a:pt x="16256" y="19531"/>
                  </a:cubicBezTo>
                  <a:cubicBezTo>
                    <a:pt x="14233" y="21600"/>
                    <a:pt x="1754" y="19882"/>
                    <a:pt x="991" y="1718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63" name="Freeform 291"/>
            <p:cNvSpPr/>
            <p:nvPr/>
          </p:nvSpPr>
          <p:spPr>
            <a:xfrm>
              <a:off x="89639" y="598279"/>
              <a:ext cx="96842" cy="51263"/>
            </a:xfrm>
            <a:custGeom>
              <a:avLst/>
              <a:gdLst/>
              <a:ahLst/>
              <a:cxnLst>
                <a:cxn ang="0">
                  <a:pos x="wd2" y="hd2"/>
                </a:cxn>
                <a:cxn ang="5400000">
                  <a:pos x="wd2" y="hd2"/>
                </a:cxn>
                <a:cxn ang="10800000">
                  <a:pos x="wd2" y="hd2"/>
                </a:cxn>
                <a:cxn ang="16200000">
                  <a:pos x="wd2" y="hd2"/>
                </a:cxn>
              </a:cxnLst>
              <a:rect l="0" t="0" r="r" b="b"/>
              <a:pathLst>
                <a:path w="21600" h="20782" extrusionOk="0">
                  <a:moveTo>
                    <a:pt x="18709" y="9982"/>
                  </a:moveTo>
                  <a:cubicBezTo>
                    <a:pt x="17103" y="7063"/>
                    <a:pt x="15257" y="4144"/>
                    <a:pt x="13169" y="2685"/>
                  </a:cubicBezTo>
                  <a:cubicBezTo>
                    <a:pt x="8993" y="-818"/>
                    <a:pt x="4175" y="-818"/>
                    <a:pt x="0" y="2247"/>
                  </a:cubicBezTo>
                  <a:cubicBezTo>
                    <a:pt x="4497" y="2247"/>
                    <a:pt x="8431" y="2685"/>
                    <a:pt x="12366" y="6041"/>
                  </a:cubicBezTo>
                  <a:cubicBezTo>
                    <a:pt x="14213" y="7501"/>
                    <a:pt x="16059" y="9544"/>
                    <a:pt x="17585" y="11879"/>
                  </a:cubicBezTo>
                  <a:cubicBezTo>
                    <a:pt x="18950" y="14360"/>
                    <a:pt x="20476" y="17279"/>
                    <a:pt x="21600" y="20782"/>
                  </a:cubicBezTo>
                  <a:cubicBezTo>
                    <a:pt x="21279" y="16841"/>
                    <a:pt x="20315" y="12901"/>
                    <a:pt x="18709" y="998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64" name="Freeform 292"/>
            <p:cNvSpPr/>
            <p:nvPr/>
          </p:nvSpPr>
          <p:spPr>
            <a:xfrm>
              <a:off x="166319" y="464499"/>
              <a:ext cx="139386" cy="255568"/>
            </a:xfrm>
            <a:custGeom>
              <a:avLst/>
              <a:gdLst/>
              <a:ahLst/>
              <a:cxnLst>
                <a:cxn ang="0">
                  <a:pos x="wd2" y="hd2"/>
                </a:cxn>
                <a:cxn ang="5400000">
                  <a:pos x="wd2" y="hd2"/>
                </a:cxn>
                <a:cxn ang="10800000">
                  <a:pos x="wd2" y="hd2"/>
                </a:cxn>
                <a:cxn ang="16200000">
                  <a:pos x="wd2" y="hd2"/>
                </a:cxn>
              </a:cxnLst>
              <a:rect l="0" t="0" r="r" b="b"/>
              <a:pathLst>
                <a:path w="19495" h="21121" extrusionOk="0">
                  <a:moveTo>
                    <a:pt x="3978" y="19815"/>
                  </a:moveTo>
                  <a:cubicBezTo>
                    <a:pt x="0" y="17345"/>
                    <a:pt x="151" y="6337"/>
                    <a:pt x="0" y="863"/>
                  </a:cubicBezTo>
                  <a:cubicBezTo>
                    <a:pt x="5589" y="595"/>
                    <a:pt x="11228" y="298"/>
                    <a:pt x="16817" y="0"/>
                  </a:cubicBezTo>
                  <a:cubicBezTo>
                    <a:pt x="16968" y="0"/>
                    <a:pt x="21600" y="17435"/>
                    <a:pt x="18327" y="19815"/>
                  </a:cubicBezTo>
                  <a:cubicBezTo>
                    <a:pt x="15860" y="21600"/>
                    <a:pt x="6747" y="21511"/>
                    <a:pt x="3978"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65" name="Freeform 293"/>
            <p:cNvSpPr/>
            <p:nvPr/>
          </p:nvSpPr>
          <p:spPr>
            <a:xfrm>
              <a:off x="288397" y="464499"/>
              <a:ext cx="139645" cy="255568"/>
            </a:xfrm>
            <a:custGeom>
              <a:avLst/>
              <a:gdLst/>
              <a:ahLst/>
              <a:cxnLst>
                <a:cxn ang="0">
                  <a:pos x="wd2" y="hd2"/>
                </a:cxn>
                <a:cxn ang="5400000">
                  <a:pos x="wd2" y="hd2"/>
                </a:cxn>
                <a:cxn ang="10800000">
                  <a:pos x="wd2" y="hd2"/>
                </a:cxn>
                <a:cxn ang="16200000">
                  <a:pos x="wd2" y="hd2"/>
                </a:cxn>
              </a:cxnLst>
              <a:rect l="0" t="0" r="r" b="b"/>
              <a:pathLst>
                <a:path w="19530" h="21121" extrusionOk="0">
                  <a:moveTo>
                    <a:pt x="15552" y="19815"/>
                  </a:moveTo>
                  <a:cubicBezTo>
                    <a:pt x="19530" y="17345"/>
                    <a:pt x="19329" y="6337"/>
                    <a:pt x="19530" y="863"/>
                  </a:cubicBezTo>
                  <a:cubicBezTo>
                    <a:pt x="13891" y="595"/>
                    <a:pt x="8302" y="298"/>
                    <a:pt x="2713" y="0"/>
                  </a:cubicBezTo>
                  <a:cubicBezTo>
                    <a:pt x="2210" y="6605"/>
                    <a:pt x="-2070" y="17435"/>
                    <a:pt x="1253" y="19815"/>
                  </a:cubicBezTo>
                  <a:cubicBezTo>
                    <a:pt x="3720" y="21600"/>
                    <a:pt x="12783" y="21511"/>
                    <a:pt x="15552"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66" name="Freeform 294"/>
            <p:cNvSpPr/>
            <p:nvPr/>
          </p:nvSpPr>
          <p:spPr>
            <a:xfrm>
              <a:off x="290830" y="601299"/>
              <a:ext cx="12702" cy="103322"/>
            </a:xfrm>
            <a:custGeom>
              <a:avLst/>
              <a:gdLst/>
              <a:ahLst/>
              <a:cxnLst>
                <a:cxn ang="0">
                  <a:pos x="wd2" y="hd2"/>
                </a:cxn>
                <a:cxn ang="5400000">
                  <a:pos x="wd2" y="hd2"/>
                </a:cxn>
                <a:cxn ang="10800000">
                  <a:pos x="wd2" y="hd2"/>
                </a:cxn>
                <a:cxn ang="16200000">
                  <a:pos x="wd2" y="hd2"/>
                </a:cxn>
              </a:cxnLst>
              <a:rect l="0" t="0" r="r" b="b"/>
              <a:pathLst>
                <a:path w="21600" h="21600" extrusionOk="0">
                  <a:moveTo>
                    <a:pt x="21600" y="10838"/>
                  </a:moveTo>
                  <a:cubicBezTo>
                    <a:pt x="21600" y="7376"/>
                    <a:pt x="18400" y="3613"/>
                    <a:pt x="11200" y="0"/>
                  </a:cubicBezTo>
                  <a:cubicBezTo>
                    <a:pt x="3200" y="3613"/>
                    <a:pt x="0" y="7376"/>
                    <a:pt x="0" y="10838"/>
                  </a:cubicBezTo>
                  <a:cubicBezTo>
                    <a:pt x="3200" y="14601"/>
                    <a:pt x="3200" y="18138"/>
                    <a:pt x="11200" y="21600"/>
                  </a:cubicBezTo>
                  <a:cubicBezTo>
                    <a:pt x="18400" y="18138"/>
                    <a:pt x="21600" y="14375"/>
                    <a:pt x="21600" y="1083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67" name="Freeform 295"/>
            <p:cNvSpPr/>
            <p:nvPr/>
          </p:nvSpPr>
          <p:spPr>
            <a:xfrm>
              <a:off x="191159" y="454779"/>
              <a:ext cx="212044" cy="208802"/>
            </a:xfrm>
            <a:custGeom>
              <a:avLst/>
              <a:gdLst/>
              <a:ahLst/>
              <a:cxnLst>
                <a:cxn ang="0">
                  <a:pos x="wd2" y="hd2"/>
                </a:cxn>
                <a:cxn ang="5400000">
                  <a:pos x="wd2" y="hd2"/>
                </a:cxn>
                <a:cxn ang="10800000">
                  <a:pos x="wd2" y="hd2"/>
                </a:cxn>
                <a:cxn ang="16200000">
                  <a:pos x="wd2" y="hd2"/>
                </a:cxn>
              </a:cxnLst>
              <a:rect l="0" t="0" r="r" b="b"/>
              <a:pathLst>
                <a:path w="21600" h="21600" extrusionOk="0">
                  <a:moveTo>
                    <a:pt x="10818" y="21600"/>
                  </a:moveTo>
                  <a:cubicBezTo>
                    <a:pt x="14412" y="17764"/>
                    <a:pt x="21600" y="15753"/>
                    <a:pt x="21600" y="10167"/>
                  </a:cubicBezTo>
                  <a:cubicBezTo>
                    <a:pt x="21600" y="4581"/>
                    <a:pt x="16833" y="0"/>
                    <a:pt x="10818" y="0"/>
                  </a:cubicBezTo>
                  <a:cubicBezTo>
                    <a:pt x="4804" y="0"/>
                    <a:pt x="0" y="4581"/>
                    <a:pt x="0" y="10167"/>
                  </a:cubicBezTo>
                  <a:cubicBezTo>
                    <a:pt x="0" y="15753"/>
                    <a:pt x="7188" y="17764"/>
                    <a:pt x="10818"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68" name="Freeform 296"/>
            <p:cNvSpPr/>
            <p:nvPr/>
          </p:nvSpPr>
          <p:spPr>
            <a:xfrm>
              <a:off x="54789" y="-12"/>
              <a:ext cx="159412" cy="315832"/>
            </a:xfrm>
            <a:custGeom>
              <a:avLst/>
              <a:gdLst/>
              <a:ahLst/>
              <a:cxnLst>
                <a:cxn ang="0">
                  <a:pos x="wd2" y="hd2"/>
                </a:cxn>
                <a:cxn ang="5400000">
                  <a:pos x="wd2" y="hd2"/>
                </a:cxn>
                <a:cxn ang="10800000">
                  <a:pos x="wd2" y="hd2"/>
                </a:cxn>
                <a:cxn ang="16200000">
                  <a:pos x="wd2" y="hd2"/>
                </a:cxn>
              </a:cxnLst>
              <a:rect l="0" t="0" r="r" b="b"/>
              <a:pathLst>
                <a:path w="19400" h="21388" extrusionOk="0">
                  <a:moveTo>
                    <a:pt x="17691" y="9369"/>
                  </a:moveTo>
                  <a:cubicBezTo>
                    <a:pt x="18436" y="17902"/>
                    <a:pt x="18830" y="16610"/>
                    <a:pt x="19400" y="20242"/>
                  </a:cubicBezTo>
                  <a:cubicBezTo>
                    <a:pt x="16727" y="20632"/>
                    <a:pt x="14055" y="20998"/>
                    <a:pt x="11382" y="21388"/>
                  </a:cubicBezTo>
                  <a:cubicBezTo>
                    <a:pt x="8096" y="18146"/>
                    <a:pt x="11820" y="20559"/>
                    <a:pt x="1524" y="11636"/>
                  </a:cubicBezTo>
                  <a:cubicBezTo>
                    <a:pt x="-2200" y="8321"/>
                    <a:pt x="1787" y="495"/>
                    <a:pt x="4065" y="7"/>
                  </a:cubicBezTo>
                  <a:cubicBezTo>
                    <a:pt x="5511" y="-212"/>
                    <a:pt x="17428" y="4981"/>
                    <a:pt x="17691" y="936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69" name="Freeform 297"/>
            <p:cNvSpPr/>
            <p:nvPr/>
          </p:nvSpPr>
          <p:spPr>
            <a:xfrm>
              <a:off x="85687" y="63562"/>
              <a:ext cx="115914" cy="249738"/>
            </a:xfrm>
            <a:custGeom>
              <a:avLst/>
              <a:gdLst/>
              <a:ahLst/>
              <a:cxnLst>
                <a:cxn ang="0">
                  <a:pos x="wd2" y="hd2"/>
                </a:cxn>
                <a:cxn ang="5400000">
                  <a:pos x="wd2" y="hd2"/>
                </a:cxn>
                <a:cxn ang="10800000">
                  <a:pos x="wd2" y="hd2"/>
                </a:cxn>
                <a:cxn ang="16200000">
                  <a:pos x="wd2" y="hd2"/>
                </a:cxn>
              </a:cxnLst>
              <a:rect l="0" t="0" r="r" b="b"/>
              <a:pathLst>
                <a:path w="20217" h="21315" extrusionOk="0">
                  <a:moveTo>
                    <a:pt x="15068" y="6966"/>
                  </a:moveTo>
                  <a:cubicBezTo>
                    <a:pt x="18961" y="17413"/>
                    <a:pt x="18522" y="15907"/>
                    <a:pt x="20217" y="20393"/>
                  </a:cubicBezTo>
                  <a:cubicBezTo>
                    <a:pt x="17705" y="20700"/>
                    <a:pt x="15131" y="21008"/>
                    <a:pt x="12619" y="21315"/>
                  </a:cubicBezTo>
                  <a:cubicBezTo>
                    <a:pt x="8915" y="17075"/>
                    <a:pt x="12619" y="20578"/>
                    <a:pt x="1505" y="8595"/>
                  </a:cubicBezTo>
                  <a:cubicBezTo>
                    <a:pt x="-1383" y="5553"/>
                    <a:pt x="250" y="514"/>
                    <a:pt x="3326" y="22"/>
                  </a:cubicBezTo>
                  <a:cubicBezTo>
                    <a:pt x="5398" y="-285"/>
                    <a:pt x="13436" y="2665"/>
                    <a:pt x="15068" y="696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70" name="Freeform 298"/>
            <p:cNvSpPr/>
            <p:nvPr/>
          </p:nvSpPr>
          <p:spPr>
            <a:xfrm>
              <a:off x="379440" y="-12"/>
              <a:ext cx="160523" cy="315832"/>
            </a:xfrm>
            <a:custGeom>
              <a:avLst/>
              <a:gdLst/>
              <a:ahLst/>
              <a:cxnLst>
                <a:cxn ang="0">
                  <a:pos x="wd2" y="hd2"/>
                </a:cxn>
                <a:cxn ang="5400000">
                  <a:pos x="wd2" y="hd2"/>
                </a:cxn>
                <a:cxn ang="10800000">
                  <a:pos x="wd2" y="hd2"/>
                </a:cxn>
                <a:cxn ang="16200000">
                  <a:pos x="wd2" y="hd2"/>
                </a:cxn>
              </a:cxnLst>
              <a:rect l="0" t="0" r="r" b="b"/>
              <a:pathLst>
                <a:path w="19339" h="21388" extrusionOk="0">
                  <a:moveTo>
                    <a:pt x="1692" y="9369"/>
                  </a:moveTo>
                  <a:cubicBezTo>
                    <a:pt x="998" y="17902"/>
                    <a:pt x="564" y="16610"/>
                    <a:pt x="0" y="20242"/>
                  </a:cubicBezTo>
                  <a:cubicBezTo>
                    <a:pt x="2646" y="20632"/>
                    <a:pt x="5292" y="20998"/>
                    <a:pt x="7937" y="21388"/>
                  </a:cubicBezTo>
                  <a:cubicBezTo>
                    <a:pt x="11234" y="18146"/>
                    <a:pt x="7504" y="20559"/>
                    <a:pt x="17783" y="11636"/>
                  </a:cubicBezTo>
                  <a:cubicBezTo>
                    <a:pt x="21600" y="8321"/>
                    <a:pt x="17480" y="495"/>
                    <a:pt x="15181" y="7"/>
                  </a:cubicBezTo>
                  <a:cubicBezTo>
                    <a:pt x="13793" y="-212"/>
                    <a:pt x="1995" y="4981"/>
                    <a:pt x="1692" y="936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71" name="Freeform 299"/>
            <p:cNvSpPr/>
            <p:nvPr/>
          </p:nvSpPr>
          <p:spPr>
            <a:xfrm>
              <a:off x="392400" y="63562"/>
              <a:ext cx="116178" cy="250818"/>
            </a:xfrm>
            <a:custGeom>
              <a:avLst/>
              <a:gdLst/>
              <a:ahLst/>
              <a:cxnLst>
                <a:cxn ang="0">
                  <a:pos x="wd2" y="hd2"/>
                </a:cxn>
                <a:cxn ang="5400000">
                  <a:pos x="wd2" y="hd2"/>
                </a:cxn>
                <a:cxn ang="10800000">
                  <a:pos x="wd2" y="hd2"/>
                </a:cxn>
                <a:cxn ang="16200000">
                  <a:pos x="wd2" y="hd2"/>
                </a:cxn>
              </a:cxnLst>
              <a:rect l="0" t="0" r="r" b="b"/>
              <a:pathLst>
                <a:path w="20263" h="21316" extrusionOk="0">
                  <a:moveTo>
                    <a:pt x="5149" y="6936"/>
                  </a:moveTo>
                  <a:cubicBezTo>
                    <a:pt x="1193" y="17339"/>
                    <a:pt x="1695" y="15840"/>
                    <a:pt x="0" y="20306"/>
                  </a:cubicBezTo>
                  <a:cubicBezTo>
                    <a:pt x="2449" y="20643"/>
                    <a:pt x="4960" y="20979"/>
                    <a:pt x="7409" y="21316"/>
                  </a:cubicBezTo>
                  <a:cubicBezTo>
                    <a:pt x="11177" y="17124"/>
                    <a:pt x="7409" y="20643"/>
                    <a:pt x="18712" y="8711"/>
                  </a:cubicBezTo>
                  <a:cubicBezTo>
                    <a:pt x="21600" y="5529"/>
                    <a:pt x="20156" y="511"/>
                    <a:pt x="16828" y="22"/>
                  </a:cubicBezTo>
                  <a:cubicBezTo>
                    <a:pt x="14819" y="-284"/>
                    <a:pt x="6844" y="2653"/>
                    <a:pt x="5149" y="693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72" name="Freeform 300"/>
            <p:cNvSpPr/>
            <p:nvPr/>
          </p:nvSpPr>
          <p:spPr>
            <a:xfrm>
              <a:off x="80990" y="191978"/>
              <a:ext cx="432048" cy="385204"/>
            </a:xfrm>
            <a:custGeom>
              <a:avLst/>
              <a:gdLst/>
              <a:ahLst/>
              <a:cxnLst>
                <a:cxn ang="0">
                  <a:pos x="wd2" y="hd2"/>
                </a:cxn>
                <a:cxn ang="5400000">
                  <a:pos x="wd2" y="hd2"/>
                </a:cxn>
                <a:cxn ang="10800000">
                  <a:pos x="wd2" y="hd2"/>
                </a:cxn>
                <a:cxn ang="16200000">
                  <a:pos x="wd2" y="hd2"/>
                </a:cxn>
              </a:cxnLst>
              <a:rect l="0" t="0" r="r" b="b"/>
              <a:pathLst>
                <a:path w="17756" h="21600" extrusionOk="0">
                  <a:moveTo>
                    <a:pt x="8877" y="0"/>
                  </a:moveTo>
                  <a:cubicBezTo>
                    <a:pt x="3980" y="0"/>
                    <a:pt x="1746" y="2907"/>
                    <a:pt x="1746" y="6924"/>
                  </a:cubicBezTo>
                  <a:cubicBezTo>
                    <a:pt x="1746" y="10295"/>
                    <a:pt x="-1923" y="15281"/>
                    <a:pt x="1376" y="18572"/>
                  </a:cubicBezTo>
                  <a:cubicBezTo>
                    <a:pt x="2959" y="20187"/>
                    <a:pt x="5681" y="21600"/>
                    <a:pt x="8877" y="21600"/>
                  </a:cubicBezTo>
                  <a:cubicBezTo>
                    <a:pt x="12073" y="21600"/>
                    <a:pt x="14780" y="20187"/>
                    <a:pt x="16393" y="18572"/>
                  </a:cubicBezTo>
                  <a:cubicBezTo>
                    <a:pt x="19677" y="15221"/>
                    <a:pt x="15993" y="10295"/>
                    <a:pt x="15993" y="6924"/>
                  </a:cubicBezTo>
                  <a:cubicBezTo>
                    <a:pt x="15993" y="2907"/>
                    <a:pt x="13818" y="0"/>
                    <a:pt x="8877"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73" name="Freeform 301"/>
            <p:cNvSpPr/>
            <p:nvPr/>
          </p:nvSpPr>
          <p:spPr>
            <a:xfrm>
              <a:off x="109470" y="244895"/>
              <a:ext cx="377743" cy="319326"/>
            </a:xfrm>
            <a:custGeom>
              <a:avLst/>
              <a:gdLst/>
              <a:ahLst/>
              <a:cxnLst>
                <a:cxn ang="0">
                  <a:pos x="wd2" y="hd2"/>
                </a:cxn>
                <a:cxn ang="5400000">
                  <a:pos x="wd2" y="hd2"/>
                </a:cxn>
                <a:cxn ang="10800000">
                  <a:pos x="wd2" y="hd2"/>
                </a:cxn>
                <a:cxn ang="16200000">
                  <a:pos x="wd2" y="hd2"/>
                </a:cxn>
              </a:cxnLst>
              <a:rect l="0" t="0" r="r" b="b"/>
              <a:pathLst>
                <a:path w="19777" h="21359" extrusionOk="0">
                  <a:moveTo>
                    <a:pt x="9027" y="722"/>
                  </a:moveTo>
                  <a:cubicBezTo>
                    <a:pt x="9573" y="-241"/>
                    <a:pt x="10063" y="-241"/>
                    <a:pt x="10629" y="722"/>
                  </a:cubicBezTo>
                  <a:cubicBezTo>
                    <a:pt x="11911" y="2889"/>
                    <a:pt x="13965" y="7561"/>
                    <a:pt x="14078" y="11414"/>
                  </a:cubicBezTo>
                  <a:cubicBezTo>
                    <a:pt x="16434" y="11004"/>
                    <a:pt x="19073" y="11149"/>
                    <a:pt x="19638" y="12786"/>
                  </a:cubicBezTo>
                  <a:cubicBezTo>
                    <a:pt x="20675" y="15989"/>
                    <a:pt x="15756" y="21359"/>
                    <a:pt x="9894" y="21359"/>
                  </a:cubicBezTo>
                  <a:cubicBezTo>
                    <a:pt x="3957" y="21359"/>
                    <a:pt x="-925" y="15989"/>
                    <a:pt x="149" y="12786"/>
                  </a:cubicBezTo>
                  <a:cubicBezTo>
                    <a:pt x="564" y="11149"/>
                    <a:pt x="3297" y="11004"/>
                    <a:pt x="5559" y="11414"/>
                  </a:cubicBezTo>
                  <a:cubicBezTo>
                    <a:pt x="5710" y="7561"/>
                    <a:pt x="7726" y="2889"/>
                    <a:pt x="9027" y="72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74" name="Freeform 302"/>
            <p:cNvSpPr/>
            <p:nvPr/>
          </p:nvSpPr>
          <p:spPr>
            <a:xfrm>
              <a:off x="208117" y="472780"/>
              <a:ext cx="178130" cy="65882"/>
            </a:xfrm>
            <a:custGeom>
              <a:avLst/>
              <a:gdLst/>
              <a:ahLst/>
              <a:cxnLst>
                <a:cxn ang="0">
                  <a:pos x="wd2" y="hd2"/>
                </a:cxn>
                <a:cxn ang="5400000">
                  <a:pos x="wd2" y="hd2"/>
                </a:cxn>
                <a:cxn ang="10800000">
                  <a:pos x="wd2" y="hd2"/>
                </a:cxn>
                <a:cxn ang="16200000">
                  <a:pos x="wd2" y="hd2"/>
                </a:cxn>
              </a:cxnLst>
              <a:rect l="0" t="0" r="r" b="b"/>
              <a:pathLst>
                <a:path w="20435" h="21600" extrusionOk="0">
                  <a:moveTo>
                    <a:pt x="4126" y="7908"/>
                  </a:moveTo>
                  <a:cubicBezTo>
                    <a:pt x="5613" y="8262"/>
                    <a:pt x="7224" y="7200"/>
                    <a:pt x="8463" y="4721"/>
                  </a:cubicBezTo>
                  <a:cubicBezTo>
                    <a:pt x="9124" y="3541"/>
                    <a:pt x="9660" y="2007"/>
                    <a:pt x="10239" y="0"/>
                  </a:cubicBezTo>
                  <a:cubicBezTo>
                    <a:pt x="10610" y="2007"/>
                    <a:pt x="11271" y="3541"/>
                    <a:pt x="11973" y="4721"/>
                  </a:cubicBezTo>
                  <a:cubicBezTo>
                    <a:pt x="13336" y="7200"/>
                    <a:pt x="14782" y="8262"/>
                    <a:pt x="16310" y="7908"/>
                  </a:cubicBezTo>
                  <a:cubicBezTo>
                    <a:pt x="17797" y="7908"/>
                    <a:pt x="19283" y="6256"/>
                    <a:pt x="20357" y="3541"/>
                  </a:cubicBezTo>
                  <a:cubicBezTo>
                    <a:pt x="21018" y="2007"/>
                    <a:pt x="17507" y="21600"/>
                    <a:pt x="10239" y="21600"/>
                  </a:cubicBezTo>
                  <a:cubicBezTo>
                    <a:pt x="2929" y="21600"/>
                    <a:pt x="-582" y="2007"/>
                    <a:pt x="79" y="3541"/>
                  </a:cubicBezTo>
                  <a:cubicBezTo>
                    <a:pt x="1153" y="5902"/>
                    <a:pt x="2639" y="7554"/>
                    <a:pt x="4126" y="790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75" name="Freeform 303"/>
            <p:cNvSpPr/>
            <p:nvPr/>
          </p:nvSpPr>
          <p:spPr>
            <a:xfrm>
              <a:off x="145155" y="292117"/>
              <a:ext cx="104635" cy="126643"/>
            </a:xfrm>
            <a:custGeom>
              <a:avLst/>
              <a:gdLst/>
              <a:ahLst/>
              <a:cxnLst>
                <a:cxn ang="0">
                  <a:pos x="wd2" y="hd2"/>
                </a:cxn>
                <a:cxn ang="5400000">
                  <a:pos x="wd2" y="hd2"/>
                </a:cxn>
                <a:cxn ang="10800000">
                  <a:pos x="wd2" y="hd2"/>
                </a:cxn>
                <a:cxn ang="16200000">
                  <a:pos x="wd2" y="hd2"/>
                </a:cxn>
              </a:cxnLst>
              <a:rect l="0" t="0" r="r" b="b"/>
              <a:pathLst>
                <a:path w="19558" h="18178" extrusionOk="0">
                  <a:moveTo>
                    <a:pt x="12771" y="509"/>
                  </a:moveTo>
                  <a:cubicBezTo>
                    <a:pt x="6176" y="-1610"/>
                    <a:pt x="1735" y="3402"/>
                    <a:pt x="659" y="6141"/>
                  </a:cubicBezTo>
                  <a:cubicBezTo>
                    <a:pt x="-1091" y="10275"/>
                    <a:pt x="1130" y="14926"/>
                    <a:pt x="1735" y="16011"/>
                  </a:cubicBezTo>
                  <a:cubicBezTo>
                    <a:pt x="2273" y="16683"/>
                    <a:pt x="7051" y="19990"/>
                    <a:pt x="17885" y="16838"/>
                  </a:cubicBezTo>
                  <a:cubicBezTo>
                    <a:pt x="17616" y="16838"/>
                    <a:pt x="20509" y="12187"/>
                    <a:pt x="19230" y="7898"/>
                  </a:cubicBezTo>
                  <a:cubicBezTo>
                    <a:pt x="17077" y="5418"/>
                    <a:pt x="18490" y="2214"/>
                    <a:pt x="12771" y="50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76" name="Freeform 304"/>
            <p:cNvSpPr/>
            <p:nvPr/>
          </p:nvSpPr>
          <p:spPr>
            <a:xfrm>
              <a:off x="138207" y="285194"/>
              <a:ext cx="109474" cy="136950"/>
            </a:xfrm>
            <a:custGeom>
              <a:avLst/>
              <a:gdLst/>
              <a:ahLst/>
              <a:cxnLst>
                <a:cxn ang="0">
                  <a:pos x="wd2" y="hd2"/>
                </a:cxn>
                <a:cxn ang="5400000">
                  <a:pos x="wd2" y="hd2"/>
                </a:cxn>
                <a:cxn ang="10800000">
                  <a:pos x="wd2" y="hd2"/>
                </a:cxn>
                <a:cxn ang="16200000">
                  <a:pos x="wd2" y="hd2"/>
                </a:cxn>
              </a:cxnLst>
              <a:rect l="0" t="0" r="r" b="b"/>
              <a:pathLst>
                <a:path w="21326" h="21233" extrusionOk="0">
                  <a:moveTo>
                    <a:pt x="18801" y="3465"/>
                  </a:moveTo>
                  <a:cubicBezTo>
                    <a:pt x="17820" y="2516"/>
                    <a:pt x="16908" y="1790"/>
                    <a:pt x="15856" y="1232"/>
                  </a:cubicBezTo>
                  <a:cubicBezTo>
                    <a:pt x="15365" y="841"/>
                    <a:pt x="14664" y="618"/>
                    <a:pt x="13962" y="451"/>
                  </a:cubicBezTo>
                  <a:cubicBezTo>
                    <a:pt x="13261" y="227"/>
                    <a:pt x="12630" y="60"/>
                    <a:pt x="11858" y="60"/>
                  </a:cubicBezTo>
                  <a:cubicBezTo>
                    <a:pt x="9123" y="-275"/>
                    <a:pt x="6388" y="841"/>
                    <a:pt x="4565" y="2292"/>
                  </a:cubicBezTo>
                  <a:cubicBezTo>
                    <a:pt x="2671" y="3799"/>
                    <a:pt x="1129" y="5920"/>
                    <a:pt x="427" y="8097"/>
                  </a:cubicBezTo>
                  <a:cubicBezTo>
                    <a:pt x="-274" y="10330"/>
                    <a:pt x="-64" y="12730"/>
                    <a:pt x="708" y="14962"/>
                  </a:cubicBezTo>
                  <a:cubicBezTo>
                    <a:pt x="918" y="16078"/>
                    <a:pt x="1339" y="17195"/>
                    <a:pt x="2040" y="18144"/>
                  </a:cubicBezTo>
                  <a:cubicBezTo>
                    <a:pt x="2110" y="18255"/>
                    <a:pt x="2181" y="18423"/>
                    <a:pt x="2251" y="18534"/>
                  </a:cubicBezTo>
                  <a:cubicBezTo>
                    <a:pt x="2251" y="18702"/>
                    <a:pt x="2251" y="18869"/>
                    <a:pt x="2251" y="19037"/>
                  </a:cubicBezTo>
                  <a:cubicBezTo>
                    <a:pt x="2321" y="19148"/>
                    <a:pt x="2391" y="19204"/>
                    <a:pt x="2461" y="19260"/>
                  </a:cubicBezTo>
                  <a:cubicBezTo>
                    <a:pt x="2671" y="19427"/>
                    <a:pt x="2882" y="19595"/>
                    <a:pt x="3443" y="19762"/>
                  </a:cubicBezTo>
                  <a:cubicBezTo>
                    <a:pt x="4074" y="20209"/>
                    <a:pt x="4565" y="20376"/>
                    <a:pt x="5196" y="20599"/>
                  </a:cubicBezTo>
                  <a:cubicBezTo>
                    <a:pt x="7791" y="21325"/>
                    <a:pt x="10316" y="21325"/>
                    <a:pt x="12840" y="21102"/>
                  </a:cubicBezTo>
                  <a:cubicBezTo>
                    <a:pt x="15365" y="20767"/>
                    <a:pt x="17609" y="20209"/>
                    <a:pt x="19923" y="19260"/>
                  </a:cubicBezTo>
                  <a:cubicBezTo>
                    <a:pt x="17609" y="19595"/>
                    <a:pt x="15084" y="20209"/>
                    <a:pt x="12840" y="20209"/>
                  </a:cubicBezTo>
                  <a:cubicBezTo>
                    <a:pt x="10596" y="20209"/>
                    <a:pt x="8001" y="19985"/>
                    <a:pt x="5897" y="19260"/>
                  </a:cubicBezTo>
                  <a:cubicBezTo>
                    <a:pt x="5477" y="19037"/>
                    <a:pt x="4986" y="18869"/>
                    <a:pt x="4565" y="18534"/>
                  </a:cubicBezTo>
                  <a:cubicBezTo>
                    <a:pt x="4355" y="18311"/>
                    <a:pt x="4074" y="18311"/>
                    <a:pt x="4074" y="18144"/>
                  </a:cubicBezTo>
                  <a:cubicBezTo>
                    <a:pt x="4004" y="18032"/>
                    <a:pt x="3934" y="17920"/>
                    <a:pt x="3864" y="17809"/>
                  </a:cubicBezTo>
                  <a:cubicBezTo>
                    <a:pt x="3443" y="16804"/>
                    <a:pt x="3162" y="15911"/>
                    <a:pt x="2671" y="14962"/>
                  </a:cubicBezTo>
                  <a:cubicBezTo>
                    <a:pt x="2251" y="12953"/>
                    <a:pt x="2040" y="10888"/>
                    <a:pt x="2671" y="9046"/>
                  </a:cubicBezTo>
                  <a:cubicBezTo>
                    <a:pt x="3162" y="7148"/>
                    <a:pt x="4565" y="5474"/>
                    <a:pt x="6108" y="4190"/>
                  </a:cubicBezTo>
                  <a:cubicBezTo>
                    <a:pt x="7791" y="2851"/>
                    <a:pt x="9825" y="1958"/>
                    <a:pt x="11858" y="2125"/>
                  </a:cubicBezTo>
                  <a:cubicBezTo>
                    <a:pt x="12420" y="2125"/>
                    <a:pt x="13051" y="2125"/>
                    <a:pt x="13542" y="2292"/>
                  </a:cubicBezTo>
                  <a:cubicBezTo>
                    <a:pt x="13962" y="2516"/>
                    <a:pt x="14664" y="2516"/>
                    <a:pt x="15084" y="2683"/>
                  </a:cubicBezTo>
                  <a:cubicBezTo>
                    <a:pt x="16277" y="3018"/>
                    <a:pt x="17188" y="3632"/>
                    <a:pt x="17820" y="4358"/>
                  </a:cubicBezTo>
                  <a:cubicBezTo>
                    <a:pt x="19503" y="5474"/>
                    <a:pt x="20625" y="7316"/>
                    <a:pt x="21326" y="9548"/>
                  </a:cubicBezTo>
                  <a:cubicBezTo>
                    <a:pt x="21326" y="7316"/>
                    <a:pt x="20344" y="5251"/>
                    <a:pt x="18801" y="346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77" name="Freeform 305"/>
            <p:cNvSpPr/>
            <p:nvPr/>
          </p:nvSpPr>
          <p:spPr>
            <a:xfrm>
              <a:off x="172439" y="321938"/>
              <a:ext cx="61202" cy="7632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36"/>
                    <a:pt x="381" y="14570"/>
                    <a:pt x="1398" y="16200"/>
                  </a:cubicBezTo>
                  <a:cubicBezTo>
                    <a:pt x="2287" y="17932"/>
                    <a:pt x="3685" y="19257"/>
                    <a:pt x="5464" y="20174"/>
                  </a:cubicBezTo>
                  <a:cubicBezTo>
                    <a:pt x="7115" y="21091"/>
                    <a:pt x="8894" y="21600"/>
                    <a:pt x="10800" y="21600"/>
                  </a:cubicBezTo>
                  <a:cubicBezTo>
                    <a:pt x="12706" y="21600"/>
                    <a:pt x="14485" y="21091"/>
                    <a:pt x="16264" y="20174"/>
                  </a:cubicBezTo>
                  <a:cubicBezTo>
                    <a:pt x="17915" y="19257"/>
                    <a:pt x="19186" y="17932"/>
                    <a:pt x="20202" y="16200"/>
                  </a:cubicBezTo>
                  <a:cubicBezTo>
                    <a:pt x="21092" y="14570"/>
                    <a:pt x="21600" y="12736"/>
                    <a:pt x="21600" y="10800"/>
                  </a:cubicBezTo>
                  <a:cubicBezTo>
                    <a:pt x="21600" y="8966"/>
                    <a:pt x="21092" y="7030"/>
                    <a:pt x="20202" y="5400"/>
                  </a:cubicBezTo>
                  <a:cubicBezTo>
                    <a:pt x="19186" y="3770"/>
                    <a:pt x="17915" y="2343"/>
                    <a:pt x="16264" y="1426"/>
                  </a:cubicBezTo>
                  <a:cubicBezTo>
                    <a:pt x="14485" y="509"/>
                    <a:pt x="12706" y="0"/>
                    <a:pt x="10800" y="0"/>
                  </a:cubicBezTo>
                  <a:cubicBezTo>
                    <a:pt x="8894" y="0"/>
                    <a:pt x="7115" y="509"/>
                    <a:pt x="5464" y="1426"/>
                  </a:cubicBezTo>
                  <a:cubicBezTo>
                    <a:pt x="3685" y="2343"/>
                    <a:pt x="2287" y="3770"/>
                    <a:pt x="1398" y="5400"/>
                  </a:cubicBezTo>
                  <a:cubicBezTo>
                    <a:pt x="381" y="7030"/>
                    <a:pt x="0" y="8966"/>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78" name="Freeform 306"/>
            <p:cNvSpPr/>
            <p:nvPr/>
          </p:nvSpPr>
          <p:spPr>
            <a:xfrm>
              <a:off x="345287" y="292117"/>
              <a:ext cx="103776" cy="126643"/>
            </a:xfrm>
            <a:custGeom>
              <a:avLst/>
              <a:gdLst/>
              <a:ahLst/>
              <a:cxnLst>
                <a:cxn ang="0">
                  <a:pos x="wd2" y="hd2"/>
                </a:cxn>
                <a:cxn ang="5400000">
                  <a:pos x="wd2" y="hd2"/>
                </a:cxn>
                <a:cxn ang="10800000">
                  <a:pos x="wd2" y="hd2"/>
                </a:cxn>
                <a:cxn ang="16200000">
                  <a:pos x="wd2" y="hd2"/>
                </a:cxn>
              </a:cxnLst>
              <a:rect l="0" t="0" r="r" b="b"/>
              <a:pathLst>
                <a:path w="19642" h="18178" extrusionOk="0">
                  <a:moveTo>
                    <a:pt x="6737" y="509"/>
                  </a:moveTo>
                  <a:cubicBezTo>
                    <a:pt x="13415" y="-1610"/>
                    <a:pt x="17844" y="3402"/>
                    <a:pt x="18934" y="6141"/>
                  </a:cubicBezTo>
                  <a:cubicBezTo>
                    <a:pt x="20774" y="10275"/>
                    <a:pt x="18525" y="14926"/>
                    <a:pt x="17844" y="16011"/>
                  </a:cubicBezTo>
                  <a:cubicBezTo>
                    <a:pt x="17435" y="16683"/>
                    <a:pt x="12529" y="19990"/>
                    <a:pt x="1559" y="16838"/>
                  </a:cubicBezTo>
                  <a:cubicBezTo>
                    <a:pt x="1831" y="16838"/>
                    <a:pt x="-826" y="12187"/>
                    <a:pt x="264" y="7898"/>
                  </a:cubicBezTo>
                  <a:cubicBezTo>
                    <a:pt x="2377" y="5418"/>
                    <a:pt x="877" y="2214"/>
                    <a:pt x="6737" y="50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79" name="Freeform 307"/>
            <p:cNvSpPr/>
            <p:nvPr/>
          </p:nvSpPr>
          <p:spPr>
            <a:xfrm>
              <a:off x="346681" y="286271"/>
              <a:ext cx="110137" cy="135017"/>
            </a:xfrm>
            <a:custGeom>
              <a:avLst/>
              <a:gdLst/>
              <a:ahLst/>
              <a:cxnLst>
                <a:cxn ang="0">
                  <a:pos x="wd2" y="hd2"/>
                </a:cxn>
                <a:cxn ang="5400000">
                  <a:pos x="wd2" y="hd2"/>
                </a:cxn>
                <a:cxn ang="10800000">
                  <a:pos x="wd2" y="hd2"/>
                </a:cxn>
                <a:cxn ang="16200000">
                  <a:pos x="wd2" y="hd2"/>
                </a:cxn>
              </a:cxnLst>
              <a:rect l="0" t="0" r="r" b="b"/>
              <a:pathLst>
                <a:path w="21454" h="21151" extrusionOk="0">
                  <a:moveTo>
                    <a:pt x="3436" y="4065"/>
                  </a:moveTo>
                  <a:cubicBezTo>
                    <a:pt x="4348" y="3331"/>
                    <a:pt x="5330" y="2711"/>
                    <a:pt x="6171" y="2316"/>
                  </a:cubicBezTo>
                  <a:cubicBezTo>
                    <a:pt x="6662" y="2147"/>
                    <a:pt x="7294" y="1978"/>
                    <a:pt x="7855" y="1978"/>
                  </a:cubicBezTo>
                  <a:cubicBezTo>
                    <a:pt x="8275" y="1809"/>
                    <a:pt x="8977" y="1809"/>
                    <a:pt x="9397" y="1809"/>
                  </a:cubicBezTo>
                  <a:cubicBezTo>
                    <a:pt x="11501" y="1809"/>
                    <a:pt x="13816" y="2542"/>
                    <a:pt x="15148" y="3839"/>
                  </a:cubicBezTo>
                  <a:cubicBezTo>
                    <a:pt x="16761" y="5136"/>
                    <a:pt x="18164" y="7054"/>
                    <a:pt x="18584" y="8745"/>
                  </a:cubicBezTo>
                  <a:cubicBezTo>
                    <a:pt x="19005" y="10663"/>
                    <a:pt x="19005" y="12637"/>
                    <a:pt x="18584" y="14724"/>
                  </a:cubicBezTo>
                  <a:cubicBezTo>
                    <a:pt x="18374" y="15739"/>
                    <a:pt x="17883" y="16810"/>
                    <a:pt x="17462" y="17543"/>
                  </a:cubicBezTo>
                  <a:cubicBezTo>
                    <a:pt x="17392" y="17713"/>
                    <a:pt x="17322" y="17825"/>
                    <a:pt x="17252" y="17995"/>
                  </a:cubicBezTo>
                  <a:cubicBezTo>
                    <a:pt x="17042" y="18164"/>
                    <a:pt x="16761" y="18164"/>
                    <a:pt x="16761" y="18333"/>
                  </a:cubicBezTo>
                  <a:cubicBezTo>
                    <a:pt x="16270" y="18502"/>
                    <a:pt x="15849" y="18897"/>
                    <a:pt x="15358" y="19066"/>
                  </a:cubicBezTo>
                  <a:cubicBezTo>
                    <a:pt x="13255" y="19799"/>
                    <a:pt x="11010" y="20250"/>
                    <a:pt x="8486" y="19968"/>
                  </a:cubicBezTo>
                  <a:cubicBezTo>
                    <a:pt x="6171" y="19968"/>
                    <a:pt x="3647" y="19630"/>
                    <a:pt x="1332" y="19066"/>
                  </a:cubicBezTo>
                  <a:cubicBezTo>
                    <a:pt x="3647" y="19968"/>
                    <a:pt x="5961" y="20589"/>
                    <a:pt x="8486" y="20984"/>
                  </a:cubicBezTo>
                  <a:cubicBezTo>
                    <a:pt x="11010" y="21322"/>
                    <a:pt x="13605" y="21153"/>
                    <a:pt x="16060" y="20420"/>
                  </a:cubicBezTo>
                  <a:cubicBezTo>
                    <a:pt x="16761" y="20250"/>
                    <a:pt x="17252" y="19968"/>
                    <a:pt x="17883" y="19630"/>
                  </a:cubicBezTo>
                  <a:cubicBezTo>
                    <a:pt x="18164" y="19461"/>
                    <a:pt x="18584" y="19235"/>
                    <a:pt x="18795" y="19066"/>
                  </a:cubicBezTo>
                  <a:cubicBezTo>
                    <a:pt x="18865" y="19010"/>
                    <a:pt x="18935" y="18953"/>
                    <a:pt x="19005" y="18897"/>
                  </a:cubicBezTo>
                  <a:cubicBezTo>
                    <a:pt x="19075" y="18841"/>
                    <a:pt x="19145" y="18784"/>
                    <a:pt x="19286" y="18728"/>
                  </a:cubicBezTo>
                  <a:cubicBezTo>
                    <a:pt x="19286" y="18671"/>
                    <a:pt x="19286" y="18615"/>
                    <a:pt x="19286" y="18502"/>
                  </a:cubicBezTo>
                  <a:cubicBezTo>
                    <a:pt x="19356" y="18446"/>
                    <a:pt x="19426" y="18389"/>
                    <a:pt x="19566" y="18333"/>
                  </a:cubicBezTo>
                  <a:cubicBezTo>
                    <a:pt x="19987" y="17205"/>
                    <a:pt x="20478" y="16246"/>
                    <a:pt x="20899" y="15118"/>
                  </a:cubicBezTo>
                  <a:cubicBezTo>
                    <a:pt x="21600" y="12919"/>
                    <a:pt x="21600" y="10663"/>
                    <a:pt x="21109" y="8182"/>
                  </a:cubicBezTo>
                  <a:cubicBezTo>
                    <a:pt x="20478" y="5926"/>
                    <a:pt x="18795" y="3839"/>
                    <a:pt x="17042" y="2316"/>
                  </a:cubicBezTo>
                  <a:cubicBezTo>
                    <a:pt x="14938" y="850"/>
                    <a:pt x="12413" y="-278"/>
                    <a:pt x="9608" y="60"/>
                  </a:cubicBezTo>
                  <a:cubicBezTo>
                    <a:pt x="8977" y="60"/>
                    <a:pt x="8275" y="230"/>
                    <a:pt x="7644" y="455"/>
                  </a:cubicBezTo>
                  <a:cubicBezTo>
                    <a:pt x="6873" y="681"/>
                    <a:pt x="6452" y="850"/>
                    <a:pt x="5751" y="1245"/>
                  </a:cubicBezTo>
                  <a:cubicBezTo>
                    <a:pt x="4629" y="1809"/>
                    <a:pt x="3647" y="2542"/>
                    <a:pt x="2735" y="3501"/>
                  </a:cubicBezTo>
                  <a:cubicBezTo>
                    <a:pt x="1122" y="4967"/>
                    <a:pt x="210" y="7223"/>
                    <a:pt x="0" y="9479"/>
                  </a:cubicBezTo>
                  <a:cubicBezTo>
                    <a:pt x="701" y="7392"/>
                    <a:pt x="1613" y="5305"/>
                    <a:pt x="3436" y="406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80" name="Freeform 308"/>
            <p:cNvSpPr/>
            <p:nvPr/>
          </p:nvSpPr>
          <p:spPr>
            <a:xfrm>
              <a:off x="361800" y="321938"/>
              <a:ext cx="61202" cy="7632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36"/>
                    <a:pt x="508" y="14570"/>
                    <a:pt x="1525" y="16200"/>
                  </a:cubicBezTo>
                  <a:cubicBezTo>
                    <a:pt x="2414" y="17932"/>
                    <a:pt x="3812" y="19257"/>
                    <a:pt x="5464" y="20174"/>
                  </a:cubicBezTo>
                  <a:cubicBezTo>
                    <a:pt x="6988" y="21091"/>
                    <a:pt x="8894" y="21600"/>
                    <a:pt x="10800" y="21600"/>
                  </a:cubicBezTo>
                  <a:cubicBezTo>
                    <a:pt x="12706" y="21600"/>
                    <a:pt x="14612" y="21091"/>
                    <a:pt x="16264" y="20174"/>
                  </a:cubicBezTo>
                  <a:cubicBezTo>
                    <a:pt x="17788" y="19257"/>
                    <a:pt x="19186" y="17932"/>
                    <a:pt x="20202" y="16200"/>
                  </a:cubicBezTo>
                  <a:cubicBezTo>
                    <a:pt x="21092" y="14570"/>
                    <a:pt x="21600" y="12736"/>
                    <a:pt x="21600" y="10800"/>
                  </a:cubicBezTo>
                  <a:cubicBezTo>
                    <a:pt x="21600" y="8966"/>
                    <a:pt x="21092" y="7030"/>
                    <a:pt x="20202" y="5400"/>
                  </a:cubicBezTo>
                  <a:cubicBezTo>
                    <a:pt x="19186" y="3770"/>
                    <a:pt x="17788" y="2343"/>
                    <a:pt x="16264" y="1426"/>
                  </a:cubicBezTo>
                  <a:cubicBezTo>
                    <a:pt x="14612" y="509"/>
                    <a:pt x="12706" y="0"/>
                    <a:pt x="10800" y="0"/>
                  </a:cubicBezTo>
                  <a:cubicBezTo>
                    <a:pt x="8894" y="0"/>
                    <a:pt x="6988" y="509"/>
                    <a:pt x="5464" y="1426"/>
                  </a:cubicBezTo>
                  <a:cubicBezTo>
                    <a:pt x="3812" y="2343"/>
                    <a:pt x="2414" y="3770"/>
                    <a:pt x="1525" y="5400"/>
                  </a:cubicBezTo>
                  <a:cubicBezTo>
                    <a:pt x="508" y="7030"/>
                    <a:pt x="0" y="8966"/>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81" name="Freeform 309"/>
            <p:cNvSpPr/>
            <p:nvPr/>
          </p:nvSpPr>
          <p:spPr>
            <a:xfrm>
              <a:off x="266399" y="457300"/>
              <a:ext cx="62283" cy="5292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483" y="0"/>
                    <a:pt x="7242" y="0"/>
                    <a:pt x="0" y="0"/>
                  </a:cubicBezTo>
                  <a:cubicBezTo>
                    <a:pt x="0" y="7200"/>
                    <a:pt x="0" y="14400"/>
                    <a:pt x="0" y="21600"/>
                  </a:cubicBezTo>
                  <a:cubicBezTo>
                    <a:pt x="7242" y="21600"/>
                    <a:pt x="14483" y="21600"/>
                    <a:pt x="21600" y="21600"/>
                  </a:cubicBezTo>
                  <a:cubicBezTo>
                    <a:pt x="21600" y="14400"/>
                    <a:pt x="21600" y="7200"/>
                    <a:pt x="2160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82" name="Freeform 310"/>
            <p:cNvSpPr/>
            <p:nvPr/>
          </p:nvSpPr>
          <p:spPr>
            <a:xfrm>
              <a:off x="180359" y="412659"/>
              <a:ext cx="235803" cy="85633"/>
            </a:xfrm>
            <a:custGeom>
              <a:avLst/>
              <a:gdLst/>
              <a:ahLst/>
              <a:cxnLst>
                <a:cxn ang="0">
                  <a:pos x="wd2" y="hd2"/>
                </a:cxn>
                <a:cxn ang="5400000">
                  <a:pos x="wd2" y="hd2"/>
                </a:cxn>
                <a:cxn ang="10800000">
                  <a:pos x="wd2" y="hd2"/>
                </a:cxn>
                <a:cxn ang="16200000">
                  <a:pos x="wd2" y="hd2"/>
                </a:cxn>
              </a:cxnLst>
              <a:rect l="0" t="0" r="r" b="b"/>
              <a:pathLst>
                <a:path w="21600" h="21319" extrusionOk="0">
                  <a:moveTo>
                    <a:pt x="5309" y="18284"/>
                  </a:moveTo>
                  <a:cubicBezTo>
                    <a:pt x="6398" y="17925"/>
                    <a:pt x="7453" y="17298"/>
                    <a:pt x="8310" y="15864"/>
                  </a:cubicBezTo>
                  <a:cubicBezTo>
                    <a:pt x="9201" y="14340"/>
                    <a:pt x="9827" y="12368"/>
                    <a:pt x="9926" y="10217"/>
                  </a:cubicBezTo>
                  <a:cubicBezTo>
                    <a:pt x="10190" y="6812"/>
                    <a:pt x="10454" y="3406"/>
                    <a:pt x="10718" y="0"/>
                  </a:cubicBezTo>
                  <a:cubicBezTo>
                    <a:pt x="10948" y="3406"/>
                    <a:pt x="11179" y="6812"/>
                    <a:pt x="11443" y="10217"/>
                  </a:cubicBezTo>
                  <a:cubicBezTo>
                    <a:pt x="11641" y="12637"/>
                    <a:pt x="12202" y="14340"/>
                    <a:pt x="13059" y="15864"/>
                  </a:cubicBezTo>
                  <a:cubicBezTo>
                    <a:pt x="13916" y="17298"/>
                    <a:pt x="15005" y="18284"/>
                    <a:pt x="16093" y="18284"/>
                  </a:cubicBezTo>
                  <a:cubicBezTo>
                    <a:pt x="17280" y="18284"/>
                    <a:pt x="18335" y="17925"/>
                    <a:pt x="19325" y="16491"/>
                  </a:cubicBezTo>
                  <a:cubicBezTo>
                    <a:pt x="20314" y="15237"/>
                    <a:pt x="21171" y="13175"/>
                    <a:pt x="21600" y="10486"/>
                  </a:cubicBezTo>
                  <a:cubicBezTo>
                    <a:pt x="21468" y="13534"/>
                    <a:pt x="20842" y="16222"/>
                    <a:pt x="19852" y="17925"/>
                  </a:cubicBezTo>
                  <a:cubicBezTo>
                    <a:pt x="18929" y="19718"/>
                    <a:pt x="17511" y="20973"/>
                    <a:pt x="16225" y="21241"/>
                  </a:cubicBezTo>
                  <a:cubicBezTo>
                    <a:pt x="14807" y="21600"/>
                    <a:pt x="13521" y="20704"/>
                    <a:pt x="12300" y="18822"/>
                  </a:cubicBezTo>
                  <a:cubicBezTo>
                    <a:pt x="11641" y="17925"/>
                    <a:pt x="11212" y="16760"/>
                    <a:pt x="10816" y="15237"/>
                  </a:cubicBezTo>
                  <a:cubicBezTo>
                    <a:pt x="10388" y="16760"/>
                    <a:pt x="9827" y="17925"/>
                    <a:pt x="9300" y="18822"/>
                  </a:cubicBezTo>
                  <a:cubicBezTo>
                    <a:pt x="8112" y="20704"/>
                    <a:pt x="6694" y="21600"/>
                    <a:pt x="5408" y="21241"/>
                  </a:cubicBezTo>
                  <a:cubicBezTo>
                    <a:pt x="4089" y="21241"/>
                    <a:pt x="2704" y="20076"/>
                    <a:pt x="1715" y="17925"/>
                  </a:cubicBezTo>
                  <a:cubicBezTo>
                    <a:pt x="758" y="16222"/>
                    <a:pt x="0" y="13175"/>
                    <a:pt x="0" y="10486"/>
                  </a:cubicBezTo>
                  <a:cubicBezTo>
                    <a:pt x="198" y="12906"/>
                    <a:pt x="1088" y="14968"/>
                    <a:pt x="2078" y="16491"/>
                  </a:cubicBezTo>
                  <a:cubicBezTo>
                    <a:pt x="3034" y="17656"/>
                    <a:pt x="4221" y="18284"/>
                    <a:pt x="5309" y="1828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83" name="Freeform 311"/>
            <p:cNvSpPr/>
            <p:nvPr/>
          </p:nvSpPr>
          <p:spPr>
            <a:xfrm>
              <a:off x="253452" y="397180"/>
              <a:ext cx="89853" cy="43202"/>
            </a:xfrm>
            <a:custGeom>
              <a:avLst/>
              <a:gdLst/>
              <a:ahLst/>
              <a:cxnLst>
                <a:cxn ang="0">
                  <a:pos x="wd2" y="hd2"/>
                </a:cxn>
                <a:cxn ang="5400000">
                  <a:pos x="wd2" y="hd2"/>
                </a:cxn>
                <a:cxn ang="10800000">
                  <a:pos x="wd2" y="hd2"/>
                </a:cxn>
                <a:cxn ang="16200000">
                  <a:pos x="wd2" y="hd2"/>
                </a:cxn>
              </a:cxnLst>
              <a:rect l="0" t="0" r="r" b="b"/>
              <a:pathLst>
                <a:path w="20116" h="21600" extrusionOk="0">
                  <a:moveTo>
                    <a:pt x="10072" y="0"/>
                  </a:moveTo>
                  <a:cubicBezTo>
                    <a:pt x="11926" y="0"/>
                    <a:pt x="17487" y="0"/>
                    <a:pt x="19582" y="3780"/>
                  </a:cubicBezTo>
                  <a:cubicBezTo>
                    <a:pt x="20872" y="6120"/>
                    <a:pt x="19824" y="12060"/>
                    <a:pt x="16439" y="17640"/>
                  </a:cubicBezTo>
                  <a:cubicBezTo>
                    <a:pt x="14021" y="21060"/>
                    <a:pt x="11845" y="21600"/>
                    <a:pt x="10314" y="21600"/>
                  </a:cubicBezTo>
                  <a:cubicBezTo>
                    <a:pt x="8460" y="21600"/>
                    <a:pt x="6365" y="20520"/>
                    <a:pt x="4269" y="17640"/>
                  </a:cubicBezTo>
                  <a:cubicBezTo>
                    <a:pt x="78" y="12060"/>
                    <a:pt x="-728" y="6120"/>
                    <a:pt x="562" y="3780"/>
                  </a:cubicBezTo>
                  <a:cubicBezTo>
                    <a:pt x="2415" y="0"/>
                    <a:pt x="8218" y="0"/>
                    <a:pt x="10072"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grpSp>
        <p:nvGrpSpPr>
          <p:cNvPr id="1808" name="Group 312"/>
          <p:cNvGrpSpPr/>
          <p:nvPr/>
        </p:nvGrpSpPr>
        <p:grpSpPr>
          <a:xfrm>
            <a:off x="9090046" y="4769956"/>
            <a:ext cx="269958" cy="360093"/>
            <a:chOff x="1" y="-3"/>
            <a:chExt cx="269956" cy="360091"/>
          </a:xfrm>
        </p:grpSpPr>
        <p:sp>
          <p:nvSpPr>
            <p:cNvPr id="1785" name="Freeform 313"/>
            <p:cNvSpPr/>
            <p:nvPr/>
          </p:nvSpPr>
          <p:spPr>
            <a:xfrm>
              <a:off x="222796" y="246638"/>
              <a:ext cx="47163" cy="525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23"/>
                    <a:pt x="21105" y="14499"/>
                    <a:pt x="20281" y="16126"/>
                  </a:cubicBezTo>
                  <a:cubicBezTo>
                    <a:pt x="19292" y="17901"/>
                    <a:pt x="17973" y="19233"/>
                    <a:pt x="16324" y="20121"/>
                  </a:cubicBezTo>
                  <a:cubicBezTo>
                    <a:pt x="14675" y="21156"/>
                    <a:pt x="12861" y="21600"/>
                    <a:pt x="10882" y="21600"/>
                  </a:cubicBezTo>
                  <a:cubicBezTo>
                    <a:pt x="8904" y="21600"/>
                    <a:pt x="7090" y="21156"/>
                    <a:pt x="5441" y="20121"/>
                  </a:cubicBezTo>
                  <a:cubicBezTo>
                    <a:pt x="3792" y="19233"/>
                    <a:pt x="2308" y="17901"/>
                    <a:pt x="1484" y="16126"/>
                  </a:cubicBezTo>
                  <a:cubicBezTo>
                    <a:pt x="495" y="14499"/>
                    <a:pt x="0" y="12723"/>
                    <a:pt x="0" y="10800"/>
                  </a:cubicBezTo>
                  <a:cubicBezTo>
                    <a:pt x="0" y="9025"/>
                    <a:pt x="495" y="7101"/>
                    <a:pt x="1484" y="5474"/>
                  </a:cubicBezTo>
                  <a:cubicBezTo>
                    <a:pt x="2473" y="3699"/>
                    <a:pt x="3792" y="2367"/>
                    <a:pt x="5441" y="1479"/>
                  </a:cubicBezTo>
                  <a:cubicBezTo>
                    <a:pt x="7090" y="444"/>
                    <a:pt x="8904" y="0"/>
                    <a:pt x="10882" y="0"/>
                  </a:cubicBezTo>
                  <a:cubicBezTo>
                    <a:pt x="12861" y="0"/>
                    <a:pt x="14675" y="444"/>
                    <a:pt x="16324" y="1479"/>
                  </a:cubicBezTo>
                  <a:cubicBezTo>
                    <a:pt x="17973" y="2367"/>
                    <a:pt x="19292" y="3699"/>
                    <a:pt x="20281" y="5474"/>
                  </a:cubicBezTo>
                  <a:cubicBezTo>
                    <a:pt x="21105" y="7101"/>
                    <a:pt x="21600" y="9025"/>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86" name="Freeform 314"/>
            <p:cNvSpPr/>
            <p:nvPr/>
          </p:nvSpPr>
          <p:spPr>
            <a:xfrm>
              <a:off x="170847" y="240518"/>
              <a:ext cx="82302" cy="104951"/>
            </a:xfrm>
            <a:custGeom>
              <a:avLst/>
              <a:gdLst/>
              <a:ahLst/>
              <a:cxnLst>
                <a:cxn ang="0">
                  <a:pos x="wd2" y="hd2"/>
                </a:cxn>
                <a:cxn ang="5400000">
                  <a:pos x="wd2" y="hd2"/>
                </a:cxn>
                <a:cxn ang="10800000">
                  <a:pos x="wd2" y="hd2"/>
                </a:cxn>
                <a:cxn ang="16200000">
                  <a:pos x="wd2" y="hd2"/>
                </a:cxn>
              </a:cxnLst>
              <a:rect l="0" t="0" r="r" b="b"/>
              <a:pathLst>
                <a:path w="17327" h="20445" extrusionOk="0">
                  <a:moveTo>
                    <a:pt x="16318" y="17252"/>
                  </a:moveTo>
                  <a:cubicBezTo>
                    <a:pt x="20107" y="3997"/>
                    <a:pt x="12149" y="5751"/>
                    <a:pt x="10103" y="0"/>
                  </a:cubicBezTo>
                  <a:cubicBezTo>
                    <a:pt x="7147" y="1332"/>
                    <a:pt x="4191" y="2735"/>
                    <a:pt x="1235" y="4068"/>
                  </a:cubicBezTo>
                  <a:cubicBezTo>
                    <a:pt x="1235" y="3997"/>
                    <a:pt x="-1493" y="16691"/>
                    <a:pt x="1160" y="19496"/>
                  </a:cubicBezTo>
                  <a:cubicBezTo>
                    <a:pt x="3130" y="21600"/>
                    <a:pt x="15560" y="19917"/>
                    <a:pt x="16318" y="1725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87" name="Freeform 315"/>
            <p:cNvSpPr/>
            <p:nvPr/>
          </p:nvSpPr>
          <p:spPr>
            <a:xfrm>
              <a:off x="176715" y="299102"/>
              <a:ext cx="48242" cy="25659"/>
            </a:xfrm>
            <a:custGeom>
              <a:avLst/>
              <a:gdLst/>
              <a:ahLst/>
              <a:cxnLst>
                <a:cxn ang="0">
                  <a:pos x="wd2" y="hd2"/>
                </a:cxn>
                <a:cxn ang="5400000">
                  <a:pos x="wd2" y="hd2"/>
                </a:cxn>
                <a:cxn ang="10800000">
                  <a:pos x="wd2" y="hd2"/>
                </a:cxn>
                <a:cxn ang="16200000">
                  <a:pos x="wd2" y="hd2"/>
                </a:cxn>
              </a:cxnLst>
              <a:rect l="0" t="0" r="r" b="b"/>
              <a:pathLst>
                <a:path w="21600" h="20802" extrusionOk="0">
                  <a:moveTo>
                    <a:pt x="2901" y="10002"/>
                  </a:moveTo>
                  <a:cubicBezTo>
                    <a:pt x="4513" y="7083"/>
                    <a:pt x="6287" y="4164"/>
                    <a:pt x="8382" y="2705"/>
                  </a:cubicBezTo>
                  <a:cubicBezTo>
                    <a:pt x="12734" y="-798"/>
                    <a:pt x="17570" y="-798"/>
                    <a:pt x="21600" y="2121"/>
                  </a:cubicBezTo>
                  <a:cubicBezTo>
                    <a:pt x="17248" y="2121"/>
                    <a:pt x="13218" y="2705"/>
                    <a:pt x="9349" y="6207"/>
                  </a:cubicBezTo>
                  <a:cubicBezTo>
                    <a:pt x="7415" y="7375"/>
                    <a:pt x="5642" y="9418"/>
                    <a:pt x="4030" y="12045"/>
                  </a:cubicBezTo>
                  <a:cubicBezTo>
                    <a:pt x="2740" y="14380"/>
                    <a:pt x="967" y="17299"/>
                    <a:pt x="0" y="20802"/>
                  </a:cubicBezTo>
                  <a:cubicBezTo>
                    <a:pt x="322" y="16716"/>
                    <a:pt x="1451" y="12921"/>
                    <a:pt x="2901" y="1000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88" name="Freeform 316"/>
            <p:cNvSpPr/>
            <p:nvPr/>
          </p:nvSpPr>
          <p:spPr>
            <a:xfrm>
              <a:off x="117351" y="232238"/>
              <a:ext cx="69446" cy="127851"/>
            </a:xfrm>
            <a:custGeom>
              <a:avLst/>
              <a:gdLst/>
              <a:ahLst/>
              <a:cxnLst>
                <a:cxn ang="0">
                  <a:pos x="wd2" y="hd2"/>
                </a:cxn>
                <a:cxn ang="5400000">
                  <a:pos x="wd2" y="hd2"/>
                </a:cxn>
                <a:cxn ang="10800000">
                  <a:pos x="wd2" y="hd2"/>
                </a:cxn>
                <a:cxn ang="16200000">
                  <a:pos x="wd2" y="hd2"/>
                </a:cxn>
              </a:cxnLst>
              <a:rect l="0" t="0" r="r" b="b"/>
              <a:pathLst>
                <a:path w="19470" h="21131" extrusionOk="0">
                  <a:moveTo>
                    <a:pt x="15534" y="19815"/>
                  </a:moveTo>
                  <a:cubicBezTo>
                    <a:pt x="19470" y="17316"/>
                    <a:pt x="19369" y="6307"/>
                    <a:pt x="19470" y="893"/>
                  </a:cubicBezTo>
                  <a:cubicBezTo>
                    <a:pt x="13818" y="595"/>
                    <a:pt x="8266" y="298"/>
                    <a:pt x="2614" y="0"/>
                  </a:cubicBezTo>
                  <a:cubicBezTo>
                    <a:pt x="2513" y="0"/>
                    <a:pt x="-2130" y="17435"/>
                    <a:pt x="1201" y="19815"/>
                  </a:cubicBezTo>
                  <a:cubicBezTo>
                    <a:pt x="3623" y="21600"/>
                    <a:pt x="12707" y="21540"/>
                    <a:pt x="15534"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89" name="Freeform 317"/>
            <p:cNvSpPr/>
            <p:nvPr/>
          </p:nvSpPr>
          <p:spPr>
            <a:xfrm>
              <a:off x="55754" y="232238"/>
              <a:ext cx="69970" cy="127851"/>
            </a:xfrm>
            <a:custGeom>
              <a:avLst/>
              <a:gdLst/>
              <a:ahLst/>
              <a:cxnLst>
                <a:cxn ang="0">
                  <a:pos x="wd2" y="hd2"/>
                </a:cxn>
                <a:cxn ang="5400000">
                  <a:pos x="wd2" y="hd2"/>
                </a:cxn>
                <a:cxn ang="10800000">
                  <a:pos x="wd2" y="hd2"/>
                </a:cxn>
                <a:cxn ang="16200000">
                  <a:pos x="wd2" y="hd2"/>
                </a:cxn>
              </a:cxnLst>
              <a:rect l="0" t="0" r="r" b="b"/>
              <a:pathLst>
                <a:path w="19526" h="21131" extrusionOk="0">
                  <a:moveTo>
                    <a:pt x="3918" y="19815"/>
                  </a:moveTo>
                  <a:cubicBezTo>
                    <a:pt x="0" y="17316"/>
                    <a:pt x="100" y="6307"/>
                    <a:pt x="0" y="893"/>
                  </a:cubicBezTo>
                  <a:cubicBezTo>
                    <a:pt x="5626" y="595"/>
                    <a:pt x="11252" y="298"/>
                    <a:pt x="16778" y="0"/>
                  </a:cubicBezTo>
                  <a:cubicBezTo>
                    <a:pt x="17280" y="6605"/>
                    <a:pt x="21600" y="17494"/>
                    <a:pt x="18285" y="19815"/>
                  </a:cubicBezTo>
                  <a:cubicBezTo>
                    <a:pt x="15873" y="21600"/>
                    <a:pt x="6731" y="21540"/>
                    <a:pt x="3918"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90" name="Freeform 318"/>
            <p:cNvSpPr/>
            <p:nvPr/>
          </p:nvSpPr>
          <p:spPr>
            <a:xfrm>
              <a:off x="114924" y="300279"/>
              <a:ext cx="12702" cy="51842"/>
            </a:xfrm>
            <a:custGeom>
              <a:avLst/>
              <a:gdLst/>
              <a:ahLst/>
              <a:cxnLst>
                <a:cxn ang="0">
                  <a:pos x="wd2" y="hd2"/>
                </a:cxn>
                <a:cxn ang="5400000">
                  <a:pos x="wd2" y="hd2"/>
                </a:cxn>
                <a:cxn ang="10800000">
                  <a:pos x="wd2" y="hd2"/>
                </a:cxn>
                <a:cxn ang="16200000">
                  <a:pos x="wd2" y="hd2"/>
                </a:cxn>
              </a:cxnLst>
              <a:rect l="0" t="0" r="r" b="b"/>
              <a:pathLst>
                <a:path w="21600" h="21600" extrusionOk="0">
                  <a:moveTo>
                    <a:pt x="0" y="10650"/>
                  </a:moveTo>
                  <a:cubicBezTo>
                    <a:pt x="0" y="7200"/>
                    <a:pt x="3086" y="3600"/>
                    <a:pt x="10800" y="0"/>
                  </a:cubicBezTo>
                  <a:cubicBezTo>
                    <a:pt x="18514" y="3600"/>
                    <a:pt x="21600" y="7350"/>
                    <a:pt x="21600" y="10650"/>
                  </a:cubicBezTo>
                  <a:cubicBezTo>
                    <a:pt x="18514" y="14400"/>
                    <a:pt x="18514" y="18000"/>
                    <a:pt x="10800" y="21600"/>
                  </a:cubicBezTo>
                  <a:cubicBezTo>
                    <a:pt x="3086" y="18000"/>
                    <a:pt x="0" y="14250"/>
                    <a:pt x="0" y="1065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91" name="Freeform 319"/>
            <p:cNvSpPr/>
            <p:nvPr/>
          </p:nvSpPr>
          <p:spPr>
            <a:xfrm>
              <a:off x="68354" y="227559"/>
              <a:ext cx="106203" cy="104042"/>
            </a:xfrm>
            <a:custGeom>
              <a:avLst/>
              <a:gdLst/>
              <a:ahLst/>
              <a:cxnLst>
                <a:cxn ang="0">
                  <a:pos x="wd2" y="hd2"/>
                </a:cxn>
                <a:cxn ang="5400000">
                  <a:pos x="wd2" y="hd2"/>
                </a:cxn>
                <a:cxn ang="10800000">
                  <a:pos x="wd2" y="hd2"/>
                </a:cxn>
                <a:cxn ang="16200000">
                  <a:pos x="wd2" y="hd2"/>
                </a:cxn>
              </a:cxnLst>
              <a:rect l="0" t="0" r="r" b="b"/>
              <a:pathLst>
                <a:path w="21600" h="21600" extrusionOk="0">
                  <a:moveTo>
                    <a:pt x="10837" y="21600"/>
                  </a:moveTo>
                  <a:cubicBezTo>
                    <a:pt x="7249" y="17788"/>
                    <a:pt x="0" y="15845"/>
                    <a:pt x="0" y="10165"/>
                  </a:cubicBezTo>
                  <a:cubicBezTo>
                    <a:pt x="0" y="4559"/>
                    <a:pt x="4833" y="0"/>
                    <a:pt x="10837" y="0"/>
                  </a:cubicBezTo>
                  <a:cubicBezTo>
                    <a:pt x="16841" y="0"/>
                    <a:pt x="21600" y="4559"/>
                    <a:pt x="21600" y="10165"/>
                  </a:cubicBezTo>
                  <a:cubicBezTo>
                    <a:pt x="21600" y="15845"/>
                    <a:pt x="14424" y="17788"/>
                    <a:pt x="10837"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92" name="Freeform 320"/>
            <p:cNvSpPr/>
            <p:nvPr/>
          </p:nvSpPr>
          <p:spPr>
            <a:xfrm>
              <a:off x="162675" y="-4"/>
              <a:ext cx="80337" cy="157725"/>
            </a:xfrm>
            <a:custGeom>
              <a:avLst/>
              <a:gdLst/>
              <a:ahLst/>
              <a:cxnLst>
                <a:cxn ang="0">
                  <a:pos x="wd2" y="hd2"/>
                </a:cxn>
                <a:cxn ang="5400000">
                  <a:pos x="wd2" y="hd2"/>
                </a:cxn>
                <a:cxn ang="10800000">
                  <a:pos x="wd2" y="hd2"/>
                </a:cxn>
                <a:cxn ang="16200000">
                  <a:pos x="wd2" y="hd2"/>
                </a:cxn>
              </a:cxnLst>
              <a:rect l="0" t="0" r="r" b="b"/>
              <a:pathLst>
                <a:path w="19436" h="21410" extrusionOk="0">
                  <a:moveTo>
                    <a:pt x="1742" y="9388"/>
                  </a:moveTo>
                  <a:cubicBezTo>
                    <a:pt x="1045" y="17940"/>
                    <a:pt x="610" y="16670"/>
                    <a:pt x="0" y="20335"/>
                  </a:cubicBezTo>
                  <a:cubicBezTo>
                    <a:pt x="2700" y="20677"/>
                    <a:pt x="5313" y="21068"/>
                    <a:pt x="8013" y="21410"/>
                  </a:cubicBezTo>
                  <a:cubicBezTo>
                    <a:pt x="11323" y="18185"/>
                    <a:pt x="7577" y="20628"/>
                    <a:pt x="17942" y="11636"/>
                  </a:cubicBezTo>
                  <a:cubicBezTo>
                    <a:pt x="21600" y="8313"/>
                    <a:pt x="17681" y="543"/>
                    <a:pt x="15329" y="5"/>
                  </a:cubicBezTo>
                  <a:cubicBezTo>
                    <a:pt x="13935" y="-190"/>
                    <a:pt x="2003" y="4990"/>
                    <a:pt x="1742" y="938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93" name="Freeform 321"/>
            <p:cNvSpPr/>
            <p:nvPr/>
          </p:nvSpPr>
          <p:spPr>
            <a:xfrm>
              <a:off x="169155" y="31594"/>
              <a:ext cx="58110" cy="125046"/>
            </a:xfrm>
            <a:custGeom>
              <a:avLst/>
              <a:gdLst/>
              <a:ahLst/>
              <a:cxnLst>
                <a:cxn ang="0">
                  <a:pos x="wd2" y="hd2"/>
                </a:cxn>
                <a:cxn ang="5400000">
                  <a:pos x="wd2" y="hd2"/>
                </a:cxn>
                <a:cxn ang="10800000">
                  <a:pos x="wd2" y="hd2"/>
                </a:cxn>
                <a:cxn ang="16200000">
                  <a:pos x="wd2" y="hd2"/>
                </a:cxn>
              </a:cxnLst>
              <a:rect l="0" t="0" r="r" b="b"/>
              <a:pathLst>
                <a:path w="20152" h="21315" extrusionOk="0">
                  <a:moveTo>
                    <a:pt x="5244" y="7017"/>
                  </a:moveTo>
                  <a:cubicBezTo>
                    <a:pt x="1249" y="17449"/>
                    <a:pt x="1748" y="15915"/>
                    <a:pt x="0" y="20395"/>
                  </a:cubicBezTo>
                  <a:cubicBezTo>
                    <a:pt x="2497" y="20701"/>
                    <a:pt x="5119" y="21008"/>
                    <a:pt x="7616" y="21315"/>
                  </a:cubicBezTo>
                  <a:cubicBezTo>
                    <a:pt x="11237" y="17081"/>
                    <a:pt x="7616" y="20579"/>
                    <a:pt x="18603" y="8613"/>
                  </a:cubicBezTo>
                  <a:cubicBezTo>
                    <a:pt x="21600" y="5545"/>
                    <a:pt x="19852" y="574"/>
                    <a:pt x="16731" y="22"/>
                  </a:cubicBezTo>
                  <a:cubicBezTo>
                    <a:pt x="14733" y="-285"/>
                    <a:pt x="6742" y="2722"/>
                    <a:pt x="5244" y="701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94" name="Freeform 322"/>
            <p:cNvSpPr/>
            <p:nvPr/>
          </p:nvSpPr>
          <p:spPr>
            <a:xfrm>
              <a:off x="1" y="-4"/>
              <a:ext cx="80235" cy="157725"/>
            </a:xfrm>
            <a:custGeom>
              <a:avLst/>
              <a:gdLst/>
              <a:ahLst/>
              <a:cxnLst>
                <a:cxn ang="0">
                  <a:pos x="wd2" y="hd2"/>
                </a:cxn>
                <a:cxn ang="5400000">
                  <a:pos x="wd2" y="hd2"/>
                </a:cxn>
                <a:cxn ang="10800000">
                  <a:pos x="wd2" y="hd2"/>
                </a:cxn>
                <a:cxn ang="16200000">
                  <a:pos x="wd2" y="hd2"/>
                </a:cxn>
              </a:cxnLst>
              <a:rect l="0" t="0" r="r" b="b"/>
              <a:pathLst>
                <a:path w="19334" h="21410" extrusionOk="0">
                  <a:moveTo>
                    <a:pt x="17599" y="9388"/>
                  </a:moveTo>
                  <a:cubicBezTo>
                    <a:pt x="18293" y="17940"/>
                    <a:pt x="18727" y="16670"/>
                    <a:pt x="19334" y="20335"/>
                  </a:cubicBezTo>
                  <a:cubicBezTo>
                    <a:pt x="16645" y="20677"/>
                    <a:pt x="14042" y="21068"/>
                    <a:pt x="11353" y="21410"/>
                  </a:cubicBezTo>
                  <a:cubicBezTo>
                    <a:pt x="8144" y="18185"/>
                    <a:pt x="11787" y="20628"/>
                    <a:pt x="1551" y="11636"/>
                  </a:cubicBezTo>
                  <a:cubicBezTo>
                    <a:pt x="-2266" y="8313"/>
                    <a:pt x="1898" y="543"/>
                    <a:pt x="4067" y="5"/>
                  </a:cubicBezTo>
                  <a:cubicBezTo>
                    <a:pt x="5541" y="-190"/>
                    <a:pt x="17339" y="4990"/>
                    <a:pt x="17599" y="938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95" name="Freeform 323"/>
            <p:cNvSpPr/>
            <p:nvPr/>
          </p:nvSpPr>
          <p:spPr>
            <a:xfrm>
              <a:off x="15464" y="31589"/>
              <a:ext cx="58292" cy="125772"/>
            </a:xfrm>
            <a:custGeom>
              <a:avLst/>
              <a:gdLst/>
              <a:ahLst/>
              <a:cxnLst>
                <a:cxn ang="0">
                  <a:pos x="wd2" y="hd2"/>
                </a:cxn>
                <a:cxn ang="5400000">
                  <a:pos x="wd2" y="hd2"/>
                </a:cxn>
                <a:cxn ang="10800000">
                  <a:pos x="wd2" y="hd2"/>
                </a:cxn>
                <a:cxn ang="16200000">
                  <a:pos x="wd2" y="hd2"/>
                </a:cxn>
              </a:cxnLst>
              <a:rect l="0" t="0" r="r" b="b"/>
              <a:pathLst>
                <a:path w="20217" h="21316" extrusionOk="0">
                  <a:moveTo>
                    <a:pt x="15098" y="6977"/>
                  </a:moveTo>
                  <a:cubicBezTo>
                    <a:pt x="18968" y="17350"/>
                    <a:pt x="18469" y="15824"/>
                    <a:pt x="20217" y="20279"/>
                  </a:cubicBezTo>
                  <a:cubicBezTo>
                    <a:pt x="17720" y="20584"/>
                    <a:pt x="15348" y="20950"/>
                    <a:pt x="12851" y="21316"/>
                  </a:cubicBezTo>
                  <a:cubicBezTo>
                    <a:pt x="9105" y="17106"/>
                    <a:pt x="12851" y="20584"/>
                    <a:pt x="1614" y="8685"/>
                  </a:cubicBezTo>
                  <a:cubicBezTo>
                    <a:pt x="-1383" y="5513"/>
                    <a:pt x="115" y="570"/>
                    <a:pt x="3486" y="21"/>
                  </a:cubicBezTo>
                  <a:cubicBezTo>
                    <a:pt x="5484" y="-284"/>
                    <a:pt x="13350" y="2706"/>
                    <a:pt x="15098" y="697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96" name="Freeform 324"/>
            <p:cNvSpPr/>
            <p:nvPr/>
          </p:nvSpPr>
          <p:spPr>
            <a:xfrm>
              <a:off x="13218" y="96158"/>
              <a:ext cx="216488" cy="192242"/>
            </a:xfrm>
            <a:custGeom>
              <a:avLst/>
              <a:gdLst/>
              <a:ahLst/>
              <a:cxnLst>
                <a:cxn ang="0">
                  <a:pos x="wd2" y="hd2"/>
                </a:cxn>
                <a:cxn ang="5400000">
                  <a:pos x="wd2" y="hd2"/>
                </a:cxn>
                <a:cxn ang="10800000">
                  <a:pos x="wd2" y="hd2"/>
                </a:cxn>
                <a:cxn ang="16200000">
                  <a:pos x="wd2" y="hd2"/>
                </a:cxn>
              </a:cxnLst>
              <a:rect l="0" t="0" r="r" b="b"/>
              <a:pathLst>
                <a:path w="17769" h="21600" extrusionOk="0">
                  <a:moveTo>
                    <a:pt x="8899" y="0"/>
                  </a:moveTo>
                  <a:cubicBezTo>
                    <a:pt x="13774" y="0"/>
                    <a:pt x="16020" y="2872"/>
                    <a:pt x="16020" y="6917"/>
                  </a:cubicBezTo>
                  <a:cubicBezTo>
                    <a:pt x="16020" y="10274"/>
                    <a:pt x="19684" y="15290"/>
                    <a:pt x="16404" y="18566"/>
                  </a:cubicBezTo>
                  <a:cubicBezTo>
                    <a:pt x="14779" y="20184"/>
                    <a:pt x="12090" y="21600"/>
                    <a:pt x="8899" y="21600"/>
                  </a:cubicBezTo>
                  <a:cubicBezTo>
                    <a:pt x="5708" y="21600"/>
                    <a:pt x="2989" y="20184"/>
                    <a:pt x="1364" y="18566"/>
                  </a:cubicBezTo>
                  <a:cubicBezTo>
                    <a:pt x="-1916" y="15209"/>
                    <a:pt x="1748" y="10274"/>
                    <a:pt x="1748" y="6917"/>
                  </a:cubicBezTo>
                  <a:cubicBezTo>
                    <a:pt x="1748" y="2872"/>
                    <a:pt x="3964" y="0"/>
                    <a:pt x="8899"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97" name="Freeform 325"/>
            <p:cNvSpPr/>
            <p:nvPr/>
          </p:nvSpPr>
          <p:spPr>
            <a:xfrm>
              <a:off x="26308" y="122438"/>
              <a:ext cx="189148" cy="159482"/>
            </a:xfrm>
            <a:custGeom>
              <a:avLst/>
              <a:gdLst/>
              <a:ahLst/>
              <a:cxnLst>
                <a:cxn ang="0">
                  <a:pos x="wd2" y="hd2"/>
                </a:cxn>
                <a:cxn ang="5400000">
                  <a:pos x="wd2" y="hd2"/>
                </a:cxn>
                <a:cxn ang="10800000">
                  <a:pos x="wd2" y="hd2"/>
                </a:cxn>
                <a:cxn ang="16200000">
                  <a:pos x="wd2" y="hd2"/>
                </a:cxn>
              </a:cxnLst>
              <a:rect l="0" t="0" r="r" b="b"/>
              <a:pathLst>
                <a:path w="19805" h="21359" extrusionOk="0">
                  <a:moveTo>
                    <a:pt x="10774" y="723"/>
                  </a:moveTo>
                  <a:cubicBezTo>
                    <a:pt x="10208" y="-241"/>
                    <a:pt x="9681" y="-241"/>
                    <a:pt x="9191" y="723"/>
                  </a:cubicBezTo>
                  <a:cubicBezTo>
                    <a:pt x="7834" y="2893"/>
                    <a:pt x="5836" y="7521"/>
                    <a:pt x="5685" y="11379"/>
                  </a:cubicBezTo>
                  <a:cubicBezTo>
                    <a:pt x="3348" y="10993"/>
                    <a:pt x="709" y="11138"/>
                    <a:pt x="143" y="12777"/>
                  </a:cubicBezTo>
                  <a:cubicBezTo>
                    <a:pt x="-912" y="15959"/>
                    <a:pt x="4026" y="21359"/>
                    <a:pt x="9907" y="21359"/>
                  </a:cubicBezTo>
                  <a:cubicBezTo>
                    <a:pt x="15825" y="21359"/>
                    <a:pt x="20688" y="15959"/>
                    <a:pt x="19670" y="12777"/>
                  </a:cubicBezTo>
                  <a:cubicBezTo>
                    <a:pt x="19218" y="11138"/>
                    <a:pt x="16541" y="10993"/>
                    <a:pt x="14242" y="11379"/>
                  </a:cubicBezTo>
                  <a:cubicBezTo>
                    <a:pt x="14129" y="7521"/>
                    <a:pt x="12056" y="2893"/>
                    <a:pt x="10774" y="72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98" name="Freeform 326"/>
            <p:cNvSpPr/>
            <p:nvPr/>
          </p:nvSpPr>
          <p:spPr>
            <a:xfrm>
              <a:off x="76657" y="236559"/>
              <a:ext cx="89323" cy="32762"/>
            </a:xfrm>
            <a:custGeom>
              <a:avLst/>
              <a:gdLst/>
              <a:ahLst/>
              <a:cxnLst>
                <a:cxn ang="0">
                  <a:pos x="wd2" y="hd2"/>
                </a:cxn>
                <a:cxn ang="5400000">
                  <a:pos x="wd2" y="hd2"/>
                </a:cxn>
                <a:cxn ang="10800000">
                  <a:pos x="wd2" y="hd2"/>
                </a:cxn>
                <a:cxn ang="16200000">
                  <a:pos x="wd2" y="hd2"/>
                </a:cxn>
              </a:cxnLst>
              <a:rect l="0" t="0" r="r" b="b"/>
              <a:pathLst>
                <a:path w="20378" h="21600" extrusionOk="0">
                  <a:moveTo>
                    <a:pt x="16258" y="7596"/>
                  </a:moveTo>
                  <a:cubicBezTo>
                    <a:pt x="14779" y="8070"/>
                    <a:pt x="13137" y="6884"/>
                    <a:pt x="11987" y="4510"/>
                  </a:cubicBezTo>
                  <a:cubicBezTo>
                    <a:pt x="11248" y="3323"/>
                    <a:pt x="10755" y="1899"/>
                    <a:pt x="10180" y="0"/>
                  </a:cubicBezTo>
                  <a:cubicBezTo>
                    <a:pt x="9769" y="1899"/>
                    <a:pt x="9112" y="3323"/>
                    <a:pt x="8455" y="4510"/>
                  </a:cubicBezTo>
                  <a:cubicBezTo>
                    <a:pt x="7059" y="6884"/>
                    <a:pt x="5581" y="8308"/>
                    <a:pt x="4102" y="7596"/>
                  </a:cubicBezTo>
                  <a:cubicBezTo>
                    <a:pt x="2624" y="7596"/>
                    <a:pt x="1228" y="6171"/>
                    <a:pt x="78" y="3323"/>
                  </a:cubicBezTo>
                  <a:cubicBezTo>
                    <a:pt x="-579" y="1899"/>
                    <a:pt x="2953" y="21600"/>
                    <a:pt x="10180" y="21600"/>
                  </a:cubicBezTo>
                  <a:cubicBezTo>
                    <a:pt x="17489" y="21600"/>
                    <a:pt x="21021" y="1899"/>
                    <a:pt x="20282" y="3323"/>
                  </a:cubicBezTo>
                  <a:cubicBezTo>
                    <a:pt x="19214" y="5934"/>
                    <a:pt x="17736" y="7358"/>
                    <a:pt x="16258" y="759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99" name="Freeform 327"/>
            <p:cNvSpPr/>
            <p:nvPr/>
          </p:nvSpPr>
          <p:spPr>
            <a:xfrm>
              <a:off x="144943" y="145804"/>
              <a:ext cx="52451" cy="63332"/>
            </a:xfrm>
            <a:custGeom>
              <a:avLst/>
              <a:gdLst/>
              <a:ahLst/>
              <a:cxnLst>
                <a:cxn ang="0">
                  <a:pos x="wd2" y="hd2"/>
                </a:cxn>
                <a:cxn ang="5400000">
                  <a:pos x="wd2" y="hd2"/>
                </a:cxn>
                <a:cxn ang="10800000">
                  <a:pos x="wd2" y="hd2"/>
                </a:cxn>
                <a:cxn ang="16200000">
                  <a:pos x="wd2" y="hd2"/>
                </a:cxn>
              </a:cxnLst>
              <a:rect l="0" t="0" r="r" b="b"/>
              <a:pathLst>
                <a:path w="19546" h="18181" extrusionOk="0">
                  <a:moveTo>
                    <a:pt x="6742" y="526"/>
                  </a:moveTo>
                  <a:cubicBezTo>
                    <a:pt x="13316" y="-1644"/>
                    <a:pt x="17878" y="3420"/>
                    <a:pt x="18817" y="6211"/>
                  </a:cubicBezTo>
                  <a:cubicBezTo>
                    <a:pt x="20695" y="10345"/>
                    <a:pt x="18414" y="14995"/>
                    <a:pt x="17878" y="15925"/>
                  </a:cubicBezTo>
                  <a:cubicBezTo>
                    <a:pt x="17341" y="16752"/>
                    <a:pt x="12511" y="19956"/>
                    <a:pt x="1644" y="16856"/>
                  </a:cubicBezTo>
                  <a:cubicBezTo>
                    <a:pt x="1912" y="16856"/>
                    <a:pt x="-905" y="12308"/>
                    <a:pt x="302" y="7864"/>
                  </a:cubicBezTo>
                  <a:cubicBezTo>
                    <a:pt x="2449" y="5487"/>
                    <a:pt x="1107" y="2180"/>
                    <a:pt x="6742" y="52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00" name="Freeform 328"/>
            <p:cNvSpPr/>
            <p:nvPr/>
          </p:nvSpPr>
          <p:spPr>
            <a:xfrm>
              <a:off x="146115" y="142997"/>
              <a:ext cx="54709" cy="68074"/>
            </a:xfrm>
            <a:custGeom>
              <a:avLst/>
              <a:gdLst/>
              <a:ahLst/>
              <a:cxnLst>
                <a:cxn ang="0">
                  <a:pos x="wd2" y="hd2"/>
                </a:cxn>
                <a:cxn ang="5400000">
                  <a:pos x="wd2" y="hd2"/>
                </a:cxn>
                <a:cxn ang="10800000">
                  <a:pos x="wd2" y="hd2"/>
                </a:cxn>
                <a:cxn ang="16200000">
                  <a:pos x="wd2" y="hd2"/>
                </a:cxn>
              </a:cxnLst>
              <a:rect l="0" t="0" r="r" b="b"/>
              <a:pathLst>
                <a:path w="21315" h="21162" extrusionOk="0">
                  <a:moveTo>
                    <a:pt x="2525" y="3345"/>
                  </a:moveTo>
                  <a:cubicBezTo>
                    <a:pt x="3506" y="2450"/>
                    <a:pt x="4348" y="1667"/>
                    <a:pt x="5470" y="1107"/>
                  </a:cubicBezTo>
                  <a:cubicBezTo>
                    <a:pt x="6031" y="771"/>
                    <a:pt x="6732" y="547"/>
                    <a:pt x="7294" y="435"/>
                  </a:cubicBezTo>
                  <a:cubicBezTo>
                    <a:pt x="8135" y="212"/>
                    <a:pt x="8836" y="100"/>
                    <a:pt x="9397" y="100"/>
                  </a:cubicBezTo>
                  <a:cubicBezTo>
                    <a:pt x="12203" y="-348"/>
                    <a:pt x="15008" y="771"/>
                    <a:pt x="16831" y="2226"/>
                  </a:cubicBezTo>
                  <a:cubicBezTo>
                    <a:pt x="18655" y="3681"/>
                    <a:pt x="20197" y="5807"/>
                    <a:pt x="20899" y="8046"/>
                  </a:cubicBezTo>
                  <a:cubicBezTo>
                    <a:pt x="21600" y="10284"/>
                    <a:pt x="21319" y="12634"/>
                    <a:pt x="20758" y="14985"/>
                  </a:cubicBezTo>
                  <a:cubicBezTo>
                    <a:pt x="20478" y="15992"/>
                    <a:pt x="20057" y="17111"/>
                    <a:pt x="19216" y="18118"/>
                  </a:cubicBezTo>
                  <a:cubicBezTo>
                    <a:pt x="19216" y="18230"/>
                    <a:pt x="19216" y="18342"/>
                    <a:pt x="19075" y="18454"/>
                  </a:cubicBezTo>
                  <a:cubicBezTo>
                    <a:pt x="19075" y="18678"/>
                    <a:pt x="19075" y="18902"/>
                    <a:pt x="19075" y="19126"/>
                  </a:cubicBezTo>
                  <a:cubicBezTo>
                    <a:pt x="19075" y="19126"/>
                    <a:pt x="18935" y="19126"/>
                    <a:pt x="18795" y="19237"/>
                  </a:cubicBezTo>
                  <a:cubicBezTo>
                    <a:pt x="18655" y="19461"/>
                    <a:pt x="18374" y="19573"/>
                    <a:pt x="17953" y="19797"/>
                  </a:cubicBezTo>
                  <a:cubicBezTo>
                    <a:pt x="17392" y="20133"/>
                    <a:pt x="16831" y="20245"/>
                    <a:pt x="16130" y="20580"/>
                  </a:cubicBezTo>
                  <a:cubicBezTo>
                    <a:pt x="13605" y="21252"/>
                    <a:pt x="11081" y="21252"/>
                    <a:pt x="8556" y="21028"/>
                  </a:cubicBezTo>
                  <a:cubicBezTo>
                    <a:pt x="6031" y="20692"/>
                    <a:pt x="3787" y="20133"/>
                    <a:pt x="1403" y="19237"/>
                  </a:cubicBezTo>
                  <a:cubicBezTo>
                    <a:pt x="3787" y="19573"/>
                    <a:pt x="6171" y="20133"/>
                    <a:pt x="8556" y="20133"/>
                  </a:cubicBezTo>
                  <a:cubicBezTo>
                    <a:pt x="10800" y="20133"/>
                    <a:pt x="13325" y="19909"/>
                    <a:pt x="15429" y="19237"/>
                  </a:cubicBezTo>
                  <a:cubicBezTo>
                    <a:pt x="15849" y="19126"/>
                    <a:pt x="16270" y="18790"/>
                    <a:pt x="16831" y="18454"/>
                  </a:cubicBezTo>
                  <a:cubicBezTo>
                    <a:pt x="17112" y="18230"/>
                    <a:pt x="17392" y="18230"/>
                    <a:pt x="17392" y="18118"/>
                  </a:cubicBezTo>
                  <a:cubicBezTo>
                    <a:pt x="17392" y="18006"/>
                    <a:pt x="17392" y="17894"/>
                    <a:pt x="17532" y="17783"/>
                  </a:cubicBezTo>
                  <a:cubicBezTo>
                    <a:pt x="17953" y="16775"/>
                    <a:pt x="18234" y="15768"/>
                    <a:pt x="18655" y="14985"/>
                  </a:cubicBezTo>
                  <a:cubicBezTo>
                    <a:pt x="19075" y="12858"/>
                    <a:pt x="19216" y="10844"/>
                    <a:pt x="18655" y="8941"/>
                  </a:cubicBezTo>
                  <a:cubicBezTo>
                    <a:pt x="18234" y="7039"/>
                    <a:pt x="16831" y="5360"/>
                    <a:pt x="15288" y="4017"/>
                  </a:cubicBezTo>
                  <a:cubicBezTo>
                    <a:pt x="13605" y="2898"/>
                    <a:pt x="11501" y="1890"/>
                    <a:pt x="9397" y="2114"/>
                  </a:cubicBezTo>
                  <a:cubicBezTo>
                    <a:pt x="8977" y="2114"/>
                    <a:pt x="8416" y="2002"/>
                    <a:pt x="7855" y="2226"/>
                  </a:cubicBezTo>
                  <a:cubicBezTo>
                    <a:pt x="7434" y="2450"/>
                    <a:pt x="6732" y="2450"/>
                    <a:pt x="6312" y="2562"/>
                  </a:cubicBezTo>
                  <a:cubicBezTo>
                    <a:pt x="5049" y="3010"/>
                    <a:pt x="4208" y="3569"/>
                    <a:pt x="3506" y="4353"/>
                  </a:cubicBezTo>
                  <a:cubicBezTo>
                    <a:pt x="1964" y="5360"/>
                    <a:pt x="701" y="7374"/>
                    <a:pt x="0" y="9501"/>
                  </a:cubicBezTo>
                  <a:cubicBezTo>
                    <a:pt x="0" y="7374"/>
                    <a:pt x="842" y="5248"/>
                    <a:pt x="2525" y="334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01" name="Freeform 329"/>
            <p:cNvSpPr/>
            <p:nvPr/>
          </p:nvSpPr>
          <p:spPr>
            <a:xfrm>
              <a:off x="153315" y="160958"/>
              <a:ext cx="30602" cy="381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838"/>
                    <a:pt x="21092" y="14672"/>
                    <a:pt x="20075" y="16302"/>
                  </a:cubicBezTo>
                  <a:cubicBezTo>
                    <a:pt x="19059" y="17932"/>
                    <a:pt x="17788" y="19358"/>
                    <a:pt x="16264" y="20377"/>
                  </a:cubicBezTo>
                  <a:cubicBezTo>
                    <a:pt x="14739" y="21192"/>
                    <a:pt x="12706" y="21600"/>
                    <a:pt x="10927" y="21600"/>
                  </a:cubicBezTo>
                  <a:cubicBezTo>
                    <a:pt x="8894" y="21600"/>
                    <a:pt x="7115" y="21192"/>
                    <a:pt x="5336" y="20377"/>
                  </a:cubicBezTo>
                  <a:cubicBezTo>
                    <a:pt x="3812" y="19358"/>
                    <a:pt x="2287" y="17932"/>
                    <a:pt x="1271" y="16302"/>
                  </a:cubicBezTo>
                  <a:cubicBezTo>
                    <a:pt x="508" y="14672"/>
                    <a:pt x="0" y="12838"/>
                    <a:pt x="0" y="10800"/>
                  </a:cubicBezTo>
                  <a:cubicBezTo>
                    <a:pt x="0" y="8762"/>
                    <a:pt x="508" y="7132"/>
                    <a:pt x="1271" y="5298"/>
                  </a:cubicBezTo>
                  <a:cubicBezTo>
                    <a:pt x="2541" y="3668"/>
                    <a:pt x="3812" y="2242"/>
                    <a:pt x="5336" y="1223"/>
                  </a:cubicBezTo>
                  <a:cubicBezTo>
                    <a:pt x="7115" y="408"/>
                    <a:pt x="8894" y="0"/>
                    <a:pt x="10927" y="0"/>
                  </a:cubicBezTo>
                  <a:cubicBezTo>
                    <a:pt x="12706" y="0"/>
                    <a:pt x="14739" y="408"/>
                    <a:pt x="16264" y="1223"/>
                  </a:cubicBezTo>
                  <a:cubicBezTo>
                    <a:pt x="17788" y="2242"/>
                    <a:pt x="19313" y="3668"/>
                    <a:pt x="20075" y="5298"/>
                  </a:cubicBezTo>
                  <a:cubicBezTo>
                    <a:pt x="21092" y="7132"/>
                    <a:pt x="21600" y="8762"/>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02" name="Freeform 330"/>
            <p:cNvSpPr/>
            <p:nvPr/>
          </p:nvSpPr>
          <p:spPr>
            <a:xfrm>
              <a:off x="45323" y="145804"/>
              <a:ext cx="52157" cy="63332"/>
            </a:xfrm>
            <a:custGeom>
              <a:avLst/>
              <a:gdLst/>
              <a:ahLst/>
              <a:cxnLst>
                <a:cxn ang="0">
                  <a:pos x="wd2" y="hd2"/>
                </a:cxn>
                <a:cxn ang="5400000">
                  <a:pos x="wd2" y="hd2"/>
                </a:cxn>
                <a:cxn ang="10800000">
                  <a:pos x="wd2" y="hd2"/>
                </a:cxn>
                <a:cxn ang="16200000">
                  <a:pos x="wd2" y="hd2"/>
                </a:cxn>
              </a:cxnLst>
              <a:rect l="0" t="0" r="r" b="b"/>
              <a:pathLst>
                <a:path w="19681" h="18181" extrusionOk="0">
                  <a:moveTo>
                    <a:pt x="12902" y="526"/>
                  </a:moveTo>
                  <a:cubicBezTo>
                    <a:pt x="6246" y="-1644"/>
                    <a:pt x="1763" y="3420"/>
                    <a:pt x="676" y="6211"/>
                  </a:cubicBezTo>
                  <a:cubicBezTo>
                    <a:pt x="-1090" y="10345"/>
                    <a:pt x="1084" y="14995"/>
                    <a:pt x="1763" y="15925"/>
                  </a:cubicBezTo>
                  <a:cubicBezTo>
                    <a:pt x="2306" y="16752"/>
                    <a:pt x="7061" y="19956"/>
                    <a:pt x="18065" y="16856"/>
                  </a:cubicBezTo>
                  <a:cubicBezTo>
                    <a:pt x="17793" y="16856"/>
                    <a:pt x="20510" y="12308"/>
                    <a:pt x="19423" y="7864"/>
                  </a:cubicBezTo>
                  <a:cubicBezTo>
                    <a:pt x="17250" y="5487"/>
                    <a:pt x="18744" y="2180"/>
                    <a:pt x="12902" y="52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03" name="Freeform 331"/>
            <p:cNvSpPr/>
            <p:nvPr/>
          </p:nvSpPr>
          <p:spPr>
            <a:xfrm>
              <a:off x="41336" y="143359"/>
              <a:ext cx="55461" cy="67409"/>
            </a:xfrm>
            <a:custGeom>
              <a:avLst/>
              <a:gdLst/>
              <a:ahLst/>
              <a:cxnLst>
                <a:cxn ang="0">
                  <a:pos x="wd2" y="hd2"/>
                </a:cxn>
                <a:cxn ang="5400000">
                  <a:pos x="wd2" y="hd2"/>
                </a:cxn>
                <a:cxn ang="10800000">
                  <a:pos x="wd2" y="hd2"/>
                </a:cxn>
                <a:cxn ang="16200000">
                  <a:pos x="wd2" y="hd2"/>
                </a:cxn>
              </a:cxnLst>
              <a:rect l="0" t="0" r="r" b="b"/>
              <a:pathLst>
                <a:path w="21467" h="21065" extrusionOk="0">
                  <a:moveTo>
                    <a:pt x="17983" y="3925"/>
                  </a:moveTo>
                  <a:cubicBezTo>
                    <a:pt x="17147" y="3250"/>
                    <a:pt x="16172" y="2688"/>
                    <a:pt x="15196" y="2350"/>
                  </a:cubicBezTo>
                  <a:cubicBezTo>
                    <a:pt x="14778" y="2125"/>
                    <a:pt x="14081" y="2013"/>
                    <a:pt x="13663" y="2013"/>
                  </a:cubicBezTo>
                  <a:cubicBezTo>
                    <a:pt x="13245" y="1788"/>
                    <a:pt x="12548" y="1788"/>
                    <a:pt x="11991" y="1788"/>
                  </a:cubicBezTo>
                  <a:cubicBezTo>
                    <a:pt x="9901" y="1788"/>
                    <a:pt x="7671" y="2463"/>
                    <a:pt x="6277" y="3813"/>
                  </a:cubicBezTo>
                  <a:cubicBezTo>
                    <a:pt x="4744" y="5163"/>
                    <a:pt x="3212" y="6963"/>
                    <a:pt x="2793" y="8650"/>
                  </a:cubicBezTo>
                  <a:cubicBezTo>
                    <a:pt x="2375" y="10563"/>
                    <a:pt x="2375" y="12588"/>
                    <a:pt x="2793" y="14725"/>
                  </a:cubicBezTo>
                  <a:cubicBezTo>
                    <a:pt x="3072" y="15625"/>
                    <a:pt x="3630" y="16750"/>
                    <a:pt x="4048" y="17425"/>
                  </a:cubicBezTo>
                  <a:cubicBezTo>
                    <a:pt x="4187" y="17538"/>
                    <a:pt x="4187" y="17763"/>
                    <a:pt x="4326" y="17875"/>
                  </a:cubicBezTo>
                  <a:cubicBezTo>
                    <a:pt x="4466" y="18100"/>
                    <a:pt x="4744" y="18100"/>
                    <a:pt x="4744" y="18213"/>
                  </a:cubicBezTo>
                  <a:cubicBezTo>
                    <a:pt x="5162" y="18438"/>
                    <a:pt x="5720" y="18775"/>
                    <a:pt x="6138" y="19000"/>
                  </a:cubicBezTo>
                  <a:cubicBezTo>
                    <a:pt x="8228" y="19788"/>
                    <a:pt x="10458" y="20125"/>
                    <a:pt x="12966" y="19900"/>
                  </a:cubicBezTo>
                  <a:cubicBezTo>
                    <a:pt x="15196" y="19900"/>
                    <a:pt x="17704" y="19563"/>
                    <a:pt x="20073" y="19000"/>
                  </a:cubicBezTo>
                  <a:cubicBezTo>
                    <a:pt x="17704" y="19900"/>
                    <a:pt x="15475" y="20463"/>
                    <a:pt x="12966" y="20913"/>
                  </a:cubicBezTo>
                  <a:cubicBezTo>
                    <a:pt x="10458" y="21250"/>
                    <a:pt x="7950" y="21025"/>
                    <a:pt x="5302" y="20238"/>
                  </a:cubicBezTo>
                  <a:cubicBezTo>
                    <a:pt x="4744" y="20125"/>
                    <a:pt x="4326" y="19900"/>
                    <a:pt x="3630" y="19563"/>
                  </a:cubicBezTo>
                  <a:cubicBezTo>
                    <a:pt x="3212" y="19450"/>
                    <a:pt x="2793" y="19225"/>
                    <a:pt x="2654" y="19000"/>
                  </a:cubicBezTo>
                  <a:cubicBezTo>
                    <a:pt x="2654" y="19000"/>
                    <a:pt x="2515" y="18888"/>
                    <a:pt x="2375" y="18775"/>
                  </a:cubicBezTo>
                  <a:cubicBezTo>
                    <a:pt x="2375" y="18775"/>
                    <a:pt x="2236" y="18662"/>
                    <a:pt x="2236" y="18550"/>
                  </a:cubicBezTo>
                  <a:lnTo>
                    <a:pt x="2236" y="18438"/>
                  </a:lnTo>
                  <a:cubicBezTo>
                    <a:pt x="2097" y="18325"/>
                    <a:pt x="2097" y="18325"/>
                    <a:pt x="1957" y="18213"/>
                  </a:cubicBezTo>
                  <a:cubicBezTo>
                    <a:pt x="1539" y="17088"/>
                    <a:pt x="1121" y="16075"/>
                    <a:pt x="564" y="15063"/>
                  </a:cubicBezTo>
                  <a:cubicBezTo>
                    <a:pt x="-133" y="12813"/>
                    <a:pt x="-133" y="10563"/>
                    <a:pt x="285" y="8088"/>
                  </a:cubicBezTo>
                  <a:cubicBezTo>
                    <a:pt x="1121" y="5950"/>
                    <a:pt x="2654" y="3813"/>
                    <a:pt x="4466" y="2350"/>
                  </a:cubicBezTo>
                  <a:cubicBezTo>
                    <a:pt x="6556" y="775"/>
                    <a:pt x="9064" y="-350"/>
                    <a:pt x="11712" y="100"/>
                  </a:cubicBezTo>
                  <a:cubicBezTo>
                    <a:pt x="12548" y="100"/>
                    <a:pt x="13245" y="325"/>
                    <a:pt x="13802" y="438"/>
                  </a:cubicBezTo>
                  <a:cubicBezTo>
                    <a:pt x="14499" y="663"/>
                    <a:pt x="15057" y="775"/>
                    <a:pt x="15753" y="1113"/>
                  </a:cubicBezTo>
                  <a:cubicBezTo>
                    <a:pt x="16729" y="1788"/>
                    <a:pt x="17704" y="2463"/>
                    <a:pt x="18680" y="3475"/>
                  </a:cubicBezTo>
                  <a:cubicBezTo>
                    <a:pt x="20213" y="4938"/>
                    <a:pt x="21049" y="7188"/>
                    <a:pt x="21467" y="9438"/>
                  </a:cubicBezTo>
                  <a:cubicBezTo>
                    <a:pt x="20631" y="7413"/>
                    <a:pt x="19795" y="5275"/>
                    <a:pt x="17983" y="392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04" name="Freeform 332"/>
            <p:cNvSpPr/>
            <p:nvPr/>
          </p:nvSpPr>
          <p:spPr>
            <a:xfrm>
              <a:off x="58274" y="160958"/>
              <a:ext cx="30602" cy="381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838"/>
                    <a:pt x="21346" y="14672"/>
                    <a:pt x="20329" y="16302"/>
                  </a:cubicBezTo>
                  <a:cubicBezTo>
                    <a:pt x="19313" y="17932"/>
                    <a:pt x="17788" y="19358"/>
                    <a:pt x="16264" y="20377"/>
                  </a:cubicBezTo>
                  <a:cubicBezTo>
                    <a:pt x="14739" y="21192"/>
                    <a:pt x="12706" y="21600"/>
                    <a:pt x="10927" y="21600"/>
                  </a:cubicBezTo>
                  <a:cubicBezTo>
                    <a:pt x="8894" y="21600"/>
                    <a:pt x="7115" y="21192"/>
                    <a:pt x="5336" y="20377"/>
                  </a:cubicBezTo>
                  <a:cubicBezTo>
                    <a:pt x="3812" y="19358"/>
                    <a:pt x="2287" y="17932"/>
                    <a:pt x="1271" y="16302"/>
                  </a:cubicBezTo>
                  <a:cubicBezTo>
                    <a:pt x="508" y="14672"/>
                    <a:pt x="0" y="12838"/>
                    <a:pt x="0" y="10800"/>
                  </a:cubicBezTo>
                  <a:cubicBezTo>
                    <a:pt x="0" y="8762"/>
                    <a:pt x="508" y="7132"/>
                    <a:pt x="1271" y="5298"/>
                  </a:cubicBezTo>
                  <a:cubicBezTo>
                    <a:pt x="2541" y="3668"/>
                    <a:pt x="3812" y="2242"/>
                    <a:pt x="5336" y="1223"/>
                  </a:cubicBezTo>
                  <a:cubicBezTo>
                    <a:pt x="7115" y="408"/>
                    <a:pt x="8894" y="0"/>
                    <a:pt x="10927" y="0"/>
                  </a:cubicBezTo>
                  <a:cubicBezTo>
                    <a:pt x="12706" y="0"/>
                    <a:pt x="14739" y="408"/>
                    <a:pt x="16264" y="1223"/>
                  </a:cubicBezTo>
                  <a:cubicBezTo>
                    <a:pt x="17788" y="2242"/>
                    <a:pt x="19313" y="3668"/>
                    <a:pt x="20329" y="5298"/>
                  </a:cubicBezTo>
                  <a:cubicBezTo>
                    <a:pt x="21092" y="7132"/>
                    <a:pt x="21600" y="8762"/>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05" name="Freeform 333"/>
            <p:cNvSpPr/>
            <p:nvPr/>
          </p:nvSpPr>
          <p:spPr>
            <a:xfrm>
              <a:off x="105434" y="228639"/>
              <a:ext cx="31323" cy="2628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7200" y="0"/>
                    <a:pt x="14400" y="0"/>
                    <a:pt x="21600" y="0"/>
                  </a:cubicBezTo>
                  <a:cubicBezTo>
                    <a:pt x="21600" y="7101"/>
                    <a:pt x="21600" y="14203"/>
                    <a:pt x="21600" y="21600"/>
                  </a:cubicBezTo>
                  <a:cubicBezTo>
                    <a:pt x="14400" y="21600"/>
                    <a:pt x="7200" y="21600"/>
                    <a:pt x="0" y="21600"/>
                  </a:cubicBezTo>
                  <a:cubicBezTo>
                    <a:pt x="0" y="14203"/>
                    <a:pt x="0" y="7101"/>
                    <a:pt x="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06" name="Freeform 334"/>
            <p:cNvSpPr/>
            <p:nvPr/>
          </p:nvSpPr>
          <p:spPr>
            <a:xfrm>
              <a:off x="61514" y="206679"/>
              <a:ext cx="118083" cy="42534"/>
            </a:xfrm>
            <a:custGeom>
              <a:avLst/>
              <a:gdLst/>
              <a:ahLst/>
              <a:cxnLst>
                <a:cxn ang="0">
                  <a:pos x="wd2" y="hd2"/>
                </a:cxn>
                <a:cxn ang="5400000">
                  <a:pos x="wd2" y="hd2"/>
                </a:cxn>
                <a:cxn ang="10800000">
                  <a:pos x="wd2" y="hd2"/>
                </a:cxn>
                <a:cxn ang="16200000">
                  <a:pos x="wd2" y="hd2"/>
                </a:cxn>
              </a:cxnLst>
              <a:rect l="0" t="0" r="r" b="b"/>
              <a:pathLst>
                <a:path w="21600" h="21445" extrusionOk="0">
                  <a:moveTo>
                    <a:pt x="16332" y="18514"/>
                  </a:moveTo>
                  <a:cubicBezTo>
                    <a:pt x="15212" y="18151"/>
                    <a:pt x="14159" y="17425"/>
                    <a:pt x="13237" y="15973"/>
                  </a:cubicBezTo>
                  <a:cubicBezTo>
                    <a:pt x="12380" y="14521"/>
                    <a:pt x="11788" y="12343"/>
                    <a:pt x="11656" y="10165"/>
                  </a:cubicBezTo>
                  <a:cubicBezTo>
                    <a:pt x="11393" y="6897"/>
                    <a:pt x="11195" y="3449"/>
                    <a:pt x="10932" y="0"/>
                  </a:cubicBezTo>
                  <a:cubicBezTo>
                    <a:pt x="10668" y="3449"/>
                    <a:pt x="10405" y="6897"/>
                    <a:pt x="10207" y="10165"/>
                  </a:cubicBezTo>
                  <a:cubicBezTo>
                    <a:pt x="9944" y="12524"/>
                    <a:pt x="9417" y="14521"/>
                    <a:pt x="8561" y="15973"/>
                  </a:cubicBezTo>
                  <a:cubicBezTo>
                    <a:pt x="7705" y="17425"/>
                    <a:pt x="6585" y="18514"/>
                    <a:pt x="5532" y="18514"/>
                  </a:cubicBezTo>
                  <a:cubicBezTo>
                    <a:pt x="4346" y="18514"/>
                    <a:pt x="3227" y="18151"/>
                    <a:pt x="2305" y="16518"/>
                  </a:cubicBezTo>
                  <a:cubicBezTo>
                    <a:pt x="1317" y="15247"/>
                    <a:pt x="395" y="13250"/>
                    <a:pt x="0" y="10528"/>
                  </a:cubicBezTo>
                  <a:cubicBezTo>
                    <a:pt x="132" y="13613"/>
                    <a:pt x="790" y="16336"/>
                    <a:pt x="1778" y="18151"/>
                  </a:cubicBezTo>
                  <a:cubicBezTo>
                    <a:pt x="2766" y="19785"/>
                    <a:pt x="4149" y="21055"/>
                    <a:pt x="5400" y="21418"/>
                  </a:cubicBezTo>
                  <a:cubicBezTo>
                    <a:pt x="6783" y="21600"/>
                    <a:pt x="8166" y="20874"/>
                    <a:pt x="9351" y="19059"/>
                  </a:cubicBezTo>
                  <a:cubicBezTo>
                    <a:pt x="9944" y="18151"/>
                    <a:pt x="10405" y="16881"/>
                    <a:pt x="10800" y="15247"/>
                  </a:cubicBezTo>
                  <a:cubicBezTo>
                    <a:pt x="11261" y="16881"/>
                    <a:pt x="11788" y="18151"/>
                    <a:pt x="12380" y="19059"/>
                  </a:cubicBezTo>
                  <a:cubicBezTo>
                    <a:pt x="13566" y="20874"/>
                    <a:pt x="14949" y="21600"/>
                    <a:pt x="16200" y="21418"/>
                  </a:cubicBezTo>
                  <a:cubicBezTo>
                    <a:pt x="17451" y="21418"/>
                    <a:pt x="18900" y="20148"/>
                    <a:pt x="19888" y="18151"/>
                  </a:cubicBezTo>
                  <a:cubicBezTo>
                    <a:pt x="20876" y="16336"/>
                    <a:pt x="21600" y="13250"/>
                    <a:pt x="21600" y="10528"/>
                  </a:cubicBezTo>
                  <a:cubicBezTo>
                    <a:pt x="21402" y="12887"/>
                    <a:pt x="20546" y="15066"/>
                    <a:pt x="19559" y="16518"/>
                  </a:cubicBezTo>
                  <a:cubicBezTo>
                    <a:pt x="18571" y="17607"/>
                    <a:pt x="17385" y="18514"/>
                    <a:pt x="16332" y="1851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07" name="Freeform 335"/>
            <p:cNvSpPr/>
            <p:nvPr/>
          </p:nvSpPr>
          <p:spPr>
            <a:xfrm>
              <a:off x="98292" y="198759"/>
              <a:ext cx="44834" cy="21602"/>
            </a:xfrm>
            <a:custGeom>
              <a:avLst/>
              <a:gdLst/>
              <a:ahLst/>
              <a:cxnLst>
                <a:cxn ang="0">
                  <a:pos x="wd2" y="hd2"/>
                </a:cxn>
                <a:cxn ang="5400000">
                  <a:pos x="wd2" y="hd2"/>
                </a:cxn>
                <a:cxn ang="10800000">
                  <a:pos x="wd2" y="hd2"/>
                </a:cxn>
                <a:cxn ang="16200000">
                  <a:pos x="wd2" y="hd2"/>
                </a:cxn>
              </a:cxnLst>
              <a:rect l="0" t="0" r="r" b="b"/>
              <a:pathLst>
                <a:path w="20074" h="21600" extrusionOk="0">
                  <a:moveTo>
                    <a:pt x="9969" y="0"/>
                  </a:moveTo>
                  <a:cubicBezTo>
                    <a:pt x="8196" y="0"/>
                    <a:pt x="2554" y="0"/>
                    <a:pt x="620" y="3600"/>
                  </a:cubicBezTo>
                  <a:cubicBezTo>
                    <a:pt x="-831" y="5760"/>
                    <a:pt x="297" y="11520"/>
                    <a:pt x="3682" y="17280"/>
                  </a:cubicBezTo>
                  <a:cubicBezTo>
                    <a:pt x="6100" y="20880"/>
                    <a:pt x="8196" y="21600"/>
                    <a:pt x="9808" y="21600"/>
                  </a:cubicBezTo>
                  <a:cubicBezTo>
                    <a:pt x="11581" y="21600"/>
                    <a:pt x="13838" y="20160"/>
                    <a:pt x="15933" y="17280"/>
                  </a:cubicBezTo>
                  <a:cubicBezTo>
                    <a:pt x="20124" y="11520"/>
                    <a:pt x="20769" y="5760"/>
                    <a:pt x="19479" y="3600"/>
                  </a:cubicBezTo>
                  <a:cubicBezTo>
                    <a:pt x="17706" y="0"/>
                    <a:pt x="11903" y="0"/>
                    <a:pt x="9969"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sp>
        <p:nvSpPr>
          <p:cNvPr id="1809" name="Title Text"/>
          <p:cNvSpPr txBox="1">
            <a:spLocks noGrp="1"/>
          </p:cNvSpPr>
          <p:nvPr>
            <p:ph type="title"/>
          </p:nvPr>
        </p:nvSpPr>
        <p:spPr>
          <a:xfrm>
            <a:off x="539999" y="179999"/>
            <a:ext cx="9000002" cy="900003"/>
          </a:xfrm>
          <a:prstGeom prst="rect">
            <a:avLst/>
          </a:prstGeom>
        </p:spPr>
        <p:txBody>
          <a:bodyPr>
            <a:normAutofit/>
          </a:bodyPr>
          <a:lstStyle>
            <a:lvl1pPr algn="l">
              <a:defRPr sz="4400" spc="0"/>
            </a:lvl1pPr>
          </a:lstStyle>
          <a:p>
            <a:r>
              <a:t>Title Text</a:t>
            </a:r>
          </a:p>
        </p:txBody>
      </p:sp>
      <p:sp>
        <p:nvSpPr>
          <p:cNvPr id="1810" name="Body Level One…"/>
          <p:cNvSpPr txBox="1">
            <a:spLocks noGrp="1"/>
          </p:cNvSpPr>
          <p:nvPr>
            <p:ph type="body" sz="half" idx="1"/>
          </p:nvPr>
        </p:nvSpPr>
        <p:spPr>
          <a:xfrm>
            <a:off x="539999" y="1260000"/>
            <a:ext cx="9000002" cy="1545122"/>
          </a:xfrm>
          <a:prstGeom prst="rect">
            <a:avLst/>
          </a:prstGeom>
        </p:spPr>
        <p:txBody>
          <a:bodyPr anchor="t"/>
          <a:lstStyle>
            <a:lvl1pPr marL="228600" indent="-228600">
              <a:buClrTx/>
              <a:buSzPct val="100000"/>
              <a:buFont typeface="Arial"/>
              <a:buChar char="•"/>
              <a:defRPr sz="2800" spc="0"/>
            </a:lvl1pPr>
            <a:lvl2pPr marL="723900" indent="-266700">
              <a:buClrTx/>
              <a:buSzPct val="100000"/>
              <a:buFont typeface="Arial"/>
              <a:buChar char="•"/>
              <a:defRPr sz="2800" spc="0"/>
            </a:lvl2pPr>
            <a:lvl3pPr marL="1234438" indent="-320038">
              <a:buClrTx/>
              <a:buSzPct val="100000"/>
              <a:buFont typeface="Arial"/>
              <a:buChar char="•"/>
              <a:defRPr sz="2800" spc="0"/>
            </a:lvl3pPr>
            <a:lvl4pPr marL="1727200" indent="-355600">
              <a:buClrTx/>
              <a:buSzPct val="100000"/>
              <a:buFont typeface="Arial"/>
              <a:buChar char="•"/>
              <a:defRPr sz="2800" spc="0"/>
            </a:lvl4pPr>
            <a:lvl5pPr marL="2184400" indent="-355600">
              <a:buClrTx/>
              <a:buSzPct val="100000"/>
              <a:buFont typeface="Arial"/>
              <a:buChar char="•"/>
              <a:defRPr sz="2800" spc="0"/>
            </a:lvl5pPr>
          </a:lstStyle>
          <a:p>
            <a:r>
              <a:t>Body Level One</a:t>
            </a:r>
          </a:p>
          <a:p>
            <a:pPr lvl="1"/>
            <a:r>
              <a:t>Body Level Two</a:t>
            </a:r>
          </a:p>
          <a:p>
            <a:pPr lvl="2"/>
            <a:r>
              <a:t>Body Level Three</a:t>
            </a:r>
          </a:p>
          <a:p>
            <a:pPr lvl="3"/>
            <a:r>
              <a:t>Body Level Four</a:t>
            </a:r>
          </a:p>
          <a:p>
            <a:pPr lvl="4"/>
            <a:r>
              <a:t>Body Level Five</a:t>
            </a:r>
          </a:p>
        </p:txBody>
      </p:sp>
      <p:sp>
        <p:nvSpPr>
          <p:cNvPr id="181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x">
  <p:cSld name="Title, 4 Content">
    <p:spTree>
      <p:nvGrpSpPr>
        <p:cNvPr id="1" name=""/>
        <p:cNvGrpSpPr/>
        <p:nvPr/>
      </p:nvGrpSpPr>
      <p:grpSpPr>
        <a:xfrm>
          <a:off x="0" y="0"/>
          <a:ext cx="0" cy="0"/>
          <a:chOff x="0" y="0"/>
          <a:chExt cx="0" cy="0"/>
        </a:xfrm>
      </p:grpSpPr>
      <p:sp>
        <p:nvSpPr>
          <p:cNvPr id="1818" name="Rectangle 282"/>
          <p:cNvSpPr/>
          <p:nvPr/>
        </p:nvSpPr>
        <p:spPr>
          <a:xfrm>
            <a:off x="-1" y="5040000"/>
            <a:ext cx="10080002" cy="630002"/>
          </a:xfrm>
          <a:prstGeom prst="rect">
            <a:avLst/>
          </a:prstGeom>
          <a:solidFill>
            <a:srgbClr val="9ECF6C"/>
          </a:solidFill>
          <a:ln w="12700">
            <a:miter lim="400000"/>
          </a:ln>
        </p:spPr>
        <p:txBody>
          <a:bodyPr lIns="45718" tIns="45718" rIns="45718" bIns="45718" anchor="ctr"/>
          <a:lstStyle/>
          <a:p>
            <a:pPr>
              <a:defRPr spc="-1"/>
            </a:pPr>
            <a:endParaRPr/>
          </a:p>
        </p:txBody>
      </p:sp>
      <p:grpSp>
        <p:nvGrpSpPr>
          <p:cNvPr id="1842" name="Group 288"/>
          <p:cNvGrpSpPr/>
          <p:nvPr/>
        </p:nvGrpSpPr>
        <p:grpSpPr>
          <a:xfrm>
            <a:off x="7559997" y="4589888"/>
            <a:ext cx="539965" cy="720079"/>
            <a:chOff x="-1" y="-11"/>
            <a:chExt cx="539963" cy="720077"/>
          </a:xfrm>
        </p:grpSpPr>
        <p:sp>
          <p:nvSpPr>
            <p:cNvPr id="1819" name="Freeform 289"/>
            <p:cNvSpPr/>
            <p:nvPr/>
          </p:nvSpPr>
          <p:spPr>
            <a:xfrm>
              <a:off x="-2" y="493659"/>
              <a:ext cx="94683" cy="105482"/>
            </a:xfrm>
            <a:custGeom>
              <a:avLst/>
              <a:gdLst/>
              <a:ahLst/>
              <a:cxnLst>
                <a:cxn ang="0">
                  <a:pos x="wd2" y="hd2"/>
                </a:cxn>
                <a:cxn ang="5400000">
                  <a:pos x="wd2" y="hd2"/>
                </a:cxn>
                <a:cxn ang="10800000">
                  <a:pos x="wd2" y="hd2"/>
                </a:cxn>
                <a:cxn ang="16200000">
                  <a:pos x="wd2" y="hd2"/>
                </a:cxn>
              </a:cxnLst>
              <a:rect l="0" t="0" r="r" b="b"/>
              <a:pathLst>
                <a:path w="21600" h="21600" extrusionOk="0">
                  <a:moveTo>
                    <a:pt x="0" y="10763"/>
                  </a:moveTo>
                  <a:cubicBezTo>
                    <a:pt x="0" y="12680"/>
                    <a:pt x="493" y="14597"/>
                    <a:pt x="1478" y="16218"/>
                  </a:cubicBezTo>
                  <a:cubicBezTo>
                    <a:pt x="2464" y="17840"/>
                    <a:pt x="3778" y="19167"/>
                    <a:pt x="5421" y="20126"/>
                  </a:cubicBezTo>
                  <a:cubicBezTo>
                    <a:pt x="7063" y="21084"/>
                    <a:pt x="8870" y="21600"/>
                    <a:pt x="10759" y="21600"/>
                  </a:cubicBezTo>
                  <a:cubicBezTo>
                    <a:pt x="12648" y="21600"/>
                    <a:pt x="14537" y="21084"/>
                    <a:pt x="16179" y="20126"/>
                  </a:cubicBezTo>
                  <a:cubicBezTo>
                    <a:pt x="17822" y="19167"/>
                    <a:pt x="19136" y="17840"/>
                    <a:pt x="20122" y="16218"/>
                  </a:cubicBezTo>
                  <a:cubicBezTo>
                    <a:pt x="21025" y="14597"/>
                    <a:pt x="21600" y="12680"/>
                    <a:pt x="21600" y="10763"/>
                  </a:cubicBezTo>
                  <a:cubicBezTo>
                    <a:pt x="21600" y="8846"/>
                    <a:pt x="21025" y="7003"/>
                    <a:pt x="20122" y="5382"/>
                  </a:cubicBezTo>
                  <a:cubicBezTo>
                    <a:pt x="19136" y="3760"/>
                    <a:pt x="17822" y="2433"/>
                    <a:pt x="16179" y="1474"/>
                  </a:cubicBezTo>
                  <a:cubicBezTo>
                    <a:pt x="14537" y="516"/>
                    <a:pt x="12648" y="0"/>
                    <a:pt x="10759" y="0"/>
                  </a:cubicBezTo>
                  <a:cubicBezTo>
                    <a:pt x="8952" y="0"/>
                    <a:pt x="7063" y="516"/>
                    <a:pt x="5421" y="1474"/>
                  </a:cubicBezTo>
                  <a:cubicBezTo>
                    <a:pt x="3778" y="2433"/>
                    <a:pt x="2464" y="3760"/>
                    <a:pt x="1478" y="5382"/>
                  </a:cubicBezTo>
                  <a:cubicBezTo>
                    <a:pt x="493" y="7003"/>
                    <a:pt x="0" y="8846"/>
                    <a:pt x="0" y="1076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20" name="Freeform 290"/>
            <p:cNvSpPr/>
            <p:nvPr/>
          </p:nvSpPr>
          <p:spPr>
            <a:xfrm>
              <a:off x="34209" y="481419"/>
              <a:ext cx="163962" cy="209925"/>
            </a:xfrm>
            <a:custGeom>
              <a:avLst/>
              <a:gdLst/>
              <a:ahLst/>
              <a:cxnLst>
                <a:cxn ang="0">
                  <a:pos x="wd2" y="hd2"/>
                </a:cxn>
                <a:cxn ang="5400000">
                  <a:pos x="wd2" y="hd2"/>
                </a:cxn>
                <a:cxn ang="10800000">
                  <a:pos x="wd2" y="hd2"/>
                </a:cxn>
                <a:cxn ang="16200000">
                  <a:pos x="wd2" y="hd2"/>
                </a:cxn>
              </a:cxnLst>
              <a:rect l="0" t="0" r="r" b="b"/>
              <a:pathLst>
                <a:path w="17380" h="20447" extrusionOk="0">
                  <a:moveTo>
                    <a:pt x="991" y="17182"/>
                  </a:moveTo>
                  <a:cubicBezTo>
                    <a:pt x="-2749" y="3962"/>
                    <a:pt x="5151" y="5716"/>
                    <a:pt x="7250" y="0"/>
                  </a:cubicBezTo>
                  <a:cubicBezTo>
                    <a:pt x="10188" y="1368"/>
                    <a:pt x="13165" y="2700"/>
                    <a:pt x="16141" y="4068"/>
                  </a:cubicBezTo>
                  <a:cubicBezTo>
                    <a:pt x="16141" y="3962"/>
                    <a:pt x="18851" y="16726"/>
                    <a:pt x="16256" y="19531"/>
                  </a:cubicBezTo>
                  <a:cubicBezTo>
                    <a:pt x="14233" y="21600"/>
                    <a:pt x="1754" y="19882"/>
                    <a:pt x="991" y="1718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21" name="Freeform 291"/>
            <p:cNvSpPr/>
            <p:nvPr/>
          </p:nvSpPr>
          <p:spPr>
            <a:xfrm>
              <a:off x="89639" y="598279"/>
              <a:ext cx="96842" cy="51263"/>
            </a:xfrm>
            <a:custGeom>
              <a:avLst/>
              <a:gdLst/>
              <a:ahLst/>
              <a:cxnLst>
                <a:cxn ang="0">
                  <a:pos x="wd2" y="hd2"/>
                </a:cxn>
                <a:cxn ang="5400000">
                  <a:pos x="wd2" y="hd2"/>
                </a:cxn>
                <a:cxn ang="10800000">
                  <a:pos x="wd2" y="hd2"/>
                </a:cxn>
                <a:cxn ang="16200000">
                  <a:pos x="wd2" y="hd2"/>
                </a:cxn>
              </a:cxnLst>
              <a:rect l="0" t="0" r="r" b="b"/>
              <a:pathLst>
                <a:path w="21600" h="20782" extrusionOk="0">
                  <a:moveTo>
                    <a:pt x="18709" y="9982"/>
                  </a:moveTo>
                  <a:cubicBezTo>
                    <a:pt x="17103" y="7063"/>
                    <a:pt x="15257" y="4144"/>
                    <a:pt x="13169" y="2685"/>
                  </a:cubicBezTo>
                  <a:cubicBezTo>
                    <a:pt x="8993" y="-818"/>
                    <a:pt x="4175" y="-818"/>
                    <a:pt x="0" y="2247"/>
                  </a:cubicBezTo>
                  <a:cubicBezTo>
                    <a:pt x="4497" y="2247"/>
                    <a:pt x="8431" y="2685"/>
                    <a:pt x="12366" y="6041"/>
                  </a:cubicBezTo>
                  <a:cubicBezTo>
                    <a:pt x="14213" y="7501"/>
                    <a:pt x="16059" y="9544"/>
                    <a:pt x="17585" y="11879"/>
                  </a:cubicBezTo>
                  <a:cubicBezTo>
                    <a:pt x="18950" y="14360"/>
                    <a:pt x="20476" y="17279"/>
                    <a:pt x="21600" y="20782"/>
                  </a:cubicBezTo>
                  <a:cubicBezTo>
                    <a:pt x="21279" y="16841"/>
                    <a:pt x="20315" y="12901"/>
                    <a:pt x="18709" y="998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22" name="Freeform 292"/>
            <p:cNvSpPr/>
            <p:nvPr/>
          </p:nvSpPr>
          <p:spPr>
            <a:xfrm>
              <a:off x="166319" y="464499"/>
              <a:ext cx="139386" cy="255568"/>
            </a:xfrm>
            <a:custGeom>
              <a:avLst/>
              <a:gdLst/>
              <a:ahLst/>
              <a:cxnLst>
                <a:cxn ang="0">
                  <a:pos x="wd2" y="hd2"/>
                </a:cxn>
                <a:cxn ang="5400000">
                  <a:pos x="wd2" y="hd2"/>
                </a:cxn>
                <a:cxn ang="10800000">
                  <a:pos x="wd2" y="hd2"/>
                </a:cxn>
                <a:cxn ang="16200000">
                  <a:pos x="wd2" y="hd2"/>
                </a:cxn>
              </a:cxnLst>
              <a:rect l="0" t="0" r="r" b="b"/>
              <a:pathLst>
                <a:path w="19495" h="21121" extrusionOk="0">
                  <a:moveTo>
                    <a:pt x="3978" y="19815"/>
                  </a:moveTo>
                  <a:cubicBezTo>
                    <a:pt x="0" y="17345"/>
                    <a:pt x="151" y="6337"/>
                    <a:pt x="0" y="863"/>
                  </a:cubicBezTo>
                  <a:cubicBezTo>
                    <a:pt x="5589" y="595"/>
                    <a:pt x="11228" y="298"/>
                    <a:pt x="16817" y="0"/>
                  </a:cubicBezTo>
                  <a:cubicBezTo>
                    <a:pt x="16968" y="0"/>
                    <a:pt x="21600" y="17435"/>
                    <a:pt x="18327" y="19815"/>
                  </a:cubicBezTo>
                  <a:cubicBezTo>
                    <a:pt x="15860" y="21600"/>
                    <a:pt x="6747" y="21511"/>
                    <a:pt x="3978"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23" name="Freeform 293"/>
            <p:cNvSpPr/>
            <p:nvPr/>
          </p:nvSpPr>
          <p:spPr>
            <a:xfrm>
              <a:off x="288397" y="464499"/>
              <a:ext cx="139645" cy="255568"/>
            </a:xfrm>
            <a:custGeom>
              <a:avLst/>
              <a:gdLst/>
              <a:ahLst/>
              <a:cxnLst>
                <a:cxn ang="0">
                  <a:pos x="wd2" y="hd2"/>
                </a:cxn>
                <a:cxn ang="5400000">
                  <a:pos x="wd2" y="hd2"/>
                </a:cxn>
                <a:cxn ang="10800000">
                  <a:pos x="wd2" y="hd2"/>
                </a:cxn>
                <a:cxn ang="16200000">
                  <a:pos x="wd2" y="hd2"/>
                </a:cxn>
              </a:cxnLst>
              <a:rect l="0" t="0" r="r" b="b"/>
              <a:pathLst>
                <a:path w="19530" h="21121" extrusionOk="0">
                  <a:moveTo>
                    <a:pt x="15552" y="19815"/>
                  </a:moveTo>
                  <a:cubicBezTo>
                    <a:pt x="19530" y="17345"/>
                    <a:pt x="19329" y="6337"/>
                    <a:pt x="19530" y="863"/>
                  </a:cubicBezTo>
                  <a:cubicBezTo>
                    <a:pt x="13891" y="595"/>
                    <a:pt x="8302" y="298"/>
                    <a:pt x="2713" y="0"/>
                  </a:cubicBezTo>
                  <a:cubicBezTo>
                    <a:pt x="2210" y="6605"/>
                    <a:pt x="-2070" y="17435"/>
                    <a:pt x="1253" y="19815"/>
                  </a:cubicBezTo>
                  <a:cubicBezTo>
                    <a:pt x="3720" y="21600"/>
                    <a:pt x="12783" y="21511"/>
                    <a:pt x="15552"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24" name="Freeform 294"/>
            <p:cNvSpPr/>
            <p:nvPr/>
          </p:nvSpPr>
          <p:spPr>
            <a:xfrm>
              <a:off x="290830" y="601299"/>
              <a:ext cx="12702" cy="103322"/>
            </a:xfrm>
            <a:custGeom>
              <a:avLst/>
              <a:gdLst/>
              <a:ahLst/>
              <a:cxnLst>
                <a:cxn ang="0">
                  <a:pos x="wd2" y="hd2"/>
                </a:cxn>
                <a:cxn ang="5400000">
                  <a:pos x="wd2" y="hd2"/>
                </a:cxn>
                <a:cxn ang="10800000">
                  <a:pos x="wd2" y="hd2"/>
                </a:cxn>
                <a:cxn ang="16200000">
                  <a:pos x="wd2" y="hd2"/>
                </a:cxn>
              </a:cxnLst>
              <a:rect l="0" t="0" r="r" b="b"/>
              <a:pathLst>
                <a:path w="21600" h="21600" extrusionOk="0">
                  <a:moveTo>
                    <a:pt x="21600" y="10838"/>
                  </a:moveTo>
                  <a:cubicBezTo>
                    <a:pt x="21600" y="7376"/>
                    <a:pt x="18400" y="3613"/>
                    <a:pt x="11200" y="0"/>
                  </a:cubicBezTo>
                  <a:cubicBezTo>
                    <a:pt x="3200" y="3613"/>
                    <a:pt x="0" y="7376"/>
                    <a:pt x="0" y="10838"/>
                  </a:cubicBezTo>
                  <a:cubicBezTo>
                    <a:pt x="3200" y="14601"/>
                    <a:pt x="3200" y="18138"/>
                    <a:pt x="11200" y="21600"/>
                  </a:cubicBezTo>
                  <a:cubicBezTo>
                    <a:pt x="18400" y="18138"/>
                    <a:pt x="21600" y="14375"/>
                    <a:pt x="21600" y="1083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25" name="Freeform 295"/>
            <p:cNvSpPr/>
            <p:nvPr/>
          </p:nvSpPr>
          <p:spPr>
            <a:xfrm>
              <a:off x="191159" y="454779"/>
              <a:ext cx="212044" cy="208802"/>
            </a:xfrm>
            <a:custGeom>
              <a:avLst/>
              <a:gdLst/>
              <a:ahLst/>
              <a:cxnLst>
                <a:cxn ang="0">
                  <a:pos x="wd2" y="hd2"/>
                </a:cxn>
                <a:cxn ang="5400000">
                  <a:pos x="wd2" y="hd2"/>
                </a:cxn>
                <a:cxn ang="10800000">
                  <a:pos x="wd2" y="hd2"/>
                </a:cxn>
                <a:cxn ang="16200000">
                  <a:pos x="wd2" y="hd2"/>
                </a:cxn>
              </a:cxnLst>
              <a:rect l="0" t="0" r="r" b="b"/>
              <a:pathLst>
                <a:path w="21600" h="21600" extrusionOk="0">
                  <a:moveTo>
                    <a:pt x="10818" y="21600"/>
                  </a:moveTo>
                  <a:cubicBezTo>
                    <a:pt x="14412" y="17764"/>
                    <a:pt x="21600" y="15753"/>
                    <a:pt x="21600" y="10167"/>
                  </a:cubicBezTo>
                  <a:cubicBezTo>
                    <a:pt x="21600" y="4581"/>
                    <a:pt x="16833" y="0"/>
                    <a:pt x="10818" y="0"/>
                  </a:cubicBezTo>
                  <a:cubicBezTo>
                    <a:pt x="4804" y="0"/>
                    <a:pt x="0" y="4581"/>
                    <a:pt x="0" y="10167"/>
                  </a:cubicBezTo>
                  <a:cubicBezTo>
                    <a:pt x="0" y="15753"/>
                    <a:pt x="7188" y="17764"/>
                    <a:pt x="10818"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26" name="Freeform 296"/>
            <p:cNvSpPr/>
            <p:nvPr/>
          </p:nvSpPr>
          <p:spPr>
            <a:xfrm>
              <a:off x="54789" y="-12"/>
              <a:ext cx="159412" cy="315832"/>
            </a:xfrm>
            <a:custGeom>
              <a:avLst/>
              <a:gdLst/>
              <a:ahLst/>
              <a:cxnLst>
                <a:cxn ang="0">
                  <a:pos x="wd2" y="hd2"/>
                </a:cxn>
                <a:cxn ang="5400000">
                  <a:pos x="wd2" y="hd2"/>
                </a:cxn>
                <a:cxn ang="10800000">
                  <a:pos x="wd2" y="hd2"/>
                </a:cxn>
                <a:cxn ang="16200000">
                  <a:pos x="wd2" y="hd2"/>
                </a:cxn>
              </a:cxnLst>
              <a:rect l="0" t="0" r="r" b="b"/>
              <a:pathLst>
                <a:path w="19400" h="21388" extrusionOk="0">
                  <a:moveTo>
                    <a:pt x="17691" y="9369"/>
                  </a:moveTo>
                  <a:cubicBezTo>
                    <a:pt x="18436" y="17902"/>
                    <a:pt x="18830" y="16610"/>
                    <a:pt x="19400" y="20242"/>
                  </a:cubicBezTo>
                  <a:cubicBezTo>
                    <a:pt x="16727" y="20632"/>
                    <a:pt x="14055" y="20998"/>
                    <a:pt x="11382" y="21388"/>
                  </a:cubicBezTo>
                  <a:cubicBezTo>
                    <a:pt x="8096" y="18146"/>
                    <a:pt x="11820" y="20559"/>
                    <a:pt x="1524" y="11636"/>
                  </a:cubicBezTo>
                  <a:cubicBezTo>
                    <a:pt x="-2200" y="8321"/>
                    <a:pt x="1787" y="495"/>
                    <a:pt x="4065" y="7"/>
                  </a:cubicBezTo>
                  <a:cubicBezTo>
                    <a:pt x="5511" y="-212"/>
                    <a:pt x="17428" y="4981"/>
                    <a:pt x="17691" y="936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27" name="Freeform 297"/>
            <p:cNvSpPr/>
            <p:nvPr/>
          </p:nvSpPr>
          <p:spPr>
            <a:xfrm>
              <a:off x="85687" y="63562"/>
              <a:ext cx="115914" cy="249738"/>
            </a:xfrm>
            <a:custGeom>
              <a:avLst/>
              <a:gdLst/>
              <a:ahLst/>
              <a:cxnLst>
                <a:cxn ang="0">
                  <a:pos x="wd2" y="hd2"/>
                </a:cxn>
                <a:cxn ang="5400000">
                  <a:pos x="wd2" y="hd2"/>
                </a:cxn>
                <a:cxn ang="10800000">
                  <a:pos x="wd2" y="hd2"/>
                </a:cxn>
                <a:cxn ang="16200000">
                  <a:pos x="wd2" y="hd2"/>
                </a:cxn>
              </a:cxnLst>
              <a:rect l="0" t="0" r="r" b="b"/>
              <a:pathLst>
                <a:path w="20217" h="21315" extrusionOk="0">
                  <a:moveTo>
                    <a:pt x="15068" y="6966"/>
                  </a:moveTo>
                  <a:cubicBezTo>
                    <a:pt x="18961" y="17413"/>
                    <a:pt x="18522" y="15907"/>
                    <a:pt x="20217" y="20393"/>
                  </a:cubicBezTo>
                  <a:cubicBezTo>
                    <a:pt x="17705" y="20700"/>
                    <a:pt x="15131" y="21008"/>
                    <a:pt x="12619" y="21315"/>
                  </a:cubicBezTo>
                  <a:cubicBezTo>
                    <a:pt x="8915" y="17075"/>
                    <a:pt x="12619" y="20578"/>
                    <a:pt x="1505" y="8595"/>
                  </a:cubicBezTo>
                  <a:cubicBezTo>
                    <a:pt x="-1383" y="5553"/>
                    <a:pt x="250" y="514"/>
                    <a:pt x="3326" y="22"/>
                  </a:cubicBezTo>
                  <a:cubicBezTo>
                    <a:pt x="5398" y="-285"/>
                    <a:pt x="13436" y="2665"/>
                    <a:pt x="15068" y="696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28" name="Freeform 298"/>
            <p:cNvSpPr/>
            <p:nvPr/>
          </p:nvSpPr>
          <p:spPr>
            <a:xfrm>
              <a:off x="379440" y="-12"/>
              <a:ext cx="160523" cy="315832"/>
            </a:xfrm>
            <a:custGeom>
              <a:avLst/>
              <a:gdLst/>
              <a:ahLst/>
              <a:cxnLst>
                <a:cxn ang="0">
                  <a:pos x="wd2" y="hd2"/>
                </a:cxn>
                <a:cxn ang="5400000">
                  <a:pos x="wd2" y="hd2"/>
                </a:cxn>
                <a:cxn ang="10800000">
                  <a:pos x="wd2" y="hd2"/>
                </a:cxn>
                <a:cxn ang="16200000">
                  <a:pos x="wd2" y="hd2"/>
                </a:cxn>
              </a:cxnLst>
              <a:rect l="0" t="0" r="r" b="b"/>
              <a:pathLst>
                <a:path w="19339" h="21388" extrusionOk="0">
                  <a:moveTo>
                    <a:pt x="1692" y="9369"/>
                  </a:moveTo>
                  <a:cubicBezTo>
                    <a:pt x="998" y="17902"/>
                    <a:pt x="564" y="16610"/>
                    <a:pt x="0" y="20242"/>
                  </a:cubicBezTo>
                  <a:cubicBezTo>
                    <a:pt x="2646" y="20632"/>
                    <a:pt x="5292" y="20998"/>
                    <a:pt x="7937" y="21388"/>
                  </a:cubicBezTo>
                  <a:cubicBezTo>
                    <a:pt x="11234" y="18146"/>
                    <a:pt x="7504" y="20559"/>
                    <a:pt x="17783" y="11636"/>
                  </a:cubicBezTo>
                  <a:cubicBezTo>
                    <a:pt x="21600" y="8321"/>
                    <a:pt x="17480" y="495"/>
                    <a:pt x="15181" y="7"/>
                  </a:cubicBezTo>
                  <a:cubicBezTo>
                    <a:pt x="13793" y="-212"/>
                    <a:pt x="1995" y="4981"/>
                    <a:pt x="1692" y="936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29" name="Freeform 299"/>
            <p:cNvSpPr/>
            <p:nvPr/>
          </p:nvSpPr>
          <p:spPr>
            <a:xfrm>
              <a:off x="392400" y="63562"/>
              <a:ext cx="116178" cy="250818"/>
            </a:xfrm>
            <a:custGeom>
              <a:avLst/>
              <a:gdLst/>
              <a:ahLst/>
              <a:cxnLst>
                <a:cxn ang="0">
                  <a:pos x="wd2" y="hd2"/>
                </a:cxn>
                <a:cxn ang="5400000">
                  <a:pos x="wd2" y="hd2"/>
                </a:cxn>
                <a:cxn ang="10800000">
                  <a:pos x="wd2" y="hd2"/>
                </a:cxn>
                <a:cxn ang="16200000">
                  <a:pos x="wd2" y="hd2"/>
                </a:cxn>
              </a:cxnLst>
              <a:rect l="0" t="0" r="r" b="b"/>
              <a:pathLst>
                <a:path w="20263" h="21316" extrusionOk="0">
                  <a:moveTo>
                    <a:pt x="5149" y="6936"/>
                  </a:moveTo>
                  <a:cubicBezTo>
                    <a:pt x="1193" y="17339"/>
                    <a:pt x="1695" y="15840"/>
                    <a:pt x="0" y="20306"/>
                  </a:cubicBezTo>
                  <a:cubicBezTo>
                    <a:pt x="2449" y="20643"/>
                    <a:pt x="4960" y="20979"/>
                    <a:pt x="7409" y="21316"/>
                  </a:cubicBezTo>
                  <a:cubicBezTo>
                    <a:pt x="11177" y="17124"/>
                    <a:pt x="7409" y="20643"/>
                    <a:pt x="18712" y="8711"/>
                  </a:cubicBezTo>
                  <a:cubicBezTo>
                    <a:pt x="21600" y="5529"/>
                    <a:pt x="20156" y="511"/>
                    <a:pt x="16828" y="22"/>
                  </a:cubicBezTo>
                  <a:cubicBezTo>
                    <a:pt x="14819" y="-284"/>
                    <a:pt x="6844" y="2653"/>
                    <a:pt x="5149" y="693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30" name="Freeform 300"/>
            <p:cNvSpPr/>
            <p:nvPr/>
          </p:nvSpPr>
          <p:spPr>
            <a:xfrm>
              <a:off x="80990" y="191978"/>
              <a:ext cx="432048" cy="385204"/>
            </a:xfrm>
            <a:custGeom>
              <a:avLst/>
              <a:gdLst/>
              <a:ahLst/>
              <a:cxnLst>
                <a:cxn ang="0">
                  <a:pos x="wd2" y="hd2"/>
                </a:cxn>
                <a:cxn ang="5400000">
                  <a:pos x="wd2" y="hd2"/>
                </a:cxn>
                <a:cxn ang="10800000">
                  <a:pos x="wd2" y="hd2"/>
                </a:cxn>
                <a:cxn ang="16200000">
                  <a:pos x="wd2" y="hd2"/>
                </a:cxn>
              </a:cxnLst>
              <a:rect l="0" t="0" r="r" b="b"/>
              <a:pathLst>
                <a:path w="17756" h="21600" extrusionOk="0">
                  <a:moveTo>
                    <a:pt x="8877" y="0"/>
                  </a:moveTo>
                  <a:cubicBezTo>
                    <a:pt x="3980" y="0"/>
                    <a:pt x="1746" y="2907"/>
                    <a:pt x="1746" y="6924"/>
                  </a:cubicBezTo>
                  <a:cubicBezTo>
                    <a:pt x="1746" y="10295"/>
                    <a:pt x="-1923" y="15281"/>
                    <a:pt x="1376" y="18572"/>
                  </a:cubicBezTo>
                  <a:cubicBezTo>
                    <a:pt x="2959" y="20187"/>
                    <a:pt x="5681" y="21600"/>
                    <a:pt x="8877" y="21600"/>
                  </a:cubicBezTo>
                  <a:cubicBezTo>
                    <a:pt x="12073" y="21600"/>
                    <a:pt x="14780" y="20187"/>
                    <a:pt x="16393" y="18572"/>
                  </a:cubicBezTo>
                  <a:cubicBezTo>
                    <a:pt x="19677" y="15221"/>
                    <a:pt x="15993" y="10295"/>
                    <a:pt x="15993" y="6924"/>
                  </a:cubicBezTo>
                  <a:cubicBezTo>
                    <a:pt x="15993" y="2907"/>
                    <a:pt x="13818" y="0"/>
                    <a:pt x="8877"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31" name="Freeform 301"/>
            <p:cNvSpPr/>
            <p:nvPr/>
          </p:nvSpPr>
          <p:spPr>
            <a:xfrm>
              <a:off x="109470" y="244895"/>
              <a:ext cx="377743" cy="319326"/>
            </a:xfrm>
            <a:custGeom>
              <a:avLst/>
              <a:gdLst/>
              <a:ahLst/>
              <a:cxnLst>
                <a:cxn ang="0">
                  <a:pos x="wd2" y="hd2"/>
                </a:cxn>
                <a:cxn ang="5400000">
                  <a:pos x="wd2" y="hd2"/>
                </a:cxn>
                <a:cxn ang="10800000">
                  <a:pos x="wd2" y="hd2"/>
                </a:cxn>
                <a:cxn ang="16200000">
                  <a:pos x="wd2" y="hd2"/>
                </a:cxn>
              </a:cxnLst>
              <a:rect l="0" t="0" r="r" b="b"/>
              <a:pathLst>
                <a:path w="19777" h="21359" extrusionOk="0">
                  <a:moveTo>
                    <a:pt x="9027" y="722"/>
                  </a:moveTo>
                  <a:cubicBezTo>
                    <a:pt x="9573" y="-241"/>
                    <a:pt x="10063" y="-241"/>
                    <a:pt x="10629" y="722"/>
                  </a:cubicBezTo>
                  <a:cubicBezTo>
                    <a:pt x="11911" y="2889"/>
                    <a:pt x="13965" y="7561"/>
                    <a:pt x="14078" y="11414"/>
                  </a:cubicBezTo>
                  <a:cubicBezTo>
                    <a:pt x="16434" y="11004"/>
                    <a:pt x="19073" y="11149"/>
                    <a:pt x="19638" y="12786"/>
                  </a:cubicBezTo>
                  <a:cubicBezTo>
                    <a:pt x="20675" y="15989"/>
                    <a:pt x="15756" y="21359"/>
                    <a:pt x="9894" y="21359"/>
                  </a:cubicBezTo>
                  <a:cubicBezTo>
                    <a:pt x="3957" y="21359"/>
                    <a:pt x="-925" y="15989"/>
                    <a:pt x="149" y="12786"/>
                  </a:cubicBezTo>
                  <a:cubicBezTo>
                    <a:pt x="564" y="11149"/>
                    <a:pt x="3297" y="11004"/>
                    <a:pt x="5559" y="11414"/>
                  </a:cubicBezTo>
                  <a:cubicBezTo>
                    <a:pt x="5710" y="7561"/>
                    <a:pt x="7726" y="2889"/>
                    <a:pt x="9027" y="72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32" name="Freeform 302"/>
            <p:cNvSpPr/>
            <p:nvPr/>
          </p:nvSpPr>
          <p:spPr>
            <a:xfrm>
              <a:off x="208117" y="472780"/>
              <a:ext cx="178130" cy="65882"/>
            </a:xfrm>
            <a:custGeom>
              <a:avLst/>
              <a:gdLst/>
              <a:ahLst/>
              <a:cxnLst>
                <a:cxn ang="0">
                  <a:pos x="wd2" y="hd2"/>
                </a:cxn>
                <a:cxn ang="5400000">
                  <a:pos x="wd2" y="hd2"/>
                </a:cxn>
                <a:cxn ang="10800000">
                  <a:pos x="wd2" y="hd2"/>
                </a:cxn>
                <a:cxn ang="16200000">
                  <a:pos x="wd2" y="hd2"/>
                </a:cxn>
              </a:cxnLst>
              <a:rect l="0" t="0" r="r" b="b"/>
              <a:pathLst>
                <a:path w="20435" h="21600" extrusionOk="0">
                  <a:moveTo>
                    <a:pt x="4126" y="7908"/>
                  </a:moveTo>
                  <a:cubicBezTo>
                    <a:pt x="5613" y="8262"/>
                    <a:pt x="7224" y="7200"/>
                    <a:pt x="8463" y="4721"/>
                  </a:cubicBezTo>
                  <a:cubicBezTo>
                    <a:pt x="9124" y="3541"/>
                    <a:pt x="9660" y="2007"/>
                    <a:pt x="10239" y="0"/>
                  </a:cubicBezTo>
                  <a:cubicBezTo>
                    <a:pt x="10610" y="2007"/>
                    <a:pt x="11271" y="3541"/>
                    <a:pt x="11973" y="4721"/>
                  </a:cubicBezTo>
                  <a:cubicBezTo>
                    <a:pt x="13336" y="7200"/>
                    <a:pt x="14782" y="8262"/>
                    <a:pt x="16310" y="7908"/>
                  </a:cubicBezTo>
                  <a:cubicBezTo>
                    <a:pt x="17797" y="7908"/>
                    <a:pt x="19283" y="6256"/>
                    <a:pt x="20357" y="3541"/>
                  </a:cubicBezTo>
                  <a:cubicBezTo>
                    <a:pt x="21018" y="2007"/>
                    <a:pt x="17507" y="21600"/>
                    <a:pt x="10239" y="21600"/>
                  </a:cubicBezTo>
                  <a:cubicBezTo>
                    <a:pt x="2929" y="21600"/>
                    <a:pt x="-582" y="2007"/>
                    <a:pt x="79" y="3541"/>
                  </a:cubicBezTo>
                  <a:cubicBezTo>
                    <a:pt x="1153" y="5902"/>
                    <a:pt x="2639" y="7554"/>
                    <a:pt x="4126" y="790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33" name="Freeform 303"/>
            <p:cNvSpPr/>
            <p:nvPr/>
          </p:nvSpPr>
          <p:spPr>
            <a:xfrm>
              <a:off x="145155" y="292117"/>
              <a:ext cx="104635" cy="126643"/>
            </a:xfrm>
            <a:custGeom>
              <a:avLst/>
              <a:gdLst/>
              <a:ahLst/>
              <a:cxnLst>
                <a:cxn ang="0">
                  <a:pos x="wd2" y="hd2"/>
                </a:cxn>
                <a:cxn ang="5400000">
                  <a:pos x="wd2" y="hd2"/>
                </a:cxn>
                <a:cxn ang="10800000">
                  <a:pos x="wd2" y="hd2"/>
                </a:cxn>
                <a:cxn ang="16200000">
                  <a:pos x="wd2" y="hd2"/>
                </a:cxn>
              </a:cxnLst>
              <a:rect l="0" t="0" r="r" b="b"/>
              <a:pathLst>
                <a:path w="19558" h="18178" extrusionOk="0">
                  <a:moveTo>
                    <a:pt x="12771" y="509"/>
                  </a:moveTo>
                  <a:cubicBezTo>
                    <a:pt x="6176" y="-1610"/>
                    <a:pt x="1735" y="3402"/>
                    <a:pt x="659" y="6141"/>
                  </a:cubicBezTo>
                  <a:cubicBezTo>
                    <a:pt x="-1091" y="10275"/>
                    <a:pt x="1130" y="14926"/>
                    <a:pt x="1735" y="16011"/>
                  </a:cubicBezTo>
                  <a:cubicBezTo>
                    <a:pt x="2273" y="16683"/>
                    <a:pt x="7051" y="19990"/>
                    <a:pt x="17885" y="16838"/>
                  </a:cubicBezTo>
                  <a:cubicBezTo>
                    <a:pt x="17616" y="16838"/>
                    <a:pt x="20509" y="12187"/>
                    <a:pt x="19230" y="7898"/>
                  </a:cubicBezTo>
                  <a:cubicBezTo>
                    <a:pt x="17077" y="5418"/>
                    <a:pt x="18490" y="2214"/>
                    <a:pt x="12771" y="50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34" name="Freeform 304"/>
            <p:cNvSpPr/>
            <p:nvPr/>
          </p:nvSpPr>
          <p:spPr>
            <a:xfrm>
              <a:off x="138207" y="285194"/>
              <a:ext cx="109474" cy="136950"/>
            </a:xfrm>
            <a:custGeom>
              <a:avLst/>
              <a:gdLst/>
              <a:ahLst/>
              <a:cxnLst>
                <a:cxn ang="0">
                  <a:pos x="wd2" y="hd2"/>
                </a:cxn>
                <a:cxn ang="5400000">
                  <a:pos x="wd2" y="hd2"/>
                </a:cxn>
                <a:cxn ang="10800000">
                  <a:pos x="wd2" y="hd2"/>
                </a:cxn>
                <a:cxn ang="16200000">
                  <a:pos x="wd2" y="hd2"/>
                </a:cxn>
              </a:cxnLst>
              <a:rect l="0" t="0" r="r" b="b"/>
              <a:pathLst>
                <a:path w="21326" h="21233" extrusionOk="0">
                  <a:moveTo>
                    <a:pt x="18801" y="3465"/>
                  </a:moveTo>
                  <a:cubicBezTo>
                    <a:pt x="17820" y="2516"/>
                    <a:pt x="16908" y="1790"/>
                    <a:pt x="15856" y="1232"/>
                  </a:cubicBezTo>
                  <a:cubicBezTo>
                    <a:pt x="15365" y="841"/>
                    <a:pt x="14664" y="618"/>
                    <a:pt x="13962" y="451"/>
                  </a:cubicBezTo>
                  <a:cubicBezTo>
                    <a:pt x="13261" y="227"/>
                    <a:pt x="12630" y="60"/>
                    <a:pt x="11858" y="60"/>
                  </a:cubicBezTo>
                  <a:cubicBezTo>
                    <a:pt x="9123" y="-275"/>
                    <a:pt x="6388" y="841"/>
                    <a:pt x="4565" y="2292"/>
                  </a:cubicBezTo>
                  <a:cubicBezTo>
                    <a:pt x="2671" y="3799"/>
                    <a:pt x="1129" y="5920"/>
                    <a:pt x="427" y="8097"/>
                  </a:cubicBezTo>
                  <a:cubicBezTo>
                    <a:pt x="-274" y="10330"/>
                    <a:pt x="-64" y="12730"/>
                    <a:pt x="708" y="14962"/>
                  </a:cubicBezTo>
                  <a:cubicBezTo>
                    <a:pt x="918" y="16078"/>
                    <a:pt x="1339" y="17195"/>
                    <a:pt x="2040" y="18144"/>
                  </a:cubicBezTo>
                  <a:cubicBezTo>
                    <a:pt x="2110" y="18255"/>
                    <a:pt x="2181" y="18423"/>
                    <a:pt x="2251" y="18534"/>
                  </a:cubicBezTo>
                  <a:cubicBezTo>
                    <a:pt x="2251" y="18702"/>
                    <a:pt x="2251" y="18869"/>
                    <a:pt x="2251" y="19037"/>
                  </a:cubicBezTo>
                  <a:cubicBezTo>
                    <a:pt x="2321" y="19148"/>
                    <a:pt x="2391" y="19204"/>
                    <a:pt x="2461" y="19260"/>
                  </a:cubicBezTo>
                  <a:cubicBezTo>
                    <a:pt x="2671" y="19427"/>
                    <a:pt x="2882" y="19595"/>
                    <a:pt x="3443" y="19762"/>
                  </a:cubicBezTo>
                  <a:cubicBezTo>
                    <a:pt x="4074" y="20209"/>
                    <a:pt x="4565" y="20376"/>
                    <a:pt x="5196" y="20599"/>
                  </a:cubicBezTo>
                  <a:cubicBezTo>
                    <a:pt x="7791" y="21325"/>
                    <a:pt x="10316" y="21325"/>
                    <a:pt x="12840" y="21102"/>
                  </a:cubicBezTo>
                  <a:cubicBezTo>
                    <a:pt x="15365" y="20767"/>
                    <a:pt x="17609" y="20209"/>
                    <a:pt x="19923" y="19260"/>
                  </a:cubicBezTo>
                  <a:cubicBezTo>
                    <a:pt x="17609" y="19595"/>
                    <a:pt x="15084" y="20209"/>
                    <a:pt x="12840" y="20209"/>
                  </a:cubicBezTo>
                  <a:cubicBezTo>
                    <a:pt x="10596" y="20209"/>
                    <a:pt x="8001" y="19985"/>
                    <a:pt x="5897" y="19260"/>
                  </a:cubicBezTo>
                  <a:cubicBezTo>
                    <a:pt x="5477" y="19037"/>
                    <a:pt x="4986" y="18869"/>
                    <a:pt x="4565" y="18534"/>
                  </a:cubicBezTo>
                  <a:cubicBezTo>
                    <a:pt x="4355" y="18311"/>
                    <a:pt x="4074" y="18311"/>
                    <a:pt x="4074" y="18144"/>
                  </a:cubicBezTo>
                  <a:cubicBezTo>
                    <a:pt x="4004" y="18032"/>
                    <a:pt x="3934" y="17920"/>
                    <a:pt x="3864" y="17809"/>
                  </a:cubicBezTo>
                  <a:cubicBezTo>
                    <a:pt x="3443" y="16804"/>
                    <a:pt x="3162" y="15911"/>
                    <a:pt x="2671" y="14962"/>
                  </a:cubicBezTo>
                  <a:cubicBezTo>
                    <a:pt x="2251" y="12953"/>
                    <a:pt x="2040" y="10888"/>
                    <a:pt x="2671" y="9046"/>
                  </a:cubicBezTo>
                  <a:cubicBezTo>
                    <a:pt x="3162" y="7148"/>
                    <a:pt x="4565" y="5474"/>
                    <a:pt x="6108" y="4190"/>
                  </a:cubicBezTo>
                  <a:cubicBezTo>
                    <a:pt x="7791" y="2851"/>
                    <a:pt x="9825" y="1958"/>
                    <a:pt x="11858" y="2125"/>
                  </a:cubicBezTo>
                  <a:cubicBezTo>
                    <a:pt x="12420" y="2125"/>
                    <a:pt x="13051" y="2125"/>
                    <a:pt x="13542" y="2292"/>
                  </a:cubicBezTo>
                  <a:cubicBezTo>
                    <a:pt x="13962" y="2516"/>
                    <a:pt x="14664" y="2516"/>
                    <a:pt x="15084" y="2683"/>
                  </a:cubicBezTo>
                  <a:cubicBezTo>
                    <a:pt x="16277" y="3018"/>
                    <a:pt x="17188" y="3632"/>
                    <a:pt x="17820" y="4358"/>
                  </a:cubicBezTo>
                  <a:cubicBezTo>
                    <a:pt x="19503" y="5474"/>
                    <a:pt x="20625" y="7316"/>
                    <a:pt x="21326" y="9548"/>
                  </a:cubicBezTo>
                  <a:cubicBezTo>
                    <a:pt x="21326" y="7316"/>
                    <a:pt x="20344" y="5251"/>
                    <a:pt x="18801" y="346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35" name="Freeform 305"/>
            <p:cNvSpPr/>
            <p:nvPr/>
          </p:nvSpPr>
          <p:spPr>
            <a:xfrm>
              <a:off x="172439" y="321938"/>
              <a:ext cx="61202" cy="7632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36"/>
                    <a:pt x="381" y="14570"/>
                    <a:pt x="1398" y="16200"/>
                  </a:cubicBezTo>
                  <a:cubicBezTo>
                    <a:pt x="2287" y="17932"/>
                    <a:pt x="3685" y="19257"/>
                    <a:pt x="5464" y="20174"/>
                  </a:cubicBezTo>
                  <a:cubicBezTo>
                    <a:pt x="7115" y="21091"/>
                    <a:pt x="8894" y="21600"/>
                    <a:pt x="10800" y="21600"/>
                  </a:cubicBezTo>
                  <a:cubicBezTo>
                    <a:pt x="12706" y="21600"/>
                    <a:pt x="14485" y="21091"/>
                    <a:pt x="16264" y="20174"/>
                  </a:cubicBezTo>
                  <a:cubicBezTo>
                    <a:pt x="17915" y="19257"/>
                    <a:pt x="19186" y="17932"/>
                    <a:pt x="20202" y="16200"/>
                  </a:cubicBezTo>
                  <a:cubicBezTo>
                    <a:pt x="21092" y="14570"/>
                    <a:pt x="21600" y="12736"/>
                    <a:pt x="21600" y="10800"/>
                  </a:cubicBezTo>
                  <a:cubicBezTo>
                    <a:pt x="21600" y="8966"/>
                    <a:pt x="21092" y="7030"/>
                    <a:pt x="20202" y="5400"/>
                  </a:cubicBezTo>
                  <a:cubicBezTo>
                    <a:pt x="19186" y="3770"/>
                    <a:pt x="17915" y="2343"/>
                    <a:pt x="16264" y="1426"/>
                  </a:cubicBezTo>
                  <a:cubicBezTo>
                    <a:pt x="14485" y="509"/>
                    <a:pt x="12706" y="0"/>
                    <a:pt x="10800" y="0"/>
                  </a:cubicBezTo>
                  <a:cubicBezTo>
                    <a:pt x="8894" y="0"/>
                    <a:pt x="7115" y="509"/>
                    <a:pt x="5464" y="1426"/>
                  </a:cubicBezTo>
                  <a:cubicBezTo>
                    <a:pt x="3685" y="2343"/>
                    <a:pt x="2287" y="3770"/>
                    <a:pt x="1398" y="5400"/>
                  </a:cubicBezTo>
                  <a:cubicBezTo>
                    <a:pt x="381" y="7030"/>
                    <a:pt x="0" y="8966"/>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36" name="Freeform 306"/>
            <p:cNvSpPr/>
            <p:nvPr/>
          </p:nvSpPr>
          <p:spPr>
            <a:xfrm>
              <a:off x="345287" y="292117"/>
              <a:ext cx="103776" cy="126643"/>
            </a:xfrm>
            <a:custGeom>
              <a:avLst/>
              <a:gdLst/>
              <a:ahLst/>
              <a:cxnLst>
                <a:cxn ang="0">
                  <a:pos x="wd2" y="hd2"/>
                </a:cxn>
                <a:cxn ang="5400000">
                  <a:pos x="wd2" y="hd2"/>
                </a:cxn>
                <a:cxn ang="10800000">
                  <a:pos x="wd2" y="hd2"/>
                </a:cxn>
                <a:cxn ang="16200000">
                  <a:pos x="wd2" y="hd2"/>
                </a:cxn>
              </a:cxnLst>
              <a:rect l="0" t="0" r="r" b="b"/>
              <a:pathLst>
                <a:path w="19642" h="18178" extrusionOk="0">
                  <a:moveTo>
                    <a:pt x="6737" y="509"/>
                  </a:moveTo>
                  <a:cubicBezTo>
                    <a:pt x="13415" y="-1610"/>
                    <a:pt x="17844" y="3402"/>
                    <a:pt x="18934" y="6141"/>
                  </a:cubicBezTo>
                  <a:cubicBezTo>
                    <a:pt x="20774" y="10275"/>
                    <a:pt x="18525" y="14926"/>
                    <a:pt x="17844" y="16011"/>
                  </a:cubicBezTo>
                  <a:cubicBezTo>
                    <a:pt x="17435" y="16683"/>
                    <a:pt x="12529" y="19990"/>
                    <a:pt x="1559" y="16838"/>
                  </a:cubicBezTo>
                  <a:cubicBezTo>
                    <a:pt x="1831" y="16838"/>
                    <a:pt x="-826" y="12187"/>
                    <a:pt x="264" y="7898"/>
                  </a:cubicBezTo>
                  <a:cubicBezTo>
                    <a:pt x="2377" y="5418"/>
                    <a:pt x="877" y="2214"/>
                    <a:pt x="6737" y="50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37" name="Freeform 307"/>
            <p:cNvSpPr/>
            <p:nvPr/>
          </p:nvSpPr>
          <p:spPr>
            <a:xfrm>
              <a:off x="346681" y="286271"/>
              <a:ext cx="110137" cy="135017"/>
            </a:xfrm>
            <a:custGeom>
              <a:avLst/>
              <a:gdLst/>
              <a:ahLst/>
              <a:cxnLst>
                <a:cxn ang="0">
                  <a:pos x="wd2" y="hd2"/>
                </a:cxn>
                <a:cxn ang="5400000">
                  <a:pos x="wd2" y="hd2"/>
                </a:cxn>
                <a:cxn ang="10800000">
                  <a:pos x="wd2" y="hd2"/>
                </a:cxn>
                <a:cxn ang="16200000">
                  <a:pos x="wd2" y="hd2"/>
                </a:cxn>
              </a:cxnLst>
              <a:rect l="0" t="0" r="r" b="b"/>
              <a:pathLst>
                <a:path w="21454" h="21151" extrusionOk="0">
                  <a:moveTo>
                    <a:pt x="3436" y="4065"/>
                  </a:moveTo>
                  <a:cubicBezTo>
                    <a:pt x="4348" y="3331"/>
                    <a:pt x="5330" y="2711"/>
                    <a:pt x="6171" y="2316"/>
                  </a:cubicBezTo>
                  <a:cubicBezTo>
                    <a:pt x="6662" y="2147"/>
                    <a:pt x="7294" y="1978"/>
                    <a:pt x="7855" y="1978"/>
                  </a:cubicBezTo>
                  <a:cubicBezTo>
                    <a:pt x="8275" y="1809"/>
                    <a:pt x="8977" y="1809"/>
                    <a:pt x="9397" y="1809"/>
                  </a:cubicBezTo>
                  <a:cubicBezTo>
                    <a:pt x="11501" y="1809"/>
                    <a:pt x="13816" y="2542"/>
                    <a:pt x="15148" y="3839"/>
                  </a:cubicBezTo>
                  <a:cubicBezTo>
                    <a:pt x="16761" y="5136"/>
                    <a:pt x="18164" y="7054"/>
                    <a:pt x="18584" y="8745"/>
                  </a:cubicBezTo>
                  <a:cubicBezTo>
                    <a:pt x="19005" y="10663"/>
                    <a:pt x="19005" y="12637"/>
                    <a:pt x="18584" y="14724"/>
                  </a:cubicBezTo>
                  <a:cubicBezTo>
                    <a:pt x="18374" y="15739"/>
                    <a:pt x="17883" y="16810"/>
                    <a:pt x="17462" y="17543"/>
                  </a:cubicBezTo>
                  <a:cubicBezTo>
                    <a:pt x="17392" y="17713"/>
                    <a:pt x="17322" y="17825"/>
                    <a:pt x="17252" y="17995"/>
                  </a:cubicBezTo>
                  <a:cubicBezTo>
                    <a:pt x="17042" y="18164"/>
                    <a:pt x="16761" y="18164"/>
                    <a:pt x="16761" y="18333"/>
                  </a:cubicBezTo>
                  <a:cubicBezTo>
                    <a:pt x="16270" y="18502"/>
                    <a:pt x="15849" y="18897"/>
                    <a:pt x="15358" y="19066"/>
                  </a:cubicBezTo>
                  <a:cubicBezTo>
                    <a:pt x="13255" y="19799"/>
                    <a:pt x="11010" y="20250"/>
                    <a:pt x="8486" y="19968"/>
                  </a:cubicBezTo>
                  <a:cubicBezTo>
                    <a:pt x="6171" y="19968"/>
                    <a:pt x="3647" y="19630"/>
                    <a:pt x="1332" y="19066"/>
                  </a:cubicBezTo>
                  <a:cubicBezTo>
                    <a:pt x="3647" y="19968"/>
                    <a:pt x="5961" y="20589"/>
                    <a:pt x="8486" y="20984"/>
                  </a:cubicBezTo>
                  <a:cubicBezTo>
                    <a:pt x="11010" y="21322"/>
                    <a:pt x="13605" y="21153"/>
                    <a:pt x="16060" y="20420"/>
                  </a:cubicBezTo>
                  <a:cubicBezTo>
                    <a:pt x="16761" y="20250"/>
                    <a:pt x="17252" y="19968"/>
                    <a:pt x="17883" y="19630"/>
                  </a:cubicBezTo>
                  <a:cubicBezTo>
                    <a:pt x="18164" y="19461"/>
                    <a:pt x="18584" y="19235"/>
                    <a:pt x="18795" y="19066"/>
                  </a:cubicBezTo>
                  <a:cubicBezTo>
                    <a:pt x="18865" y="19010"/>
                    <a:pt x="18935" y="18953"/>
                    <a:pt x="19005" y="18897"/>
                  </a:cubicBezTo>
                  <a:cubicBezTo>
                    <a:pt x="19075" y="18841"/>
                    <a:pt x="19145" y="18784"/>
                    <a:pt x="19286" y="18728"/>
                  </a:cubicBezTo>
                  <a:cubicBezTo>
                    <a:pt x="19286" y="18671"/>
                    <a:pt x="19286" y="18615"/>
                    <a:pt x="19286" y="18502"/>
                  </a:cubicBezTo>
                  <a:cubicBezTo>
                    <a:pt x="19356" y="18446"/>
                    <a:pt x="19426" y="18389"/>
                    <a:pt x="19566" y="18333"/>
                  </a:cubicBezTo>
                  <a:cubicBezTo>
                    <a:pt x="19987" y="17205"/>
                    <a:pt x="20478" y="16246"/>
                    <a:pt x="20899" y="15118"/>
                  </a:cubicBezTo>
                  <a:cubicBezTo>
                    <a:pt x="21600" y="12919"/>
                    <a:pt x="21600" y="10663"/>
                    <a:pt x="21109" y="8182"/>
                  </a:cubicBezTo>
                  <a:cubicBezTo>
                    <a:pt x="20478" y="5926"/>
                    <a:pt x="18795" y="3839"/>
                    <a:pt x="17042" y="2316"/>
                  </a:cubicBezTo>
                  <a:cubicBezTo>
                    <a:pt x="14938" y="850"/>
                    <a:pt x="12413" y="-278"/>
                    <a:pt x="9608" y="60"/>
                  </a:cubicBezTo>
                  <a:cubicBezTo>
                    <a:pt x="8977" y="60"/>
                    <a:pt x="8275" y="230"/>
                    <a:pt x="7644" y="455"/>
                  </a:cubicBezTo>
                  <a:cubicBezTo>
                    <a:pt x="6873" y="681"/>
                    <a:pt x="6452" y="850"/>
                    <a:pt x="5751" y="1245"/>
                  </a:cubicBezTo>
                  <a:cubicBezTo>
                    <a:pt x="4629" y="1809"/>
                    <a:pt x="3647" y="2542"/>
                    <a:pt x="2735" y="3501"/>
                  </a:cubicBezTo>
                  <a:cubicBezTo>
                    <a:pt x="1122" y="4967"/>
                    <a:pt x="210" y="7223"/>
                    <a:pt x="0" y="9479"/>
                  </a:cubicBezTo>
                  <a:cubicBezTo>
                    <a:pt x="701" y="7392"/>
                    <a:pt x="1613" y="5305"/>
                    <a:pt x="3436" y="406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38" name="Freeform 308"/>
            <p:cNvSpPr/>
            <p:nvPr/>
          </p:nvSpPr>
          <p:spPr>
            <a:xfrm>
              <a:off x="361800" y="321938"/>
              <a:ext cx="61202" cy="7632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36"/>
                    <a:pt x="508" y="14570"/>
                    <a:pt x="1525" y="16200"/>
                  </a:cubicBezTo>
                  <a:cubicBezTo>
                    <a:pt x="2414" y="17932"/>
                    <a:pt x="3812" y="19257"/>
                    <a:pt x="5464" y="20174"/>
                  </a:cubicBezTo>
                  <a:cubicBezTo>
                    <a:pt x="6988" y="21091"/>
                    <a:pt x="8894" y="21600"/>
                    <a:pt x="10800" y="21600"/>
                  </a:cubicBezTo>
                  <a:cubicBezTo>
                    <a:pt x="12706" y="21600"/>
                    <a:pt x="14612" y="21091"/>
                    <a:pt x="16264" y="20174"/>
                  </a:cubicBezTo>
                  <a:cubicBezTo>
                    <a:pt x="17788" y="19257"/>
                    <a:pt x="19186" y="17932"/>
                    <a:pt x="20202" y="16200"/>
                  </a:cubicBezTo>
                  <a:cubicBezTo>
                    <a:pt x="21092" y="14570"/>
                    <a:pt x="21600" y="12736"/>
                    <a:pt x="21600" y="10800"/>
                  </a:cubicBezTo>
                  <a:cubicBezTo>
                    <a:pt x="21600" y="8966"/>
                    <a:pt x="21092" y="7030"/>
                    <a:pt x="20202" y="5400"/>
                  </a:cubicBezTo>
                  <a:cubicBezTo>
                    <a:pt x="19186" y="3770"/>
                    <a:pt x="17788" y="2343"/>
                    <a:pt x="16264" y="1426"/>
                  </a:cubicBezTo>
                  <a:cubicBezTo>
                    <a:pt x="14612" y="509"/>
                    <a:pt x="12706" y="0"/>
                    <a:pt x="10800" y="0"/>
                  </a:cubicBezTo>
                  <a:cubicBezTo>
                    <a:pt x="8894" y="0"/>
                    <a:pt x="6988" y="509"/>
                    <a:pt x="5464" y="1426"/>
                  </a:cubicBezTo>
                  <a:cubicBezTo>
                    <a:pt x="3812" y="2343"/>
                    <a:pt x="2414" y="3770"/>
                    <a:pt x="1525" y="5400"/>
                  </a:cubicBezTo>
                  <a:cubicBezTo>
                    <a:pt x="508" y="7030"/>
                    <a:pt x="0" y="8966"/>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39" name="Freeform 309"/>
            <p:cNvSpPr/>
            <p:nvPr/>
          </p:nvSpPr>
          <p:spPr>
            <a:xfrm>
              <a:off x="266399" y="457300"/>
              <a:ext cx="62283" cy="5292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483" y="0"/>
                    <a:pt x="7242" y="0"/>
                    <a:pt x="0" y="0"/>
                  </a:cubicBezTo>
                  <a:cubicBezTo>
                    <a:pt x="0" y="7200"/>
                    <a:pt x="0" y="14400"/>
                    <a:pt x="0" y="21600"/>
                  </a:cubicBezTo>
                  <a:cubicBezTo>
                    <a:pt x="7242" y="21600"/>
                    <a:pt x="14483" y="21600"/>
                    <a:pt x="21600" y="21600"/>
                  </a:cubicBezTo>
                  <a:cubicBezTo>
                    <a:pt x="21600" y="14400"/>
                    <a:pt x="21600" y="7200"/>
                    <a:pt x="2160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40" name="Freeform 310"/>
            <p:cNvSpPr/>
            <p:nvPr/>
          </p:nvSpPr>
          <p:spPr>
            <a:xfrm>
              <a:off x="180359" y="412659"/>
              <a:ext cx="235803" cy="85633"/>
            </a:xfrm>
            <a:custGeom>
              <a:avLst/>
              <a:gdLst/>
              <a:ahLst/>
              <a:cxnLst>
                <a:cxn ang="0">
                  <a:pos x="wd2" y="hd2"/>
                </a:cxn>
                <a:cxn ang="5400000">
                  <a:pos x="wd2" y="hd2"/>
                </a:cxn>
                <a:cxn ang="10800000">
                  <a:pos x="wd2" y="hd2"/>
                </a:cxn>
                <a:cxn ang="16200000">
                  <a:pos x="wd2" y="hd2"/>
                </a:cxn>
              </a:cxnLst>
              <a:rect l="0" t="0" r="r" b="b"/>
              <a:pathLst>
                <a:path w="21600" h="21319" extrusionOk="0">
                  <a:moveTo>
                    <a:pt x="5309" y="18284"/>
                  </a:moveTo>
                  <a:cubicBezTo>
                    <a:pt x="6398" y="17925"/>
                    <a:pt x="7453" y="17298"/>
                    <a:pt x="8310" y="15864"/>
                  </a:cubicBezTo>
                  <a:cubicBezTo>
                    <a:pt x="9201" y="14340"/>
                    <a:pt x="9827" y="12368"/>
                    <a:pt x="9926" y="10217"/>
                  </a:cubicBezTo>
                  <a:cubicBezTo>
                    <a:pt x="10190" y="6812"/>
                    <a:pt x="10454" y="3406"/>
                    <a:pt x="10718" y="0"/>
                  </a:cubicBezTo>
                  <a:cubicBezTo>
                    <a:pt x="10948" y="3406"/>
                    <a:pt x="11179" y="6812"/>
                    <a:pt x="11443" y="10217"/>
                  </a:cubicBezTo>
                  <a:cubicBezTo>
                    <a:pt x="11641" y="12637"/>
                    <a:pt x="12202" y="14340"/>
                    <a:pt x="13059" y="15864"/>
                  </a:cubicBezTo>
                  <a:cubicBezTo>
                    <a:pt x="13916" y="17298"/>
                    <a:pt x="15005" y="18284"/>
                    <a:pt x="16093" y="18284"/>
                  </a:cubicBezTo>
                  <a:cubicBezTo>
                    <a:pt x="17280" y="18284"/>
                    <a:pt x="18335" y="17925"/>
                    <a:pt x="19325" y="16491"/>
                  </a:cubicBezTo>
                  <a:cubicBezTo>
                    <a:pt x="20314" y="15237"/>
                    <a:pt x="21171" y="13175"/>
                    <a:pt x="21600" y="10486"/>
                  </a:cubicBezTo>
                  <a:cubicBezTo>
                    <a:pt x="21468" y="13534"/>
                    <a:pt x="20842" y="16222"/>
                    <a:pt x="19852" y="17925"/>
                  </a:cubicBezTo>
                  <a:cubicBezTo>
                    <a:pt x="18929" y="19718"/>
                    <a:pt x="17511" y="20973"/>
                    <a:pt x="16225" y="21241"/>
                  </a:cubicBezTo>
                  <a:cubicBezTo>
                    <a:pt x="14807" y="21600"/>
                    <a:pt x="13521" y="20704"/>
                    <a:pt x="12300" y="18822"/>
                  </a:cubicBezTo>
                  <a:cubicBezTo>
                    <a:pt x="11641" y="17925"/>
                    <a:pt x="11212" y="16760"/>
                    <a:pt x="10816" y="15237"/>
                  </a:cubicBezTo>
                  <a:cubicBezTo>
                    <a:pt x="10388" y="16760"/>
                    <a:pt x="9827" y="17925"/>
                    <a:pt x="9300" y="18822"/>
                  </a:cubicBezTo>
                  <a:cubicBezTo>
                    <a:pt x="8112" y="20704"/>
                    <a:pt x="6694" y="21600"/>
                    <a:pt x="5408" y="21241"/>
                  </a:cubicBezTo>
                  <a:cubicBezTo>
                    <a:pt x="4089" y="21241"/>
                    <a:pt x="2704" y="20076"/>
                    <a:pt x="1715" y="17925"/>
                  </a:cubicBezTo>
                  <a:cubicBezTo>
                    <a:pt x="758" y="16222"/>
                    <a:pt x="0" y="13175"/>
                    <a:pt x="0" y="10486"/>
                  </a:cubicBezTo>
                  <a:cubicBezTo>
                    <a:pt x="198" y="12906"/>
                    <a:pt x="1088" y="14968"/>
                    <a:pt x="2078" y="16491"/>
                  </a:cubicBezTo>
                  <a:cubicBezTo>
                    <a:pt x="3034" y="17656"/>
                    <a:pt x="4221" y="18284"/>
                    <a:pt x="5309" y="1828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41" name="Freeform 311"/>
            <p:cNvSpPr/>
            <p:nvPr/>
          </p:nvSpPr>
          <p:spPr>
            <a:xfrm>
              <a:off x="253452" y="397180"/>
              <a:ext cx="89853" cy="43202"/>
            </a:xfrm>
            <a:custGeom>
              <a:avLst/>
              <a:gdLst/>
              <a:ahLst/>
              <a:cxnLst>
                <a:cxn ang="0">
                  <a:pos x="wd2" y="hd2"/>
                </a:cxn>
                <a:cxn ang="5400000">
                  <a:pos x="wd2" y="hd2"/>
                </a:cxn>
                <a:cxn ang="10800000">
                  <a:pos x="wd2" y="hd2"/>
                </a:cxn>
                <a:cxn ang="16200000">
                  <a:pos x="wd2" y="hd2"/>
                </a:cxn>
              </a:cxnLst>
              <a:rect l="0" t="0" r="r" b="b"/>
              <a:pathLst>
                <a:path w="20116" h="21600" extrusionOk="0">
                  <a:moveTo>
                    <a:pt x="10072" y="0"/>
                  </a:moveTo>
                  <a:cubicBezTo>
                    <a:pt x="11926" y="0"/>
                    <a:pt x="17487" y="0"/>
                    <a:pt x="19582" y="3780"/>
                  </a:cubicBezTo>
                  <a:cubicBezTo>
                    <a:pt x="20872" y="6120"/>
                    <a:pt x="19824" y="12060"/>
                    <a:pt x="16439" y="17640"/>
                  </a:cubicBezTo>
                  <a:cubicBezTo>
                    <a:pt x="14021" y="21060"/>
                    <a:pt x="11845" y="21600"/>
                    <a:pt x="10314" y="21600"/>
                  </a:cubicBezTo>
                  <a:cubicBezTo>
                    <a:pt x="8460" y="21600"/>
                    <a:pt x="6365" y="20520"/>
                    <a:pt x="4269" y="17640"/>
                  </a:cubicBezTo>
                  <a:cubicBezTo>
                    <a:pt x="78" y="12060"/>
                    <a:pt x="-728" y="6120"/>
                    <a:pt x="562" y="3780"/>
                  </a:cubicBezTo>
                  <a:cubicBezTo>
                    <a:pt x="2415" y="0"/>
                    <a:pt x="8218" y="0"/>
                    <a:pt x="10072"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grpSp>
        <p:nvGrpSpPr>
          <p:cNvPr id="1866" name="Group 312"/>
          <p:cNvGrpSpPr/>
          <p:nvPr/>
        </p:nvGrpSpPr>
        <p:grpSpPr>
          <a:xfrm>
            <a:off x="9090046" y="4769956"/>
            <a:ext cx="269958" cy="360093"/>
            <a:chOff x="1" y="-3"/>
            <a:chExt cx="269956" cy="360091"/>
          </a:xfrm>
        </p:grpSpPr>
        <p:sp>
          <p:nvSpPr>
            <p:cNvPr id="1843" name="Freeform 313"/>
            <p:cNvSpPr/>
            <p:nvPr/>
          </p:nvSpPr>
          <p:spPr>
            <a:xfrm>
              <a:off x="222796" y="246638"/>
              <a:ext cx="47163" cy="525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23"/>
                    <a:pt x="21105" y="14499"/>
                    <a:pt x="20281" y="16126"/>
                  </a:cubicBezTo>
                  <a:cubicBezTo>
                    <a:pt x="19292" y="17901"/>
                    <a:pt x="17973" y="19233"/>
                    <a:pt x="16324" y="20121"/>
                  </a:cubicBezTo>
                  <a:cubicBezTo>
                    <a:pt x="14675" y="21156"/>
                    <a:pt x="12861" y="21600"/>
                    <a:pt x="10882" y="21600"/>
                  </a:cubicBezTo>
                  <a:cubicBezTo>
                    <a:pt x="8904" y="21600"/>
                    <a:pt x="7090" y="21156"/>
                    <a:pt x="5441" y="20121"/>
                  </a:cubicBezTo>
                  <a:cubicBezTo>
                    <a:pt x="3792" y="19233"/>
                    <a:pt x="2308" y="17901"/>
                    <a:pt x="1484" y="16126"/>
                  </a:cubicBezTo>
                  <a:cubicBezTo>
                    <a:pt x="495" y="14499"/>
                    <a:pt x="0" y="12723"/>
                    <a:pt x="0" y="10800"/>
                  </a:cubicBezTo>
                  <a:cubicBezTo>
                    <a:pt x="0" y="9025"/>
                    <a:pt x="495" y="7101"/>
                    <a:pt x="1484" y="5474"/>
                  </a:cubicBezTo>
                  <a:cubicBezTo>
                    <a:pt x="2473" y="3699"/>
                    <a:pt x="3792" y="2367"/>
                    <a:pt x="5441" y="1479"/>
                  </a:cubicBezTo>
                  <a:cubicBezTo>
                    <a:pt x="7090" y="444"/>
                    <a:pt x="8904" y="0"/>
                    <a:pt x="10882" y="0"/>
                  </a:cubicBezTo>
                  <a:cubicBezTo>
                    <a:pt x="12861" y="0"/>
                    <a:pt x="14675" y="444"/>
                    <a:pt x="16324" y="1479"/>
                  </a:cubicBezTo>
                  <a:cubicBezTo>
                    <a:pt x="17973" y="2367"/>
                    <a:pt x="19292" y="3699"/>
                    <a:pt x="20281" y="5474"/>
                  </a:cubicBezTo>
                  <a:cubicBezTo>
                    <a:pt x="21105" y="7101"/>
                    <a:pt x="21600" y="9025"/>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44" name="Freeform 314"/>
            <p:cNvSpPr/>
            <p:nvPr/>
          </p:nvSpPr>
          <p:spPr>
            <a:xfrm>
              <a:off x="170847" y="240518"/>
              <a:ext cx="82302" cy="104951"/>
            </a:xfrm>
            <a:custGeom>
              <a:avLst/>
              <a:gdLst/>
              <a:ahLst/>
              <a:cxnLst>
                <a:cxn ang="0">
                  <a:pos x="wd2" y="hd2"/>
                </a:cxn>
                <a:cxn ang="5400000">
                  <a:pos x="wd2" y="hd2"/>
                </a:cxn>
                <a:cxn ang="10800000">
                  <a:pos x="wd2" y="hd2"/>
                </a:cxn>
                <a:cxn ang="16200000">
                  <a:pos x="wd2" y="hd2"/>
                </a:cxn>
              </a:cxnLst>
              <a:rect l="0" t="0" r="r" b="b"/>
              <a:pathLst>
                <a:path w="17327" h="20445" extrusionOk="0">
                  <a:moveTo>
                    <a:pt x="16318" y="17252"/>
                  </a:moveTo>
                  <a:cubicBezTo>
                    <a:pt x="20107" y="3997"/>
                    <a:pt x="12149" y="5751"/>
                    <a:pt x="10103" y="0"/>
                  </a:cubicBezTo>
                  <a:cubicBezTo>
                    <a:pt x="7147" y="1332"/>
                    <a:pt x="4191" y="2735"/>
                    <a:pt x="1235" y="4068"/>
                  </a:cubicBezTo>
                  <a:cubicBezTo>
                    <a:pt x="1235" y="3997"/>
                    <a:pt x="-1493" y="16691"/>
                    <a:pt x="1160" y="19496"/>
                  </a:cubicBezTo>
                  <a:cubicBezTo>
                    <a:pt x="3130" y="21600"/>
                    <a:pt x="15560" y="19917"/>
                    <a:pt x="16318" y="1725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45" name="Freeform 315"/>
            <p:cNvSpPr/>
            <p:nvPr/>
          </p:nvSpPr>
          <p:spPr>
            <a:xfrm>
              <a:off x="176715" y="299102"/>
              <a:ext cx="48242" cy="25659"/>
            </a:xfrm>
            <a:custGeom>
              <a:avLst/>
              <a:gdLst/>
              <a:ahLst/>
              <a:cxnLst>
                <a:cxn ang="0">
                  <a:pos x="wd2" y="hd2"/>
                </a:cxn>
                <a:cxn ang="5400000">
                  <a:pos x="wd2" y="hd2"/>
                </a:cxn>
                <a:cxn ang="10800000">
                  <a:pos x="wd2" y="hd2"/>
                </a:cxn>
                <a:cxn ang="16200000">
                  <a:pos x="wd2" y="hd2"/>
                </a:cxn>
              </a:cxnLst>
              <a:rect l="0" t="0" r="r" b="b"/>
              <a:pathLst>
                <a:path w="21600" h="20802" extrusionOk="0">
                  <a:moveTo>
                    <a:pt x="2901" y="10002"/>
                  </a:moveTo>
                  <a:cubicBezTo>
                    <a:pt x="4513" y="7083"/>
                    <a:pt x="6287" y="4164"/>
                    <a:pt x="8382" y="2705"/>
                  </a:cubicBezTo>
                  <a:cubicBezTo>
                    <a:pt x="12734" y="-798"/>
                    <a:pt x="17570" y="-798"/>
                    <a:pt x="21600" y="2121"/>
                  </a:cubicBezTo>
                  <a:cubicBezTo>
                    <a:pt x="17248" y="2121"/>
                    <a:pt x="13218" y="2705"/>
                    <a:pt x="9349" y="6207"/>
                  </a:cubicBezTo>
                  <a:cubicBezTo>
                    <a:pt x="7415" y="7375"/>
                    <a:pt x="5642" y="9418"/>
                    <a:pt x="4030" y="12045"/>
                  </a:cubicBezTo>
                  <a:cubicBezTo>
                    <a:pt x="2740" y="14380"/>
                    <a:pt x="967" y="17299"/>
                    <a:pt x="0" y="20802"/>
                  </a:cubicBezTo>
                  <a:cubicBezTo>
                    <a:pt x="322" y="16716"/>
                    <a:pt x="1451" y="12921"/>
                    <a:pt x="2901" y="1000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46" name="Freeform 316"/>
            <p:cNvSpPr/>
            <p:nvPr/>
          </p:nvSpPr>
          <p:spPr>
            <a:xfrm>
              <a:off x="117351" y="232238"/>
              <a:ext cx="69446" cy="127851"/>
            </a:xfrm>
            <a:custGeom>
              <a:avLst/>
              <a:gdLst/>
              <a:ahLst/>
              <a:cxnLst>
                <a:cxn ang="0">
                  <a:pos x="wd2" y="hd2"/>
                </a:cxn>
                <a:cxn ang="5400000">
                  <a:pos x="wd2" y="hd2"/>
                </a:cxn>
                <a:cxn ang="10800000">
                  <a:pos x="wd2" y="hd2"/>
                </a:cxn>
                <a:cxn ang="16200000">
                  <a:pos x="wd2" y="hd2"/>
                </a:cxn>
              </a:cxnLst>
              <a:rect l="0" t="0" r="r" b="b"/>
              <a:pathLst>
                <a:path w="19470" h="21131" extrusionOk="0">
                  <a:moveTo>
                    <a:pt x="15534" y="19815"/>
                  </a:moveTo>
                  <a:cubicBezTo>
                    <a:pt x="19470" y="17316"/>
                    <a:pt x="19369" y="6307"/>
                    <a:pt x="19470" y="893"/>
                  </a:cubicBezTo>
                  <a:cubicBezTo>
                    <a:pt x="13818" y="595"/>
                    <a:pt x="8266" y="298"/>
                    <a:pt x="2614" y="0"/>
                  </a:cubicBezTo>
                  <a:cubicBezTo>
                    <a:pt x="2513" y="0"/>
                    <a:pt x="-2130" y="17435"/>
                    <a:pt x="1201" y="19815"/>
                  </a:cubicBezTo>
                  <a:cubicBezTo>
                    <a:pt x="3623" y="21600"/>
                    <a:pt x="12707" y="21540"/>
                    <a:pt x="15534"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47" name="Freeform 317"/>
            <p:cNvSpPr/>
            <p:nvPr/>
          </p:nvSpPr>
          <p:spPr>
            <a:xfrm>
              <a:off x="55754" y="232238"/>
              <a:ext cx="69970" cy="127851"/>
            </a:xfrm>
            <a:custGeom>
              <a:avLst/>
              <a:gdLst/>
              <a:ahLst/>
              <a:cxnLst>
                <a:cxn ang="0">
                  <a:pos x="wd2" y="hd2"/>
                </a:cxn>
                <a:cxn ang="5400000">
                  <a:pos x="wd2" y="hd2"/>
                </a:cxn>
                <a:cxn ang="10800000">
                  <a:pos x="wd2" y="hd2"/>
                </a:cxn>
                <a:cxn ang="16200000">
                  <a:pos x="wd2" y="hd2"/>
                </a:cxn>
              </a:cxnLst>
              <a:rect l="0" t="0" r="r" b="b"/>
              <a:pathLst>
                <a:path w="19526" h="21131" extrusionOk="0">
                  <a:moveTo>
                    <a:pt x="3918" y="19815"/>
                  </a:moveTo>
                  <a:cubicBezTo>
                    <a:pt x="0" y="17316"/>
                    <a:pt x="100" y="6307"/>
                    <a:pt x="0" y="893"/>
                  </a:cubicBezTo>
                  <a:cubicBezTo>
                    <a:pt x="5626" y="595"/>
                    <a:pt x="11252" y="298"/>
                    <a:pt x="16778" y="0"/>
                  </a:cubicBezTo>
                  <a:cubicBezTo>
                    <a:pt x="17280" y="6605"/>
                    <a:pt x="21600" y="17494"/>
                    <a:pt x="18285" y="19815"/>
                  </a:cubicBezTo>
                  <a:cubicBezTo>
                    <a:pt x="15873" y="21600"/>
                    <a:pt x="6731" y="21540"/>
                    <a:pt x="3918"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48" name="Freeform 318"/>
            <p:cNvSpPr/>
            <p:nvPr/>
          </p:nvSpPr>
          <p:spPr>
            <a:xfrm>
              <a:off x="114924" y="300279"/>
              <a:ext cx="12702" cy="51842"/>
            </a:xfrm>
            <a:custGeom>
              <a:avLst/>
              <a:gdLst/>
              <a:ahLst/>
              <a:cxnLst>
                <a:cxn ang="0">
                  <a:pos x="wd2" y="hd2"/>
                </a:cxn>
                <a:cxn ang="5400000">
                  <a:pos x="wd2" y="hd2"/>
                </a:cxn>
                <a:cxn ang="10800000">
                  <a:pos x="wd2" y="hd2"/>
                </a:cxn>
                <a:cxn ang="16200000">
                  <a:pos x="wd2" y="hd2"/>
                </a:cxn>
              </a:cxnLst>
              <a:rect l="0" t="0" r="r" b="b"/>
              <a:pathLst>
                <a:path w="21600" h="21600" extrusionOk="0">
                  <a:moveTo>
                    <a:pt x="0" y="10650"/>
                  </a:moveTo>
                  <a:cubicBezTo>
                    <a:pt x="0" y="7200"/>
                    <a:pt x="3086" y="3600"/>
                    <a:pt x="10800" y="0"/>
                  </a:cubicBezTo>
                  <a:cubicBezTo>
                    <a:pt x="18514" y="3600"/>
                    <a:pt x="21600" y="7350"/>
                    <a:pt x="21600" y="10650"/>
                  </a:cubicBezTo>
                  <a:cubicBezTo>
                    <a:pt x="18514" y="14400"/>
                    <a:pt x="18514" y="18000"/>
                    <a:pt x="10800" y="21600"/>
                  </a:cubicBezTo>
                  <a:cubicBezTo>
                    <a:pt x="3086" y="18000"/>
                    <a:pt x="0" y="14250"/>
                    <a:pt x="0" y="1065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49" name="Freeform 319"/>
            <p:cNvSpPr/>
            <p:nvPr/>
          </p:nvSpPr>
          <p:spPr>
            <a:xfrm>
              <a:off x="68354" y="227559"/>
              <a:ext cx="106203" cy="104042"/>
            </a:xfrm>
            <a:custGeom>
              <a:avLst/>
              <a:gdLst/>
              <a:ahLst/>
              <a:cxnLst>
                <a:cxn ang="0">
                  <a:pos x="wd2" y="hd2"/>
                </a:cxn>
                <a:cxn ang="5400000">
                  <a:pos x="wd2" y="hd2"/>
                </a:cxn>
                <a:cxn ang="10800000">
                  <a:pos x="wd2" y="hd2"/>
                </a:cxn>
                <a:cxn ang="16200000">
                  <a:pos x="wd2" y="hd2"/>
                </a:cxn>
              </a:cxnLst>
              <a:rect l="0" t="0" r="r" b="b"/>
              <a:pathLst>
                <a:path w="21600" h="21600" extrusionOk="0">
                  <a:moveTo>
                    <a:pt x="10837" y="21600"/>
                  </a:moveTo>
                  <a:cubicBezTo>
                    <a:pt x="7249" y="17788"/>
                    <a:pt x="0" y="15845"/>
                    <a:pt x="0" y="10165"/>
                  </a:cubicBezTo>
                  <a:cubicBezTo>
                    <a:pt x="0" y="4559"/>
                    <a:pt x="4833" y="0"/>
                    <a:pt x="10837" y="0"/>
                  </a:cubicBezTo>
                  <a:cubicBezTo>
                    <a:pt x="16841" y="0"/>
                    <a:pt x="21600" y="4559"/>
                    <a:pt x="21600" y="10165"/>
                  </a:cubicBezTo>
                  <a:cubicBezTo>
                    <a:pt x="21600" y="15845"/>
                    <a:pt x="14424" y="17788"/>
                    <a:pt x="10837"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50" name="Freeform 320"/>
            <p:cNvSpPr/>
            <p:nvPr/>
          </p:nvSpPr>
          <p:spPr>
            <a:xfrm>
              <a:off x="162675" y="-4"/>
              <a:ext cx="80337" cy="157725"/>
            </a:xfrm>
            <a:custGeom>
              <a:avLst/>
              <a:gdLst/>
              <a:ahLst/>
              <a:cxnLst>
                <a:cxn ang="0">
                  <a:pos x="wd2" y="hd2"/>
                </a:cxn>
                <a:cxn ang="5400000">
                  <a:pos x="wd2" y="hd2"/>
                </a:cxn>
                <a:cxn ang="10800000">
                  <a:pos x="wd2" y="hd2"/>
                </a:cxn>
                <a:cxn ang="16200000">
                  <a:pos x="wd2" y="hd2"/>
                </a:cxn>
              </a:cxnLst>
              <a:rect l="0" t="0" r="r" b="b"/>
              <a:pathLst>
                <a:path w="19436" h="21410" extrusionOk="0">
                  <a:moveTo>
                    <a:pt x="1742" y="9388"/>
                  </a:moveTo>
                  <a:cubicBezTo>
                    <a:pt x="1045" y="17940"/>
                    <a:pt x="610" y="16670"/>
                    <a:pt x="0" y="20335"/>
                  </a:cubicBezTo>
                  <a:cubicBezTo>
                    <a:pt x="2700" y="20677"/>
                    <a:pt x="5313" y="21068"/>
                    <a:pt x="8013" y="21410"/>
                  </a:cubicBezTo>
                  <a:cubicBezTo>
                    <a:pt x="11323" y="18185"/>
                    <a:pt x="7577" y="20628"/>
                    <a:pt x="17942" y="11636"/>
                  </a:cubicBezTo>
                  <a:cubicBezTo>
                    <a:pt x="21600" y="8313"/>
                    <a:pt x="17681" y="543"/>
                    <a:pt x="15329" y="5"/>
                  </a:cubicBezTo>
                  <a:cubicBezTo>
                    <a:pt x="13935" y="-190"/>
                    <a:pt x="2003" y="4990"/>
                    <a:pt x="1742" y="938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51" name="Freeform 321"/>
            <p:cNvSpPr/>
            <p:nvPr/>
          </p:nvSpPr>
          <p:spPr>
            <a:xfrm>
              <a:off x="169155" y="31594"/>
              <a:ext cx="58110" cy="125046"/>
            </a:xfrm>
            <a:custGeom>
              <a:avLst/>
              <a:gdLst/>
              <a:ahLst/>
              <a:cxnLst>
                <a:cxn ang="0">
                  <a:pos x="wd2" y="hd2"/>
                </a:cxn>
                <a:cxn ang="5400000">
                  <a:pos x="wd2" y="hd2"/>
                </a:cxn>
                <a:cxn ang="10800000">
                  <a:pos x="wd2" y="hd2"/>
                </a:cxn>
                <a:cxn ang="16200000">
                  <a:pos x="wd2" y="hd2"/>
                </a:cxn>
              </a:cxnLst>
              <a:rect l="0" t="0" r="r" b="b"/>
              <a:pathLst>
                <a:path w="20152" h="21315" extrusionOk="0">
                  <a:moveTo>
                    <a:pt x="5244" y="7017"/>
                  </a:moveTo>
                  <a:cubicBezTo>
                    <a:pt x="1249" y="17449"/>
                    <a:pt x="1748" y="15915"/>
                    <a:pt x="0" y="20395"/>
                  </a:cubicBezTo>
                  <a:cubicBezTo>
                    <a:pt x="2497" y="20701"/>
                    <a:pt x="5119" y="21008"/>
                    <a:pt x="7616" y="21315"/>
                  </a:cubicBezTo>
                  <a:cubicBezTo>
                    <a:pt x="11237" y="17081"/>
                    <a:pt x="7616" y="20579"/>
                    <a:pt x="18603" y="8613"/>
                  </a:cubicBezTo>
                  <a:cubicBezTo>
                    <a:pt x="21600" y="5545"/>
                    <a:pt x="19852" y="574"/>
                    <a:pt x="16731" y="22"/>
                  </a:cubicBezTo>
                  <a:cubicBezTo>
                    <a:pt x="14733" y="-285"/>
                    <a:pt x="6742" y="2722"/>
                    <a:pt x="5244" y="701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52" name="Freeform 322"/>
            <p:cNvSpPr/>
            <p:nvPr/>
          </p:nvSpPr>
          <p:spPr>
            <a:xfrm>
              <a:off x="1" y="-4"/>
              <a:ext cx="80235" cy="157725"/>
            </a:xfrm>
            <a:custGeom>
              <a:avLst/>
              <a:gdLst/>
              <a:ahLst/>
              <a:cxnLst>
                <a:cxn ang="0">
                  <a:pos x="wd2" y="hd2"/>
                </a:cxn>
                <a:cxn ang="5400000">
                  <a:pos x="wd2" y="hd2"/>
                </a:cxn>
                <a:cxn ang="10800000">
                  <a:pos x="wd2" y="hd2"/>
                </a:cxn>
                <a:cxn ang="16200000">
                  <a:pos x="wd2" y="hd2"/>
                </a:cxn>
              </a:cxnLst>
              <a:rect l="0" t="0" r="r" b="b"/>
              <a:pathLst>
                <a:path w="19334" h="21410" extrusionOk="0">
                  <a:moveTo>
                    <a:pt x="17599" y="9388"/>
                  </a:moveTo>
                  <a:cubicBezTo>
                    <a:pt x="18293" y="17940"/>
                    <a:pt x="18727" y="16670"/>
                    <a:pt x="19334" y="20335"/>
                  </a:cubicBezTo>
                  <a:cubicBezTo>
                    <a:pt x="16645" y="20677"/>
                    <a:pt x="14042" y="21068"/>
                    <a:pt x="11353" y="21410"/>
                  </a:cubicBezTo>
                  <a:cubicBezTo>
                    <a:pt x="8144" y="18185"/>
                    <a:pt x="11787" y="20628"/>
                    <a:pt x="1551" y="11636"/>
                  </a:cubicBezTo>
                  <a:cubicBezTo>
                    <a:pt x="-2266" y="8313"/>
                    <a:pt x="1898" y="543"/>
                    <a:pt x="4067" y="5"/>
                  </a:cubicBezTo>
                  <a:cubicBezTo>
                    <a:pt x="5541" y="-190"/>
                    <a:pt x="17339" y="4990"/>
                    <a:pt x="17599" y="938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53" name="Freeform 323"/>
            <p:cNvSpPr/>
            <p:nvPr/>
          </p:nvSpPr>
          <p:spPr>
            <a:xfrm>
              <a:off x="15464" y="31589"/>
              <a:ext cx="58292" cy="125772"/>
            </a:xfrm>
            <a:custGeom>
              <a:avLst/>
              <a:gdLst/>
              <a:ahLst/>
              <a:cxnLst>
                <a:cxn ang="0">
                  <a:pos x="wd2" y="hd2"/>
                </a:cxn>
                <a:cxn ang="5400000">
                  <a:pos x="wd2" y="hd2"/>
                </a:cxn>
                <a:cxn ang="10800000">
                  <a:pos x="wd2" y="hd2"/>
                </a:cxn>
                <a:cxn ang="16200000">
                  <a:pos x="wd2" y="hd2"/>
                </a:cxn>
              </a:cxnLst>
              <a:rect l="0" t="0" r="r" b="b"/>
              <a:pathLst>
                <a:path w="20217" h="21316" extrusionOk="0">
                  <a:moveTo>
                    <a:pt x="15098" y="6977"/>
                  </a:moveTo>
                  <a:cubicBezTo>
                    <a:pt x="18968" y="17350"/>
                    <a:pt x="18469" y="15824"/>
                    <a:pt x="20217" y="20279"/>
                  </a:cubicBezTo>
                  <a:cubicBezTo>
                    <a:pt x="17720" y="20584"/>
                    <a:pt x="15348" y="20950"/>
                    <a:pt x="12851" y="21316"/>
                  </a:cubicBezTo>
                  <a:cubicBezTo>
                    <a:pt x="9105" y="17106"/>
                    <a:pt x="12851" y="20584"/>
                    <a:pt x="1614" y="8685"/>
                  </a:cubicBezTo>
                  <a:cubicBezTo>
                    <a:pt x="-1383" y="5513"/>
                    <a:pt x="115" y="570"/>
                    <a:pt x="3486" y="21"/>
                  </a:cubicBezTo>
                  <a:cubicBezTo>
                    <a:pt x="5484" y="-284"/>
                    <a:pt x="13350" y="2706"/>
                    <a:pt x="15098" y="697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54" name="Freeform 324"/>
            <p:cNvSpPr/>
            <p:nvPr/>
          </p:nvSpPr>
          <p:spPr>
            <a:xfrm>
              <a:off x="13218" y="96158"/>
              <a:ext cx="216488" cy="192242"/>
            </a:xfrm>
            <a:custGeom>
              <a:avLst/>
              <a:gdLst/>
              <a:ahLst/>
              <a:cxnLst>
                <a:cxn ang="0">
                  <a:pos x="wd2" y="hd2"/>
                </a:cxn>
                <a:cxn ang="5400000">
                  <a:pos x="wd2" y="hd2"/>
                </a:cxn>
                <a:cxn ang="10800000">
                  <a:pos x="wd2" y="hd2"/>
                </a:cxn>
                <a:cxn ang="16200000">
                  <a:pos x="wd2" y="hd2"/>
                </a:cxn>
              </a:cxnLst>
              <a:rect l="0" t="0" r="r" b="b"/>
              <a:pathLst>
                <a:path w="17769" h="21600" extrusionOk="0">
                  <a:moveTo>
                    <a:pt x="8899" y="0"/>
                  </a:moveTo>
                  <a:cubicBezTo>
                    <a:pt x="13774" y="0"/>
                    <a:pt x="16020" y="2872"/>
                    <a:pt x="16020" y="6917"/>
                  </a:cubicBezTo>
                  <a:cubicBezTo>
                    <a:pt x="16020" y="10274"/>
                    <a:pt x="19684" y="15290"/>
                    <a:pt x="16404" y="18566"/>
                  </a:cubicBezTo>
                  <a:cubicBezTo>
                    <a:pt x="14779" y="20184"/>
                    <a:pt x="12090" y="21600"/>
                    <a:pt x="8899" y="21600"/>
                  </a:cubicBezTo>
                  <a:cubicBezTo>
                    <a:pt x="5708" y="21600"/>
                    <a:pt x="2989" y="20184"/>
                    <a:pt x="1364" y="18566"/>
                  </a:cubicBezTo>
                  <a:cubicBezTo>
                    <a:pt x="-1916" y="15209"/>
                    <a:pt x="1748" y="10274"/>
                    <a:pt x="1748" y="6917"/>
                  </a:cubicBezTo>
                  <a:cubicBezTo>
                    <a:pt x="1748" y="2872"/>
                    <a:pt x="3964" y="0"/>
                    <a:pt x="8899"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55" name="Freeform 325"/>
            <p:cNvSpPr/>
            <p:nvPr/>
          </p:nvSpPr>
          <p:spPr>
            <a:xfrm>
              <a:off x="26308" y="122438"/>
              <a:ext cx="189148" cy="159482"/>
            </a:xfrm>
            <a:custGeom>
              <a:avLst/>
              <a:gdLst/>
              <a:ahLst/>
              <a:cxnLst>
                <a:cxn ang="0">
                  <a:pos x="wd2" y="hd2"/>
                </a:cxn>
                <a:cxn ang="5400000">
                  <a:pos x="wd2" y="hd2"/>
                </a:cxn>
                <a:cxn ang="10800000">
                  <a:pos x="wd2" y="hd2"/>
                </a:cxn>
                <a:cxn ang="16200000">
                  <a:pos x="wd2" y="hd2"/>
                </a:cxn>
              </a:cxnLst>
              <a:rect l="0" t="0" r="r" b="b"/>
              <a:pathLst>
                <a:path w="19805" h="21359" extrusionOk="0">
                  <a:moveTo>
                    <a:pt x="10774" y="723"/>
                  </a:moveTo>
                  <a:cubicBezTo>
                    <a:pt x="10208" y="-241"/>
                    <a:pt x="9681" y="-241"/>
                    <a:pt x="9191" y="723"/>
                  </a:cubicBezTo>
                  <a:cubicBezTo>
                    <a:pt x="7834" y="2893"/>
                    <a:pt x="5836" y="7521"/>
                    <a:pt x="5685" y="11379"/>
                  </a:cubicBezTo>
                  <a:cubicBezTo>
                    <a:pt x="3348" y="10993"/>
                    <a:pt x="709" y="11138"/>
                    <a:pt x="143" y="12777"/>
                  </a:cubicBezTo>
                  <a:cubicBezTo>
                    <a:pt x="-912" y="15959"/>
                    <a:pt x="4026" y="21359"/>
                    <a:pt x="9907" y="21359"/>
                  </a:cubicBezTo>
                  <a:cubicBezTo>
                    <a:pt x="15825" y="21359"/>
                    <a:pt x="20688" y="15959"/>
                    <a:pt x="19670" y="12777"/>
                  </a:cubicBezTo>
                  <a:cubicBezTo>
                    <a:pt x="19218" y="11138"/>
                    <a:pt x="16541" y="10993"/>
                    <a:pt x="14242" y="11379"/>
                  </a:cubicBezTo>
                  <a:cubicBezTo>
                    <a:pt x="14129" y="7521"/>
                    <a:pt x="12056" y="2893"/>
                    <a:pt x="10774" y="72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56" name="Freeform 326"/>
            <p:cNvSpPr/>
            <p:nvPr/>
          </p:nvSpPr>
          <p:spPr>
            <a:xfrm>
              <a:off x="76657" y="236559"/>
              <a:ext cx="89323" cy="32762"/>
            </a:xfrm>
            <a:custGeom>
              <a:avLst/>
              <a:gdLst/>
              <a:ahLst/>
              <a:cxnLst>
                <a:cxn ang="0">
                  <a:pos x="wd2" y="hd2"/>
                </a:cxn>
                <a:cxn ang="5400000">
                  <a:pos x="wd2" y="hd2"/>
                </a:cxn>
                <a:cxn ang="10800000">
                  <a:pos x="wd2" y="hd2"/>
                </a:cxn>
                <a:cxn ang="16200000">
                  <a:pos x="wd2" y="hd2"/>
                </a:cxn>
              </a:cxnLst>
              <a:rect l="0" t="0" r="r" b="b"/>
              <a:pathLst>
                <a:path w="20378" h="21600" extrusionOk="0">
                  <a:moveTo>
                    <a:pt x="16258" y="7596"/>
                  </a:moveTo>
                  <a:cubicBezTo>
                    <a:pt x="14779" y="8070"/>
                    <a:pt x="13137" y="6884"/>
                    <a:pt x="11987" y="4510"/>
                  </a:cubicBezTo>
                  <a:cubicBezTo>
                    <a:pt x="11248" y="3323"/>
                    <a:pt x="10755" y="1899"/>
                    <a:pt x="10180" y="0"/>
                  </a:cubicBezTo>
                  <a:cubicBezTo>
                    <a:pt x="9769" y="1899"/>
                    <a:pt x="9112" y="3323"/>
                    <a:pt x="8455" y="4510"/>
                  </a:cubicBezTo>
                  <a:cubicBezTo>
                    <a:pt x="7059" y="6884"/>
                    <a:pt x="5581" y="8308"/>
                    <a:pt x="4102" y="7596"/>
                  </a:cubicBezTo>
                  <a:cubicBezTo>
                    <a:pt x="2624" y="7596"/>
                    <a:pt x="1228" y="6171"/>
                    <a:pt x="78" y="3323"/>
                  </a:cubicBezTo>
                  <a:cubicBezTo>
                    <a:pt x="-579" y="1899"/>
                    <a:pt x="2953" y="21600"/>
                    <a:pt x="10180" y="21600"/>
                  </a:cubicBezTo>
                  <a:cubicBezTo>
                    <a:pt x="17489" y="21600"/>
                    <a:pt x="21021" y="1899"/>
                    <a:pt x="20282" y="3323"/>
                  </a:cubicBezTo>
                  <a:cubicBezTo>
                    <a:pt x="19214" y="5934"/>
                    <a:pt x="17736" y="7358"/>
                    <a:pt x="16258" y="759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57" name="Freeform 327"/>
            <p:cNvSpPr/>
            <p:nvPr/>
          </p:nvSpPr>
          <p:spPr>
            <a:xfrm>
              <a:off x="144943" y="145804"/>
              <a:ext cx="52451" cy="63332"/>
            </a:xfrm>
            <a:custGeom>
              <a:avLst/>
              <a:gdLst/>
              <a:ahLst/>
              <a:cxnLst>
                <a:cxn ang="0">
                  <a:pos x="wd2" y="hd2"/>
                </a:cxn>
                <a:cxn ang="5400000">
                  <a:pos x="wd2" y="hd2"/>
                </a:cxn>
                <a:cxn ang="10800000">
                  <a:pos x="wd2" y="hd2"/>
                </a:cxn>
                <a:cxn ang="16200000">
                  <a:pos x="wd2" y="hd2"/>
                </a:cxn>
              </a:cxnLst>
              <a:rect l="0" t="0" r="r" b="b"/>
              <a:pathLst>
                <a:path w="19546" h="18181" extrusionOk="0">
                  <a:moveTo>
                    <a:pt x="6742" y="526"/>
                  </a:moveTo>
                  <a:cubicBezTo>
                    <a:pt x="13316" y="-1644"/>
                    <a:pt x="17878" y="3420"/>
                    <a:pt x="18817" y="6211"/>
                  </a:cubicBezTo>
                  <a:cubicBezTo>
                    <a:pt x="20695" y="10345"/>
                    <a:pt x="18414" y="14995"/>
                    <a:pt x="17878" y="15925"/>
                  </a:cubicBezTo>
                  <a:cubicBezTo>
                    <a:pt x="17341" y="16752"/>
                    <a:pt x="12511" y="19956"/>
                    <a:pt x="1644" y="16856"/>
                  </a:cubicBezTo>
                  <a:cubicBezTo>
                    <a:pt x="1912" y="16856"/>
                    <a:pt x="-905" y="12308"/>
                    <a:pt x="302" y="7864"/>
                  </a:cubicBezTo>
                  <a:cubicBezTo>
                    <a:pt x="2449" y="5487"/>
                    <a:pt x="1107" y="2180"/>
                    <a:pt x="6742" y="52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58" name="Freeform 328"/>
            <p:cNvSpPr/>
            <p:nvPr/>
          </p:nvSpPr>
          <p:spPr>
            <a:xfrm>
              <a:off x="146115" y="142997"/>
              <a:ext cx="54709" cy="68074"/>
            </a:xfrm>
            <a:custGeom>
              <a:avLst/>
              <a:gdLst/>
              <a:ahLst/>
              <a:cxnLst>
                <a:cxn ang="0">
                  <a:pos x="wd2" y="hd2"/>
                </a:cxn>
                <a:cxn ang="5400000">
                  <a:pos x="wd2" y="hd2"/>
                </a:cxn>
                <a:cxn ang="10800000">
                  <a:pos x="wd2" y="hd2"/>
                </a:cxn>
                <a:cxn ang="16200000">
                  <a:pos x="wd2" y="hd2"/>
                </a:cxn>
              </a:cxnLst>
              <a:rect l="0" t="0" r="r" b="b"/>
              <a:pathLst>
                <a:path w="21315" h="21162" extrusionOk="0">
                  <a:moveTo>
                    <a:pt x="2525" y="3345"/>
                  </a:moveTo>
                  <a:cubicBezTo>
                    <a:pt x="3506" y="2450"/>
                    <a:pt x="4348" y="1667"/>
                    <a:pt x="5470" y="1107"/>
                  </a:cubicBezTo>
                  <a:cubicBezTo>
                    <a:pt x="6031" y="771"/>
                    <a:pt x="6732" y="547"/>
                    <a:pt x="7294" y="435"/>
                  </a:cubicBezTo>
                  <a:cubicBezTo>
                    <a:pt x="8135" y="212"/>
                    <a:pt x="8836" y="100"/>
                    <a:pt x="9397" y="100"/>
                  </a:cubicBezTo>
                  <a:cubicBezTo>
                    <a:pt x="12203" y="-348"/>
                    <a:pt x="15008" y="771"/>
                    <a:pt x="16831" y="2226"/>
                  </a:cubicBezTo>
                  <a:cubicBezTo>
                    <a:pt x="18655" y="3681"/>
                    <a:pt x="20197" y="5807"/>
                    <a:pt x="20899" y="8046"/>
                  </a:cubicBezTo>
                  <a:cubicBezTo>
                    <a:pt x="21600" y="10284"/>
                    <a:pt x="21319" y="12634"/>
                    <a:pt x="20758" y="14985"/>
                  </a:cubicBezTo>
                  <a:cubicBezTo>
                    <a:pt x="20478" y="15992"/>
                    <a:pt x="20057" y="17111"/>
                    <a:pt x="19216" y="18118"/>
                  </a:cubicBezTo>
                  <a:cubicBezTo>
                    <a:pt x="19216" y="18230"/>
                    <a:pt x="19216" y="18342"/>
                    <a:pt x="19075" y="18454"/>
                  </a:cubicBezTo>
                  <a:cubicBezTo>
                    <a:pt x="19075" y="18678"/>
                    <a:pt x="19075" y="18902"/>
                    <a:pt x="19075" y="19126"/>
                  </a:cubicBezTo>
                  <a:cubicBezTo>
                    <a:pt x="19075" y="19126"/>
                    <a:pt x="18935" y="19126"/>
                    <a:pt x="18795" y="19237"/>
                  </a:cubicBezTo>
                  <a:cubicBezTo>
                    <a:pt x="18655" y="19461"/>
                    <a:pt x="18374" y="19573"/>
                    <a:pt x="17953" y="19797"/>
                  </a:cubicBezTo>
                  <a:cubicBezTo>
                    <a:pt x="17392" y="20133"/>
                    <a:pt x="16831" y="20245"/>
                    <a:pt x="16130" y="20580"/>
                  </a:cubicBezTo>
                  <a:cubicBezTo>
                    <a:pt x="13605" y="21252"/>
                    <a:pt x="11081" y="21252"/>
                    <a:pt x="8556" y="21028"/>
                  </a:cubicBezTo>
                  <a:cubicBezTo>
                    <a:pt x="6031" y="20692"/>
                    <a:pt x="3787" y="20133"/>
                    <a:pt x="1403" y="19237"/>
                  </a:cubicBezTo>
                  <a:cubicBezTo>
                    <a:pt x="3787" y="19573"/>
                    <a:pt x="6171" y="20133"/>
                    <a:pt x="8556" y="20133"/>
                  </a:cubicBezTo>
                  <a:cubicBezTo>
                    <a:pt x="10800" y="20133"/>
                    <a:pt x="13325" y="19909"/>
                    <a:pt x="15429" y="19237"/>
                  </a:cubicBezTo>
                  <a:cubicBezTo>
                    <a:pt x="15849" y="19126"/>
                    <a:pt x="16270" y="18790"/>
                    <a:pt x="16831" y="18454"/>
                  </a:cubicBezTo>
                  <a:cubicBezTo>
                    <a:pt x="17112" y="18230"/>
                    <a:pt x="17392" y="18230"/>
                    <a:pt x="17392" y="18118"/>
                  </a:cubicBezTo>
                  <a:cubicBezTo>
                    <a:pt x="17392" y="18006"/>
                    <a:pt x="17392" y="17894"/>
                    <a:pt x="17532" y="17783"/>
                  </a:cubicBezTo>
                  <a:cubicBezTo>
                    <a:pt x="17953" y="16775"/>
                    <a:pt x="18234" y="15768"/>
                    <a:pt x="18655" y="14985"/>
                  </a:cubicBezTo>
                  <a:cubicBezTo>
                    <a:pt x="19075" y="12858"/>
                    <a:pt x="19216" y="10844"/>
                    <a:pt x="18655" y="8941"/>
                  </a:cubicBezTo>
                  <a:cubicBezTo>
                    <a:pt x="18234" y="7039"/>
                    <a:pt x="16831" y="5360"/>
                    <a:pt x="15288" y="4017"/>
                  </a:cubicBezTo>
                  <a:cubicBezTo>
                    <a:pt x="13605" y="2898"/>
                    <a:pt x="11501" y="1890"/>
                    <a:pt x="9397" y="2114"/>
                  </a:cubicBezTo>
                  <a:cubicBezTo>
                    <a:pt x="8977" y="2114"/>
                    <a:pt x="8416" y="2002"/>
                    <a:pt x="7855" y="2226"/>
                  </a:cubicBezTo>
                  <a:cubicBezTo>
                    <a:pt x="7434" y="2450"/>
                    <a:pt x="6732" y="2450"/>
                    <a:pt x="6312" y="2562"/>
                  </a:cubicBezTo>
                  <a:cubicBezTo>
                    <a:pt x="5049" y="3010"/>
                    <a:pt x="4208" y="3569"/>
                    <a:pt x="3506" y="4353"/>
                  </a:cubicBezTo>
                  <a:cubicBezTo>
                    <a:pt x="1964" y="5360"/>
                    <a:pt x="701" y="7374"/>
                    <a:pt x="0" y="9501"/>
                  </a:cubicBezTo>
                  <a:cubicBezTo>
                    <a:pt x="0" y="7374"/>
                    <a:pt x="842" y="5248"/>
                    <a:pt x="2525" y="334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59" name="Freeform 329"/>
            <p:cNvSpPr/>
            <p:nvPr/>
          </p:nvSpPr>
          <p:spPr>
            <a:xfrm>
              <a:off x="153315" y="160958"/>
              <a:ext cx="30602" cy="381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838"/>
                    <a:pt x="21092" y="14672"/>
                    <a:pt x="20075" y="16302"/>
                  </a:cubicBezTo>
                  <a:cubicBezTo>
                    <a:pt x="19059" y="17932"/>
                    <a:pt x="17788" y="19358"/>
                    <a:pt x="16264" y="20377"/>
                  </a:cubicBezTo>
                  <a:cubicBezTo>
                    <a:pt x="14739" y="21192"/>
                    <a:pt x="12706" y="21600"/>
                    <a:pt x="10927" y="21600"/>
                  </a:cubicBezTo>
                  <a:cubicBezTo>
                    <a:pt x="8894" y="21600"/>
                    <a:pt x="7115" y="21192"/>
                    <a:pt x="5336" y="20377"/>
                  </a:cubicBezTo>
                  <a:cubicBezTo>
                    <a:pt x="3812" y="19358"/>
                    <a:pt x="2287" y="17932"/>
                    <a:pt x="1271" y="16302"/>
                  </a:cubicBezTo>
                  <a:cubicBezTo>
                    <a:pt x="508" y="14672"/>
                    <a:pt x="0" y="12838"/>
                    <a:pt x="0" y="10800"/>
                  </a:cubicBezTo>
                  <a:cubicBezTo>
                    <a:pt x="0" y="8762"/>
                    <a:pt x="508" y="7132"/>
                    <a:pt x="1271" y="5298"/>
                  </a:cubicBezTo>
                  <a:cubicBezTo>
                    <a:pt x="2541" y="3668"/>
                    <a:pt x="3812" y="2242"/>
                    <a:pt x="5336" y="1223"/>
                  </a:cubicBezTo>
                  <a:cubicBezTo>
                    <a:pt x="7115" y="408"/>
                    <a:pt x="8894" y="0"/>
                    <a:pt x="10927" y="0"/>
                  </a:cubicBezTo>
                  <a:cubicBezTo>
                    <a:pt x="12706" y="0"/>
                    <a:pt x="14739" y="408"/>
                    <a:pt x="16264" y="1223"/>
                  </a:cubicBezTo>
                  <a:cubicBezTo>
                    <a:pt x="17788" y="2242"/>
                    <a:pt x="19313" y="3668"/>
                    <a:pt x="20075" y="5298"/>
                  </a:cubicBezTo>
                  <a:cubicBezTo>
                    <a:pt x="21092" y="7132"/>
                    <a:pt x="21600" y="8762"/>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60" name="Freeform 330"/>
            <p:cNvSpPr/>
            <p:nvPr/>
          </p:nvSpPr>
          <p:spPr>
            <a:xfrm>
              <a:off x="45323" y="145804"/>
              <a:ext cx="52157" cy="63332"/>
            </a:xfrm>
            <a:custGeom>
              <a:avLst/>
              <a:gdLst/>
              <a:ahLst/>
              <a:cxnLst>
                <a:cxn ang="0">
                  <a:pos x="wd2" y="hd2"/>
                </a:cxn>
                <a:cxn ang="5400000">
                  <a:pos x="wd2" y="hd2"/>
                </a:cxn>
                <a:cxn ang="10800000">
                  <a:pos x="wd2" y="hd2"/>
                </a:cxn>
                <a:cxn ang="16200000">
                  <a:pos x="wd2" y="hd2"/>
                </a:cxn>
              </a:cxnLst>
              <a:rect l="0" t="0" r="r" b="b"/>
              <a:pathLst>
                <a:path w="19681" h="18181" extrusionOk="0">
                  <a:moveTo>
                    <a:pt x="12902" y="526"/>
                  </a:moveTo>
                  <a:cubicBezTo>
                    <a:pt x="6246" y="-1644"/>
                    <a:pt x="1763" y="3420"/>
                    <a:pt x="676" y="6211"/>
                  </a:cubicBezTo>
                  <a:cubicBezTo>
                    <a:pt x="-1090" y="10345"/>
                    <a:pt x="1084" y="14995"/>
                    <a:pt x="1763" y="15925"/>
                  </a:cubicBezTo>
                  <a:cubicBezTo>
                    <a:pt x="2306" y="16752"/>
                    <a:pt x="7061" y="19956"/>
                    <a:pt x="18065" y="16856"/>
                  </a:cubicBezTo>
                  <a:cubicBezTo>
                    <a:pt x="17793" y="16856"/>
                    <a:pt x="20510" y="12308"/>
                    <a:pt x="19423" y="7864"/>
                  </a:cubicBezTo>
                  <a:cubicBezTo>
                    <a:pt x="17250" y="5487"/>
                    <a:pt x="18744" y="2180"/>
                    <a:pt x="12902" y="52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61" name="Freeform 331"/>
            <p:cNvSpPr/>
            <p:nvPr/>
          </p:nvSpPr>
          <p:spPr>
            <a:xfrm>
              <a:off x="41336" y="143359"/>
              <a:ext cx="55461" cy="67409"/>
            </a:xfrm>
            <a:custGeom>
              <a:avLst/>
              <a:gdLst/>
              <a:ahLst/>
              <a:cxnLst>
                <a:cxn ang="0">
                  <a:pos x="wd2" y="hd2"/>
                </a:cxn>
                <a:cxn ang="5400000">
                  <a:pos x="wd2" y="hd2"/>
                </a:cxn>
                <a:cxn ang="10800000">
                  <a:pos x="wd2" y="hd2"/>
                </a:cxn>
                <a:cxn ang="16200000">
                  <a:pos x="wd2" y="hd2"/>
                </a:cxn>
              </a:cxnLst>
              <a:rect l="0" t="0" r="r" b="b"/>
              <a:pathLst>
                <a:path w="21467" h="21065" extrusionOk="0">
                  <a:moveTo>
                    <a:pt x="17983" y="3925"/>
                  </a:moveTo>
                  <a:cubicBezTo>
                    <a:pt x="17147" y="3250"/>
                    <a:pt x="16172" y="2688"/>
                    <a:pt x="15196" y="2350"/>
                  </a:cubicBezTo>
                  <a:cubicBezTo>
                    <a:pt x="14778" y="2125"/>
                    <a:pt x="14081" y="2013"/>
                    <a:pt x="13663" y="2013"/>
                  </a:cubicBezTo>
                  <a:cubicBezTo>
                    <a:pt x="13245" y="1788"/>
                    <a:pt x="12548" y="1788"/>
                    <a:pt x="11991" y="1788"/>
                  </a:cubicBezTo>
                  <a:cubicBezTo>
                    <a:pt x="9901" y="1788"/>
                    <a:pt x="7671" y="2463"/>
                    <a:pt x="6277" y="3813"/>
                  </a:cubicBezTo>
                  <a:cubicBezTo>
                    <a:pt x="4744" y="5163"/>
                    <a:pt x="3212" y="6963"/>
                    <a:pt x="2793" y="8650"/>
                  </a:cubicBezTo>
                  <a:cubicBezTo>
                    <a:pt x="2375" y="10563"/>
                    <a:pt x="2375" y="12588"/>
                    <a:pt x="2793" y="14725"/>
                  </a:cubicBezTo>
                  <a:cubicBezTo>
                    <a:pt x="3072" y="15625"/>
                    <a:pt x="3630" y="16750"/>
                    <a:pt x="4048" y="17425"/>
                  </a:cubicBezTo>
                  <a:cubicBezTo>
                    <a:pt x="4187" y="17538"/>
                    <a:pt x="4187" y="17763"/>
                    <a:pt x="4326" y="17875"/>
                  </a:cubicBezTo>
                  <a:cubicBezTo>
                    <a:pt x="4466" y="18100"/>
                    <a:pt x="4744" y="18100"/>
                    <a:pt x="4744" y="18213"/>
                  </a:cubicBezTo>
                  <a:cubicBezTo>
                    <a:pt x="5162" y="18438"/>
                    <a:pt x="5720" y="18775"/>
                    <a:pt x="6138" y="19000"/>
                  </a:cubicBezTo>
                  <a:cubicBezTo>
                    <a:pt x="8228" y="19788"/>
                    <a:pt x="10458" y="20125"/>
                    <a:pt x="12966" y="19900"/>
                  </a:cubicBezTo>
                  <a:cubicBezTo>
                    <a:pt x="15196" y="19900"/>
                    <a:pt x="17704" y="19563"/>
                    <a:pt x="20073" y="19000"/>
                  </a:cubicBezTo>
                  <a:cubicBezTo>
                    <a:pt x="17704" y="19900"/>
                    <a:pt x="15475" y="20463"/>
                    <a:pt x="12966" y="20913"/>
                  </a:cubicBezTo>
                  <a:cubicBezTo>
                    <a:pt x="10458" y="21250"/>
                    <a:pt x="7950" y="21025"/>
                    <a:pt x="5302" y="20238"/>
                  </a:cubicBezTo>
                  <a:cubicBezTo>
                    <a:pt x="4744" y="20125"/>
                    <a:pt x="4326" y="19900"/>
                    <a:pt x="3630" y="19563"/>
                  </a:cubicBezTo>
                  <a:cubicBezTo>
                    <a:pt x="3212" y="19450"/>
                    <a:pt x="2793" y="19225"/>
                    <a:pt x="2654" y="19000"/>
                  </a:cubicBezTo>
                  <a:cubicBezTo>
                    <a:pt x="2654" y="19000"/>
                    <a:pt x="2515" y="18888"/>
                    <a:pt x="2375" y="18775"/>
                  </a:cubicBezTo>
                  <a:cubicBezTo>
                    <a:pt x="2375" y="18775"/>
                    <a:pt x="2236" y="18662"/>
                    <a:pt x="2236" y="18550"/>
                  </a:cubicBezTo>
                  <a:lnTo>
                    <a:pt x="2236" y="18438"/>
                  </a:lnTo>
                  <a:cubicBezTo>
                    <a:pt x="2097" y="18325"/>
                    <a:pt x="2097" y="18325"/>
                    <a:pt x="1957" y="18213"/>
                  </a:cubicBezTo>
                  <a:cubicBezTo>
                    <a:pt x="1539" y="17088"/>
                    <a:pt x="1121" y="16075"/>
                    <a:pt x="564" y="15063"/>
                  </a:cubicBezTo>
                  <a:cubicBezTo>
                    <a:pt x="-133" y="12813"/>
                    <a:pt x="-133" y="10563"/>
                    <a:pt x="285" y="8088"/>
                  </a:cubicBezTo>
                  <a:cubicBezTo>
                    <a:pt x="1121" y="5950"/>
                    <a:pt x="2654" y="3813"/>
                    <a:pt x="4466" y="2350"/>
                  </a:cubicBezTo>
                  <a:cubicBezTo>
                    <a:pt x="6556" y="775"/>
                    <a:pt x="9064" y="-350"/>
                    <a:pt x="11712" y="100"/>
                  </a:cubicBezTo>
                  <a:cubicBezTo>
                    <a:pt x="12548" y="100"/>
                    <a:pt x="13245" y="325"/>
                    <a:pt x="13802" y="438"/>
                  </a:cubicBezTo>
                  <a:cubicBezTo>
                    <a:pt x="14499" y="663"/>
                    <a:pt x="15057" y="775"/>
                    <a:pt x="15753" y="1113"/>
                  </a:cubicBezTo>
                  <a:cubicBezTo>
                    <a:pt x="16729" y="1788"/>
                    <a:pt x="17704" y="2463"/>
                    <a:pt x="18680" y="3475"/>
                  </a:cubicBezTo>
                  <a:cubicBezTo>
                    <a:pt x="20213" y="4938"/>
                    <a:pt x="21049" y="7188"/>
                    <a:pt x="21467" y="9438"/>
                  </a:cubicBezTo>
                  <a:cubicBezTo>
                    <a:pt x="20631" y="7413"/>
                    <a:pt x="19795" y="5275"/>
                    <a:pt x="17983" y="392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62" name="Freeform 332"/>
            <p:cNvSpPr/>
            <p:nvPr/>
          </p:nvSpPr>
          <p:spPr>
            <a:xfrm>
              <a:off x="58274" y="160958"/>
              <a:ext cx="30602" cy="381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838"/>
                    <a:pt x="21346" y="14672"/>
                    <a:pt x="20329" y="16302"/>
                  </a:cubicBezTo>
                  <a:cubicBezTo>
                    <a:pt x="19313" y="17932"/>
                    <a:pt x="17788" y="19358"/>
                    <a:pt x="16264" y="20377"/>
                  </a:cubicBezTo>
                  <a:cubicBezTo>
                    <a:pt x="14739" y="21192"/>
                    <a:pt x="12706" y="21600"/>
                    <a:pt x="10927" y="21600"/>
                  </a:cubicBezTo>
                  <a:cubicBezTo>
                    <a:pt x="8894" y="21600"/>
                    <a:pt x="7115" y="21192"/>
                    <a:pt x="5336" y="20377"/>
                  </a:cubicBezTo>
                  <a:cubicBezTo>
                    <a:pt x="3812" y="19358"/>
                    <a:pt x="2287" y="17932"/>
                    <a:pt x="1271" y="16302"/>
                  </a:cubicBezTo>
                  <a:cubicBezTo>
                    <a:pt x="508" y="14672"/>
                    <a:pt x="0" y="12838"/>
                    <a:pt x="0" y="10800"/>
                  </a:cubicBezTo>
                  <a:cubicBezTo>
                    <a:pt x="0" y="8762"/>
                    <a:pt x="508" y="7132"/>
                    <a:pt x="1271" y="5298"/>
                  </a:cubicBezTo>
                  <a:cubicBezTo>
                    <a:pt x="2541" y="3668"/>
                    <a:pt x="3812" y="2242"/>
                    <a:pt x="5336" y="1223"/>
                  </a:cubicBezTo>
                  <a:cubicBezTo>
                    <a:pt x="7115" y="408"/>
                    <a:pt x="8894" y="0"/>
                    <a:pt x="10927" y="0"/>
                  </a:cubicBezTo>
                  <a:cubicBezTo>
                    <a:pt x="12706" y="0"/>
                    <a:pt x="14739" y="408"/>
                    <a:pt x="16264" y="1223"/>
                  </a:cubicBezTo>
                  <a:cubicBezTo>
                    <a:pt x="17788" y="2242"/>
                    <a:pt x="19313" y="3668"/>
                    <a:pt x="20329" y="5298"/>
                  </a:cubicBezTo>
                  <a:cubicBezTo>
                    <a:pt x="21092" y="7132"/>
                    <a:pt x="21600" y="8762"/>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63" name="Freeform 333"/>
            <p:cNvSpPr/>
            <p:nvPr/>
          </p:nvSpPr>
          <p:spPr>
            <a:xfrm>
              <a:off x="105434" y="228639"/>
              <a:ext cx="31323" cy="2628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7200" y="0"/>
                    <a:pt x="14400" y="0"/>
                    <a:pt x="21600" y="0"/>
                  </a:cubicBezTo>
                  <a:cubicBezTo>
                    <a:pt x="21600" y="7101"/>
                    <a:pt x="21600" y="14203"/>
                    <a:pt x="21600" y="21600"/>
                  </a:cubicBezTo>
                  <a:cubicBezTo>
                    <a:pt x="14400" y="21600"/>
                    <a:pt x="7200" y="21600"/>
                    <a:pt x="0" y="21600"/>
                  </a:cubicBezTo>
                  <a:cubicBezTo>
                    <a:pt x="0" y="14203"/>
                    <a:pt x="0" y="7101"/>
                    <a:pt x="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64" name="Freeform 334"/>
            <p:cNvSpPr/>
            <p:nvPr/>
          </p:nvSpPr>
          <p:spPr>
            <a:xfrm>
              <a:off x="61514" y="206679"/>
              <a:ext cx="118083" cy="42534"/>
            </a:xfrm>
            <a:custGeom>
              <a:avLst/>
              <a:gdLst/>
              <a:ahLst/>
              <a:cxnLst>
                <a:cxn ang="0">
                  <a:pos x="wd2" y="hd2"/>
                </a:cxn>
                <a:cxn ang="5400000">
                  <a:pos x="wd2" y="hd2"/>
                </a:cxn>
                <a:cxn ang="10800000">
                  <a:pos x="wd2" y="hd2"/>
                </a:cxn>
                <a:cxn ang="16200000">
                  <a:pos x="wd2" y="hd2"/>
                </a:cxn>
              </a:cxnLst>
              <a:rect l="0" t="0" r="r" b="b"/>
              <a:pathLst>
                <a:path w="21600" h="21445" extrusionOk="0">
                  <a:moveTo>
                    <a:pt x="16332" y="18514"/>
                  </a:moveTo>
                  <a:cubicBezTo>
                    <a:pt x="15212" y="18151"/>
                    <a:pt x="14159" y="17425"/>
                    <a:pt x="13237" y="15973"/>
                  </a:cubicBezTo>
                  <a:cubicBezTo>
                    <a:pt x="12380" y="14521"/>
                    <a:pt x="11788" y="12343"/>
                    <a:pt x="11656" y="10165"/>
                  </a:cubicBezTo>
                  <a:cubicBezTo>
                    <a:pt x="11393" y="6897"/>
                    <a:pt x="11195" y="3449"/>
                    <a:pt x="10932" y="0"/>
                  </a:cubicBezTo>
                  <a:cubicBezTo>
                    <a:pt x="10668" y="3449"/>
                    <a:pt x="10405" y="6897"/>
                    <a:pt x="10207" y="10165"/>
                  </a:cubicBezTo>
                  <a:cubicBezTo>
                    <a:pt x="9944" y="12524"/>
                    <a:pt x="9417" y="14521"/>
                    <a:pt x="8561" y="15973"/>
                  </a:cubicBezTo>
                  <a:cubicBezTo>
                    <a:pt x="7705" y="17425"/>
                    <a:pt x="6585" y="18514"/>
                    <a:pt x="5532" y="18514"/>
                  </a:cubicBezTo>
                  <a:cubicBezTo>
                    <a:pt x="4346" y="18514"/>
                    <a:pt x="3227" y="18151"/>
                    <a:pt x="2305" y="16518"/>
                  </a:cubicBezTo>
                  <a:cubicBezTo>
                    <a:pt x="1317" y="15247"/>
                    <a:pt x="395" y="13250"/>
                    <a:pt x="0" y="10528"/>
                  </a:cubicBezTo>
                  <a:cubicBezTo>
                    <a:pt x="132" y="13613"/>
                    <a:pt x="790" y="16336"/>
                    <a:pt x="1778" y="18151"/>
                  </a:cubicBezTo>
                  <a:cubicBezTo>
                    <a:pt x="2766" y="19785"/>
                    <a:pt x="4149" y="21055"/>
                    <a:pt x="5400" y="21418"/>
                  </a:cubicBezTo>
                  <a:cubicBezTo>
                    <a:pt x="6783" y="21600"/>
                    <a:pt x="8166" y="20874"/>
                    <a:pt x="9351" y="19059"/>
                  </a:cubicBezTo>
                  <a:cubicBezTo>
                    <a:pt x="9944" y="18151"/>
                    <a:pt x="10405" y="16881"/>
                    <a:pt x="10800" y="15247"/>
                  </a:cubicBezTo>
                  <a:cubicBezTo>
                    <a:pt x="11261" y="16881"/>
                    <a:pt x="11788" y="18151"/>
                    <a:pt x="12380" y="19059"/>
                  </a:cubicBezTo>
                  <a:cubicBezTo>
                    <a:pt x="13566" y="20874"/>
                    <a:pt x="14949" y="21600"/>
                    <a:pt x="16200" y="21418"/>
                  </a:cubicBezTo>
                  <a:cubicBezTo>
                    <a:pt x="17451" y="21418"/>
                    <a:pt x="18900" y="20148"/>
                    <a:pt x="19888" y="18151"/>
                  </a:cubicBezTo>
                  <a:cubicBezTo>
                    <a:pt x="20876" y="16336"/>
                    <a:pt x="21600" y="13250"/>
                    <a:pt x="21600" y="10528"/>
                  </a:cubicBezTo>
                  <a:cubicBezTo>
                    <a:pt x="21402" y="12887"/>
                    <a:pt x="20546" y="15066"/>
                    <a:pt x="19559" y="16518"/>
                  </a:cubicBezTo>
                  <a:cubicBezTo>
                    <a:pt x="18571" y="17607"/>
                    <a:pt x="17385" y="18514"/>
                    <a:pt x="16332" y="1851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65" name="Freeform 335"/>
            <p:cNvSpPr/>
            <p:nvPr/>
          </p:nvSpPr>
          <p:spPr>
            <a:xfrm>
              <a:off x="98292" y="198759"/>
              <a:ext cx="44834" cy="21602"/>
            </a:xfrm>
            <a:custGeom>
              <a:avLst/>
              <a:gdLst/>
              <a:ahLst/>
              <a:cxnLst>
                <a:cxn ang="0">
                  <a:pos x="wd2" y="hd2"/>
                </a:cxn>
                <a:cxn ang="5400000">
                  <a:pos x="wd2" y="hd2"/>
                </a:cxn>
                <a:cxn ang="10800000">
                  <a:pos x="wd2" y="hd2"/>
                </a:cxn>
                <a:cxn ang="16200000">
                  <a:pos x="wd2" y="hd2"/>
                </a:cxn>
              </a:cxnLst>
              <a:rect l="0" t="0" r="r" b="b"/>
              <a:pathLst>
                <a:path w="20074" h="21600" extrusionOk="0">
                  <a:moveTo>
                    <a:pt x="9969" y="0"/>
                  </a:moveTo>
                  <a:cubicBezTo>
                    <a:pt x="8196" y="0"/>
                    <a:pt x="2554" y="0"/>
                    <a:pt x="620" y="3600"/>
                  </a:cubicBezTo>
                  <a:cubicBezTo>
                    <a:pt x="-831" y="5760"/>
                    <a:pt x="297" y="11520"/>
                    <a:pt x="3682" y="17280"/>
                  </a:cubicBezTo>
                  <a:cubicBezTo>
                    <a:pt x="6100" y="20880"/>
                    <a:pt x="8196" y="21600"/>
                    <a:pt x="9808" y="21600"/>
                  </a:cubicBezTo>
                  <a:cubicBezTo>
                    <a:pt x="11581" y="21600"/>
                    <a:pt x="13838" y="20160"/>
                    <a:pt x="15933" y="17280"/>
                  </a:cubicBezTo>
                  <a:cubicBezTo>
                    <a:pt x="20124" y="11520"/>
                    <a:pt x="20769" y="5760"/>
                    <a:pt x="19479" y="3600"/>
                  </a:cubicBezTo>
                  <a:cubicBezTo>
                    <a:pt x="17706" y="0"/>
                    <a:pt x="11903" y="0"/>
                    <a:pt x="9969"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sp>
        <p:nvSpPr>
          <p:cNvPr id="1867" name="Title Text"/>
          <p:cNvSpPr txBox="1">
            <a:spLocks noGrp="1"/>
          </p:cNvSpPr>
          <p:nvPr>
            <p:ph type="title"/>
          </p:nvPr>
        </p:nvSpPr>
        <p:spPr>
          <a:xfrm>
            <a:off x="539999" y="179999"/>
            <a:ext cx="9000002" cy="900003"/>
          </a:xfrm>
          <a:prstGeom prst="rect">
            <a:avLst/>
          </a:prstGeom>
        </p:spPr>
        <p:txBody>
          <a:bodyPr>
            <a:normAutofit/>
          </a:bodyPr>
          <a:lstStyle>
            <a:lvl1pPr algn="l">
              <a:defRPr sz="4400" spc="0"/>
            </a:lvl1pPr>
          </a:lstStyle>
          <a:p>
            <a:r>
              <a:t>Title Text</a:t>
            </a:r>
          </a:p>
        </p:txBody>
      </p:sp>
      <p:sp>
        <p:nvSpPr>
          <p:cNvPr id="1868" name="Body Level One…"/>
          <p:cNvSpPr txBox="1">
            <a:spLocks noGrp="1"/>
          </p:cNvSpPr>
          <p:nvPr>
            <p:ph type="body" sz="quarter" idx="1"/>
          </p:nvPr>
        </p:nvSpPr>
        <p:spPr>
          <a:xfrm>
            <a:off x="539999" y="1260000"/>
            <a:ext cx="4391643" cy="1545122"/>
          </a:xfrm>
          <a:prstGeom prst="rect">
            <a:avLst/>
          </a:prstGeom>
        </p:spPr>
        <p:txBody>
          <a:bodyPr anchor="t"/>
          <a:lstStyle>
            <a:lvl1pPr marL="228600" indent="-228600">
              <a:buClrTx/>
              <a:buSzPct val="100000"/>
              <a:buFont typeface="Arial"/>
              <a:buChar char="•"/>
              <a:defRPr sz="2800" spc="0"/>
            </a:lvl1pPr>
            <a:lvl2pPr marL="723900" indent="-266700">
              <a:buClrTx/>
              <a:buSzPct val="100000"/>
              <a:buFont typeface="Arial"/>
              <a:buChar char="•"/>
              <a:defRPr sz="2800" spc="0"/>
            </a:lvl2pPr>
            <a:lvl3pPr marL="1234438" indent="-320038">
              <a:buClrTx/>
              <a:buSzPct val="100000"/>
              <a:buFont typeface="Arial"/>
              <a:buChar char="•"/>
              <a:defRPr sz="2800" spc="0"/>
            </a:lvl3pPr>
            <a:lvl4pPr marL="1727200" indent="-355600">
              <a:buClrTx/>
              <a:buSzPct val="100000"/>
              <a:buFont typeface="Arial"/>
              <a:buChar char="•"/>
              <a:defRPr sz="2800" spc="0"/>
            </a:lvl4pPr>
            <a:lvl5pPr marL="2184400" indent="-355600">
              <a:buClrTx/>
              <a:buSzPct val="100000"/>
              <a:buFont typeface="Arial"/>
              <a:buChar char="•"/>
              <a:defRPr sz="2800" spc="0"/>
            </a:lvl5pPr>
          </a:lstStyle>
          <a:p>
            <a:r>
              <a:t>Body Level One</a:t>
            </a:r>
          </a:p>
          <a:p>
            <a:pPr lvl="1"/>
            <a:r>
              <a:t>Body Level Two</a:t>
            </a:r>
          </a:p>
          <a:p>
            <a:pPr lvl="2"/>
            <a:r>
              <a:t>Body Level Three</a:t>
            </a:r>
          </a:p>
          <a:p>
            <a:pPr lvl="3"/>
            <a:r>
              <a:t>Body Level Four</a:t>
            </a:r>
          </a:p>
          <a:p>
            <a:pPr lvl="4"/>
            <a:r>
              <a:t>Body Level Five</a:t>
            </a:r>
          </a:p>
        </p:txBody>
      </p:sp>
      <p:sp>
        <p:nvSpPr>
          <p:cNvPr id="186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x">
  <p:cSld name="Title, 6 Content">
    <p:spTree>
      <p:nvGrpSpPr>
        <p:cNvPr id="1" name=""/>
        <p:cNvGrpSpPr/>
        <p:nvPr/>
      </p:nvGrpSpPr>
      <p:grpSpPr>
        <a:xfrm>
          <a:off x="0" y="0"/>
          <a:ext cx="0" cy="0"/>
          <a:chOff x="0" y="0"/>
          <a:chExt cx="0" cy="0"/>
        </a:xfrm>
      </p:grpSpPr>
      <p:sp>
        <p:nvSpPr>
          <p:cNvPr id="1876" name="Rectangle 282"/>
          <p:cNvSpPr/>
          <p:nvPr/>
        </p:nvSpPr>
        <p:spPr>
          <a:xfrm>
            <a:off x="-1" y="5040000"/>
            <a:ext cx="10080002" cy="630002"/>
          </a:xfrm>
          <a:prstGeom prst="rect">
            <a:avLst/>
          </a:prstGeom>
          <a:solidFill>
            <a:srgbClr val="9ECF6C"/>
          </a:solidFill>
          <a:ln w="12700">
            <a:miter lim="400000"/>
          </a:ln>
        </p:spPr>
        <p:txBody>
          <a:bodyPr lIns="45718" tIns="45718" rIns="45718" bIns="45718" anchor="ctr"/>
          <a:lstStyle/>
          <a:p>
            <a:pPr>
              <a:defRPr spc="-1"/>
            </a:pPr>
            <a:endParaRPr/>
          </a:p>
        </p:txBody>
      </p:sp>
      <p:grpSp>
        <p:nvGrpSpPr>
          <p:cNvPr id="1900" name="Group 288"/>
          <p:cNvGrpSpPr/>
          <p:nvPr/>
        </p:nvGrpSpPr>
        <p:grpSpPr>
          <a:xfrm>
            <a:off x="7559997" y="4589888"/>
            <a:ext cx="539965" cy="720079"/>
            <a:chOff x="-1" y="-11"/>
            <a:chExt cx="539963" cy="720077"/>
          </a:xfrm>
        </p:grpSpPr>
        <p:sp>
          <p:nvSpPr>
            <p:cNvPr id="1877" name="Freeform 289"/>
            <p:cNvSpPr/>
            <p:nvPr/>
          </p:nvSpPr>
          <p:spPr>
            <a:xfrm>
              <a:off x="-2" y="493659"/>
              <a:ext cx="94683" cy="105482"/>
            </a:xfrm>
            <a:custGeom>
              <a:avLst/>
              <a:gdLst/>
              <a:ahLst/>
              <a:cxnLst>
                <a:cxn ang="0">
                  <a:pos x="wd2" y="hd2"/>
                </a:cxn>
                <a:cxn ang="5400000">
                  <a:pos x="wd2" y="hd2"/>
                </a:cxn>
                <a:cxn ang="10800000">
                  <a:pos x="wd2" y="hd2"/>
                </a:cxn>
                <a:cxn ang="16200000">
                  <a:pos x="wd2" y="hd2"/>
                </a:cxn>
              </a:cxnLst>
              <a:rect l="0" t="0" r="r" b="b"/>
              <a:pathLst>
                <a:path w="21600" h="21600" extrusionOk="0">
                  <a:moveTo>
                    <a:pt x="0" y="10763"/>
                  </a:moveTo>
                  <a:cubicBezTo>
                    <a:pt x="0" y="12680"/>
                    <a:pt x="493" y="14597"/>
                    <a:pt x="1478" y="16218"/>
                  </a:cubicBezTo>
                  <a:cubicBezTo>
                    <a:pt x="2464" y="17840"/>
                    <a:pt x="3778" y="19167"/>
                    <a:pt x="5421" y="20126"/>
                  </a:cubicBezTo>
                  <a:cubicBezTo>
                    <a:pt x="7063" y="21084"/>
                    <a:pt x="8870" y="21600"/>
                    <a:pt x="10759" y="21600"/>
                  </a:cubicBezTo>
                  <a:cubicBezTo>
                    <a:pt x="12648" y="21600"/>
                    <a:pt x="14537" y="21084"/>
                    <a:pt x="16179" y="20126"/>
                  </a:cubicBezTo>
                  <a:cubicBezTo>
                    <a:pt x="17822" y="19167"/>
                    <a:pt x="19136" y="17840"/>
                    <a:pt x="20122" y="16218"/>
                  </a:cubicBezTo>
                  <a:cubicBezTo>
                    <a:pt x="21025" y="14597"/>
                    <a:pt x="21600" y="12680"/>
                    <a:pt x="21600" y="10763"/>
                  </a:cubicBezTo>
                  <a:cubicBezTo>
                    <a:pt x="21600" y="8846"/>
                    <a:pt x="21025" y="7003"/>
                    <a:pt x="20122" y="5382"/>
                  </a:cubicBezTo>
                  <a:cubicBezTo>
                    <a:pt x="19136" y="3760"/>
                    <a:pt x="17822" y="2433"/>
                    <a:pt x="16179" y="1474"/>
                  </a:cubicBezTo>
                  <a:cubicBezTo>
                    <a:pt x="14537" y="516"/>
                    <a:pt x="12648" y="0"/>
                    <a:pt x="10759" y="0"/>
                  </a:cubicBezTo>
                  <a:cubicBezTo>
                    <a:pt x="8952" y="0"/>
                    <a:pt x="7063" y="516"/>
                    <a:pt x="5421" y="1474"/>
                  </a:cubicBezTo>
                  <a:cubicBezTo>
                    <a:pt x="3778" y="2433"/>
                    <a:pt x="2464" y="3760"/>
                    <a:pt x="1478" y="5382"/>
                  </a:cubicBezTo>
                  <a:cubicBezTo>
                    <a:pt x="493" y="7003"/>
                    <a:pt x="0" y="8846"/>
                    <a:pt x="0" y="1076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78" name="Freeform 290"/>
            <p:cNvSpPr/>
            <p:nvPr/>
          </p:nvSpPr>
          <p:spPr>
            <a:xfrm>
              <a:off x="34209" y="481419"/>
              <a:ext cx="163962" cy="209925"/>
            </a:xfrm>
            <a:custGeom>
              <a:avLst/>
              <a:gdLst/>
              <a:ahLst/>
              <a:cxnLst>
                <a:cxn ang="0">
                  <a:pos x="wd2" y="hd2"/>
                </a:cxn>
                <a:cxn ang="5400000">
                  <a:pos x="wd2" y="hd2"/>
                </a:cxn>
                <a:cxn ang="10800000">
                  <a:pos x="wd2" y="hd2"/>
                </a:cxn>
                <a:cxn ang="16200000">
                  <a:pos x="wd2" y="hd2"/>
                </a:cxn>
              </a:cxnLst>
              <a:rect l="0" t="0" r="r" b="b"/>
              <a:pathLst>
                <a:path w="17380" h="20447" extrusionOk="0">
                  <a:moveTo>
                    <a:pt x="991" y="17182"/>
                  </a:moveTo>
                  <a:cubicBezTo>
                    <a:pt x="-2749" y="3962"/>
                    <a:pt x="5151" y="5716"/>
                    <a:pt x="7250" y="0"/>
                  </a:cubicBezTo>
                  <a:cubicBezTo>
                    <a:pt x="10188" y="1368"/>
                    <a:pt x="13165" y="2700"/>
                    <a:pt x="16141" y="4068"/>
                  </a:cubicBezTo>
                  <a:cubicBezTo>
                    <a:pt x="16141" y="3962"/>
                    <a:pt x="18851" y="16726"/>
                    <a:pt x="16256" y="19531"/>
                  </a:cubicBezTo>
                  <a:cubicBezTo>
                    <a:pt x="14233" y="21600"/>
                    <a:pt x="1754" y="19882"/>
                    <a:pt x="991" y="1718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79" name="Freeform 291"/>
            <p:cNvSpPr/>
            <p:nvPr/>
          </p:nvSpPr>
          <p:spPr>
            <a:xfrm>
              <a:off x="89639" y="598279"/>
              <a:ext cx="96842" cy="51263"/>
            </a:xfrm>
            <a:custGeom>
              <a:avLst/>
              <a:gdLst/>
              <a:ahLst/>
              <a:cxnLst>
                <a:cxn ang="0">
                  <a:pos x="wd2" y="hd2"/>
                </a:cxn>
                <a:cxn ang="5400000">
                  <a:pos x="wd2" y="hd2"/>
                </a:cxn>
                <a:cxn ang="10800000">
                  <a:pos x="wd2" y="hd2"/>
                </a:cxn>
                <a:cxn ang="16200000">
                  <a:pos x="wd2" y="hd2"/>
                </a:cxn>
              </a:cxnLst>
              <a:rect l="0" t="0" r="r" b="b"/>
              <a:pathLst>
                <a:path w="21600" h="20782" extrusionOk="0">
                  <a:moveTo>
                    <a:pt x="18709" y="9982"/>
                  </a:moveTo>
                  <a:cubicBezTo>
                    <a:pt x="17103" y="7063"/>
                    <a:pt x="15257" y="4144"/>
                    <a:pt x="13169" y="2685"/>
                  </a:cubicBezTo>
                  <a:cubicBezTo>
                    <a:pt x="8993" y="-818"/>
                    <a:pt x="4175" y="-818"/>
                    <a:pt x="0" y="2247"/>
                  </a:cubicBezTo>
                  <a:cubicBezTo>
                    <a:pt x="4497" y="2247"/>
                    <a:pt x="8431" y="2685"/>
                    <a:pt x="12366" y="6041"/>
                  </a:cubicBezTo>
                  <a:cubicBezTo>
                    <a:pt x="14213" y="7501"/>
                    <a:pt x="16059" y="9544"/>
                    <a:pt x="17585" y="11879"/>
                  </a:cubicBezTo>
                  <a:cubicBezTo>
                    <a:pt x="18950" y="14360"/>
                    <a:pt x="20476" y="17279"/>
                    <a:pt x="21600" y="20782"/>
                  </a:cubicBezTo>
                  <a:cubicBezTo>
                    <a:pt x="21279" y="16841"/>
                    <a:pt x="20315" y="12901"/>
                    <a:pt x="18709" y="998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80" name="Freeform 292"/>
            <p:cNvSpPr/>
            <p:nvPr/>
          </p:nvSpPr>
          <p:spPr>
            <a:xfrm>
              <a:off x="166319" y="464499"/>
              <a:ext cx="139386" cy="255568"/>
            </a:xfrm>
            <a:custGeom>
              <a:avLst/>
              <a:gdLst/>
              <a:ahLst/>
              <a:cxnLst>
                <a:cxn ang="0">
                  <a:pos x="wd2" y="hd2"/>
                </a:cxn>
                <a:cxn ang="5400000">
                  <a:pos x="wd2" y="hd2"/>
                </a:cxn>
                <a:cxn ang="10800000">
                  <a:pos x="wd2" y="hd2"/>
                </a:cxn>
                <a:cxn ang="16200000">
                  <a:pos x="wd2" y="hd2"/>
                </a:cxn>
              </a:cxnLst>
              <a:rect l="0" t="0" r="r" b="b"/>
              <a:pathLst>
                <a:path w="19495" h="21121" extrusionOk="0">
                  <a:moveTo>
                    <a:pt x="3978" y="19815"/>
                  </a:moveTo>
                  <a:cubicBezTo>
                    <a:pt x="0" y="17345"/>
                    <a:pt x="151" y="6337"/>
                    <a:pt x="0" y="863"/>
                  </a:cubicBezTo>
                  <a:cubicBezTo>
                    <a:pt x="5589" y="595"/>
                    <a:pt x="11228" y="298"/>
                    <a:pt x="16817" y="0"/>
                  </a:cubicBezTo>
                  <a:cubicBezTo>
                    <a:pt x="16968" y="0"/>
                    <a:pt x="21600" y="17435"/>
                    <a:pt x="18327" y="19815"/>
                  </a:cubicBezTo>
                  <a:cubicBezTo>
                    <a:pt x="15860" y="21600"/>
                    <a:pt x="6747" y="21511"/>
                    <a:pt x="3978"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81" name="Freeform 293"/>
            <p:cNvSpPr/>
            <p:nvPr/>
          </p:nvSpPr>
          <p:spPr>
            <a:xfrm>
              <a:off x="288397" y="464499"/>
              <a:ext cx="139645" cy="255568"/>
            </a:xfrm>
            <a:custGeom>
              <a:avLst/>
              <a:gdLst/>
              <a:ahLst/>
              <a:cxnLst>
                <a:cxn ang="0">
                  <a:pos x="wd2" y="hd2"/>
                </a:cxn>
                <a:cxn ang="5400000">
                  <a:pos x="wd2" y="hd2"/>
                </a:cxn>
                <a:cxn ang="10800000">
                  <a:pos x="wd2" y="hd2"/>
                </a:cxn>
                <a:cxn ang="16200000">
                  <a:pos x="wd2" y="hd2"/>
                </a:cxn>
              </a:cxnLst>
              <a:rect l="0" t="0" r="r" b="b"/>
              <a:pathLst>
                <a:path w="19530" h="21121" extrusionOk="0">
                  <a:moveTo>
                    <a:pt x="15552" y="19815"/>
                  </a:moveTo>
                  <a:cubicBezTo>
                    <a:pt x="19530" y="17345"/>
                    <a:pt x="19329" y="6337"/>
                    <a:pt x="19530" y="863"/>
                  </a:cubicBezTo>
                  <a:cubicBezTo>
                    <a:pt x="13891" y="595"/>
                    <a:pt x="8302" y="298"/>
                    <a:pt x="2713" y="0"/>
                  </a:cubicBezTo>
                  <a:cubicBezTo>
                    <a:pt x="2210" y="6605"/>
                    <a:pt x="-2070" y="17435"/>
                    <a:pt x="1253" y="19815"/>
                  </a:cubicBezTo>
                  <a:cubicBezTo>
                    <a:pt x="3720" y="21600"/>
                    <a:pt x="12783" y="21511"/>
                    <a:pt x="15552"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82" name="Freeform 294"/>
            <p:cNvSpPr/>
            <p:nvPr/>
          </p:nvSpPr>
          <p:spPr>
            <a:xfrm>
              <a:off x="290830" y="601299"/>
              <a:ext cx="12702" cy="103322"/>
            </a:xfrm>
            <a:custGeom>
              <a:avLst/>
              <a:gdLst/>
              <a:ahLst/>
              <a:cxnLst>
                <a:cxn ang="0">
                  <a:pos x="wd2" y="hd2"/>
                </a:cxn>
                <a:cxn ang="5400000">
                  <a:pos x="wd2" y="hd2"/>
                </a:cxn>
                <a:cxn ang="10800000">
                  <a:pos x="wd2" y="hd2"/>
                </a:cxn>
                <a:cxn ang="16200000">
                  <a:pos x="wd2" y="hd2"/>
                </a:cxn>
              </a:cxnLst>
              <a:rect l="0" t="0" r="r" b="b"/>
              <a:pathLst>
                <a:path w="21600" h="21600" extrusionOk="0">
                  <a:moveTo>
                    <a:pt x="21600" y="10838"/>
                  </a:moveTo>
                  <a:cubicBezTo>
                    <a:pt x="21600" y="7376"/>
                    <a:pt x="18400" y="3613"/>
                    <a:pt x="11200" y="0"/>
                  </a:cubicBezTo>
                  <a:cubicBezTo>
                    <a:pt x="3200" y="3613"/>
                    <a:pt x="0" y="7376"/>
                    <a:pt x="0" y="10838"/>
                  </a:cubicBezTo>
                  <a:cubicBezTo>
                    <a:pt x="3200" y="14601"/>
                    <a:pt x="3200" y="18138"/>
                    <a:pt x="11200" y="21600"/>
                  </a:cubicBezTo>
                  <a:cubicBezTo>
                    <a:pt x="18400" y="18138"/>
                    <a:pt x="21600" y="14375"/>
                    <a:pt x="21600" y="1083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83" name="Freeform 295"/>
            <p:cNvSpPr/>
            <p:nvPr/>
          </p:nvSpPr>
          <p:spPr>
            <a:xfrm>
              <a:off x="191159" y="454779"/>
              <a:ext cx="212044" cy="208802"/>
            </a:xfrm>
            <a:custGeom>
              <a:avLst/>
              <a:gdLst/>
              <a:ahLst/>
              <a:cxnLst>
                <a:cxn ang="0">
                  <a:pos x="wd2" y="hd2"/>
                </a:cxn>
                <a:cxn ang="5400000">
                  <a:pos x="wd2" y="hd2"/>
                </a:cxn>
                <a:cxn ang="10800000">
                  <a:pos x="wd2" y="hd2"/>
                </a:cxn>
                <a:cxn ang="16200000">
                  <a:pos x="wd2" y="hd2"/>
                </a:cxn>
              </a:cxnLst>
              <a:rect l="0" t="0" r="r" b="b"/>
              <a:pathLst>
                <a:path w="21600" h="21600" extrusionOk="0">
                  <a:moveTo>
                    <a:pt x="10818" y="21600"/>
                  </a:moveTo>
                  <a:cubicBezTo>
                    <a:pt x="14412" y="17764"/>
                    <a:pt x="21600" y="15753"/>
                    <a:pt x="21600" y="10167"/>
                  </a:cubicBezTo>
                  <a:cubicBezTo>
                    <a:pt x="21600" y="4581"/>
                    <a:pt x="16833" y="0"/>
                    <a:pt x="10818" y="0"/>
                  </a:cubicBezTo>
                  <a:cubicBezTo>
                    <a:pt x="4804" y="0"/>
                    <a:pt x="0" y="4581"/>
                    <a:pt x="0" y="10167"/>
                  </a:cubicBezTo>
                  <a:cubicBezTo>
                    <a:pt x="0" y="15753"/>
                    <a:pt x="7188" y="17764"/>
                    <a:pt x="10818"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84" name="Freeform 296"/>
            <p:cNvSpPr/>
            <p:nvPr/>
          </p:nvSpPr>
          <p:spPr>
            <a:xfrm>
              <a:off x="54789" y="-12"/>
              <a:ext cx="159412" cy="315832"/>
            </a:xfrm>
            <a:custGeom>
              <a:avLst/>
              <a:gdLst/>
              <a:ahLst/>
              <a:cxnLst>
                <a:cxn ang="0">
                  <a:pos x="wd2" y="hd2"/>
                </a:cxn>
                <a:cxn ang="5400000">
                  <a:pos x="wd2" y="hd2"/>
                </a:cxn>
                <a:cxn ang="10800000">
                  <a:pos x="wd2" y="hd2"/>
                </a:cxn>
                <a:cxn ang="16200000">
                  <a:pos x="wd2" y="hd2"/>
                </a:cxn>
              </a:cxnLst>
              <a:rect l="0" t="0" r="r" b="b"/>
              <a:pathLst>
                <a:path w="19400" h="21388" extrusionOk="0">
                  <a:moveTo>
                    <a:pt x="17691" y="9369"/>
                  </a:moveTo>
                  <a:cubicBezTo>
                    <a:pt x="18436" y="17902"/>
                    <a:pt x="18830" y="16610"/>
                    <a:pt x="19400" y="20242"/>
                  </a:cubicBezTo>
                  <a:cubicBezTo>
                    <a:pt x="16727" y="20632"/>
                    <a:pt x="14055" y="20998"/>
                    <a:pt x="11382" y="21388"/>
                  </a:cubicBezTo>
                  <a:cubicBezTo>
                    <a:pt x="8096" y="18146"/>
                    <a:pt x="11820" y="20559"/>
                    <a:pt x="1524" y="11636"/>
                  </a:cubicBezTo>
                  <a:cubicBezTo>
                    <a:pt x="-2200" y="8321"/>
                    <a:pt x="1787" y="495"/>
                    <a:pt x="4065" y="7"/>
                  </a:cubicBezTo>
                  <a:cubicBezTo>
                    <a:pt x="5511" y="-212"/>
                    <a:pt x="17428" y="4981"/>
                    <a:pt x="17691" y="936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85" name="Freeform 297"/>
            <p:cNvSpPr/>
            <p:nvPr/>
          </p:nvSpPr>
          <p:spPr>
            <a:xfrm>
              <a:off x="85687" y="63562"/>
              <a:ext cx="115914" cy="249738"/>
            </a:xfrm>
            <a:custGeom>
              <a:avLst/>
              <a:gdLst/>
              <a:ahLst/>
              <a:cxnLst>
                <a:cxn ang="0">
                  <a:pos x="wd2" y="hd2"/>
                </a:cxn>
                <a:cxn ang="5400000">
                  <a:pos x="wd2" y="hd2"/>
                </a:cxn>
                <a:cxn ang="10800000">
                  <a:pos x="wd2" y="hd2"/>
                </a:cxn>
                <a:cxn ang="16200000">
                  <a:pos x="wd2" y="hd2"/>
                </a:cxn>
              </a:cxnLst>
              <a:rect l="0" t="0" r="r" b="b"/>
              <a:pathLst>
                <a:path w="20217" h="21315" extrusionOk="0">
                  <a:moveTo>
                    <a:pt x="15068" y="6966"/>
                  </a:moveTo>
                  <a:cubicBezTo>
                    <a:pt x="18961" y="17413"/>
                    <a:pt x="18522" y="15907"/>
                    <a:pt x="20217" y="20393"/>
                  </a:cubicBezTo>
                  <a:cubicBezTo>
                    <a:pt x="17705" y="20700"/>
                    <a:pt x="15131" y="21008"/>
                    <a:pt x="12619" y="21315"/>
                  </a:cubicBezTo>
                  <a:cubicBezTo>
                    <a:pt x="8915" y="17075"/>
                    <a:pt x="12619" y="20578"/>
                    <a:pt x="1505" y="8595"/>
                  </a:cubicBezTo>
                  <a:cubicBezTo>
                    <a:pt x="-1383" y="5553"/>
                    <a:pt x="250" y="514"/>
                    <a:pt x="3326" y="22"/>
                  </a:cubicBezTo>
                  <a:cubicBezTo>
                    <a:pt x="5398" y="-285"/>
                    <a:pt x="13436" y="2665"/>
                    <a:pt x="15068" y="696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86" name="Freeform 298"/>
            <p:cNvSpPr/>
            <p:nvPr/>
          </p:nvSpPr>
          <p:spPr>
            <a:xfrm>
              <a:off x="379440" y="-12"/>
              <a:ext cx="160523" cy="315832"/>
            </a:xfrm>
            <a:custGeom>
              <a:avLst/>
              <a:gdLst/>
              <a:ahLst/>
              <a:cxnLst>
                <a:cxn ang="0">
                  <a:pos x="wd2" y="hd2"/>
                </a:cxn>
                <a:cxn ang="5400000">
                  <a:pos x="wd2" y="hd2"/>
                </a:cxn>
                <a:cxn ang="10800000">
                  <a:pos x="wd2" y="hd2"/>
                </a:cxn>
                <a:cxn ang="16200000">
                  <a:pos x="wd2" y="hd2"/>
                </a:cxn>
              </a:cxnLst>
              <a:rect l="0" t="0" r="r" b="b"/>
              <a:pathLst>
                <a:path w="19339" h="21388" extrusionOk="0">
                  <a:moveTo>
                    <a:pt x="1692" y="9369"/>
                  </a:moveTo>
                  <a:cubicBezTo>
                    <a:pt x="998" y="17902"/>
                    <a:pt x="564" y="16610"/>
                    <a:pt x="0" y="20242"/>
                  </a:cubicBezTo>
                  <a:cubicBezTo>
                    <a:pt x="2646" y="20632"/>
                    <a:pt x="5292" y="20998"/>
                    <a:pt x="7937" y="21388"/>
                  </a:cubicBezTo>
                  <a:cubicBezTo>
                    <a:pt x="11234" y="18146"/>
                    <a:pt x="7504" y="20559"/>
                    <a:pt x="17783" y="11636"/>
                  </a:cubicBezTo>
                  <a:cubicBezTo>
                    <a:pt x="21600" y="8321"/>
                    <a:pt x="17480" y="495"/>
                    <a:pt x="15181" y="7"/>
                  </a:cubicBezTo>
                  <a:cubicBezTo>
                    <a:pt x="13793" y="-212"/>
                    <a:pt x="1995" y="4981"/>
                    <a:pt x="1692" y="936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87" name="Freeform 299"/>
            <p:cNvSpPr/>
            <p:nvPr/>
          </p:nvSpPr>
          <p:spPr>
            <a:xfrm>
              <a:off x="392400" y="63562"/>
              <a:ext cx="116178" cy="250818"/>
            </a:xfrm>
            <a:custGeom>
              <a:avLst/>
              <a:gdLst/>
              <a:ahLst/>
              <a:cxnLst>
                <a:cxn ang="0">
                  <a:pos x="wd2" y="hd2"/>
                </a:cxn>
                <a:cxn ang="5400000">
                  <a:pos x="wd2" y="hd2"/>
                </a:cxn>
                <a:cxn ang="10800000">
                  <a:pos x="wd2" y="hd2"/>
                </a:cxn>
                <a:cxn ang="16200000">
                  <a:pos x="wd2" y="hd2"/>
                </a:cxn>
              </a:cxnLst>
              <a:rect l="0" t="0" r="r" b="b"/>
              <a:pathLst>
                <a:path w="20263" h="21316" extrusionOk="0">
                  <a:moveTo>
                    <a:pt x="5149" y="6936"/>
                  </a:moveTo>
                  <a:cubicBezTo>
                    <a:pt x="1193" y="17339"/>
                    <a:pt x="1695" y="15840"/>
                    <a:pt x="0" y="20306"/>
                  </a:cubicBezTo>
                  <a:cubicBezTo>
                    <a:pt x="2449" y="20643"/>
                    <a:pt x="4960" y="20979"/>
                    <a:pt x="7409" y="21316"/>
                  </a:cubicBezTo>
                  <a:cubicBezTo>
                    <a:pt x="11177" y="17124"/>
                    <a:pt x="7409" y="20643"/>
                    <a:pt x="18712" y="8711"/>
                  </a:cubicBezTo>
                  <a:cubicBezTo>
                    <a:pt x="21600" y="5529"/>
                    <a:pt x="20156" y="511"/>
                    <a:pt x="16828" y="22"/>
                  </a:cubicBezTo>
                  <a:cubicBezTo>
                    <a:pt x="14819" y="-284"/>
                    <a:pt x="6844" y="2653"/>
                    <a:pt x="5149" y="693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88" name="Freeform 300"/>
            <p:cNvSpPr/>
            <p:nvPr/>
          </p:nvSpPr>
          <p:spPr>
            <a:xfrm>
              <a:off x="80990" y="191978"/>
              <a:ext cx="432048" cy="385204"/>
            </a:xfrm>
            <a:custGeom>
              <a:avLst/>
              <a:gdLst/>
              <a:ahLst/>
              <a:cxnLst>
                <a:cxn ang="0">
                  <a:pos x="wd2" y="hd2"/>
                </a:cxn>
                <a:cxn ang="5400000">
                  <a:pos x="wd2" y="hd2"/>
                </a:cxn>
                <a:cxn ang="10800000">
                  <a:pos x="wd2" y="hd2"/>
                </a:cxn>
                <a:cxn ang="16200000">
                  <a:pos x="wd2" y="hd2"/>
                </a:cxn>
              </a:cxnLst>
              <a:rect l="0" t="0" r="r" b="b"/>
              <a:pathLst>
                <a:path w="17756" h="21600" extrusionOk="0">
                  <a:moveTo>
                    <a:pt x="8877" y="0"/>
                  </a:moveTo>
                  <a:cubicBezTo>
                    <a:pt x="3980" y="0"/>
                    <a:pt x="1746" y="2907"/>
                    <a:pt x="1746" y="6924"/>
                  </a:cubicBezTo>
                  <a:cubicBezTo>
                    <a:pt x="1746" y="10295"/>
                    <a:pt x="-1923" y="15281"/>
                    <a:pt x="1376" y="18572"/>
                  </a:cubicBezTo>
                  <a:cubicBezTo>
                    <a:pt x="2959" y="20187"/>
                    <a:pt x="5681" y="21600"/>
                    <a:pt x="8877" y="21600"/>
                  </a:cubicBezTo>
                  <a:cubicBezTo>
                    <a:pt x="12073" y="21600"/>
                    <a:pt x="14780" y="20187"/>
                    <a:pt x="16393" y="18572"/>
                  </a:cubicBezTo>
                  <a:cubicBezTo>
                    <a:pt x="19677" y="15221"/>
                    <a:pt x="15993" y="10295"/>
                    <a:pt x="15993" y="6924"/>
                  </a:cubicBezTo>
                  <a:cubicBezTo>
                    <a:pt x="15993" y="2907"/>
                    <a:pt x="13818" y="0"/>
                    <a:pt x="8877"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89" name="Freeform 301"/>
            <p:cNvSpPr/>
            <p:nvPr/>
          </p:nvSpPr>
          <p:spPr>
            <a:xfrm>
              <a:off x="109470" y="244895"/>
              <a:ext cx="377743" cy="319326"/>
            </a:xfrm>
            <a:custGeom>
              <a:avLst/>
              <a:gdLst/>
              <a:ahLst/>
              <a:cxnLst>
                <a:cxn ang="0">
                  <a:pos x="wd2" y="hd2"/>
                </a:cxn>
                <a:cxn ang="5400000">
                  <a:pos x="wd2" y="hd2"/>
                </a:cxn>
                <a:cxn ang="10800000">
                  <a:pos x="wd2" y="hd2"/>
                </a:cxn>
                <a:cxn ang="16200000">
                  <a:pos x="wd2" y="hd2"/>
                </a:cxn>
              </a:cxnLst>
              <a:rect l="0" t="0" r="r" b="b"/>
              <a:pathLst>
                <a:path w="19777" h="21359" extrusionOk="0">
                  <a:moveTo>
                    <a:pt x="9027" y="722"/>
                  </a:moveTo>
                  <a:cubicBezTo>
                    <a:pt x="9573" y="-241"/>
                    <a:pt x="10063" y="-241"/>
                    <a:pt x="10629" y="722"/>
                  </a:cubicBezTo>
                  <a:cubicBezTo>
                    <a:pt x="11911" y="2889"/>
                    <a:pt x="13965" y="7561"/>
                    <a:pt x="14078" y="11414"/>
                  </a:cubicBezTo>
                  <a:cubicBezTo>
                    <a:pt x="16434" y="11004"/>
                    <a:pt x="19073" y="11149"/>
                    <a:pt x="19638" y="12786"/>
                  </a:cubicBezTo>
                  <a:cubicBezTo>
                    <a:pt x="20675" y="15989"/>
                    <a:pt x="15756" y="21359"/>
                    <a:pt x="9894" y="21359"/>
                  </a:cubicBezTo>
                  <a:cubicBezTo>
                    <a:pt x="3957" y="21359"/>
                    <a:pt x="-925" y="15989"/>
                    <a:pt x="149" y="12786"/>
                  </a:cubicBezTo>
                  <a:cubicBezTo>
                    <a:pt x="564" y="11149"/>
                    <a:pt x="3297" y="11004"/>
                    <a:pt x="5559" y="11414"/>
                  </a:cubicBezTo>
                  <a:cubicBezTo>
                    <a:pt x="5710" y="7561"/>
                    <a:pt x="7726" y="2889"/>
                    <a:pt x="9027" y="72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90" name="Freeform 302"/>
            <p:cNvSpPr/>
            <p:nvPr/>
          </p:nvSpPr>
          <p:spPr>
            <a:xfrm>
              <a:off x="208117" y="472780"/>
              <a:ext cx="178130" cy="65882"/>
            </a:xfrm>
            <a:custGeom>
              <a:avLst/>
              <a:gdLst/>
              <a:ahLst/>
              <a:cxnLst>
                <a:cxn ang="0">
                  <a:pos x="wd2" y="hd2"/>
                </a:cxn>
                <a:cxn ang="5400000">
                  <a:pos x="wd2" y="hd2"/>
                </a:cxn>
                <a:cxn ang="10800000">
                  <a:pos x="wd2" y="hd2"/>
                </a:cxn>
                <a:cxn ang="16200000">
                  <a:pos x="wd2" y="hd2"/>
                </a:cxn>
              </a:cxnLst>
              <a:rect l="0" t="0" r="r" b="b"/>
              <a:pathLst>
                <a:path w="20435" h="21600" extrusionOk="0">
                  <a:moveTo>
                    <a:pt x="4126" y="7908"/>
                  </a:moveTo>
                  <a:cubicBezTo>
                    <a:pt x="5613" y="8262"/>
                    <a:pt x="7224" y="7200"/>
                    <a:pt x="8463" y="4721"/>
                  </a:cubicBezTo>
                  <a:cubicBezTo>
                    <a:pt x="9124" y="3541"/>
                    <a:pt x="9660" y="2007"/>
                    <a:pt x="10239" y="0"/>
                  </a:cubicBezTo>
                  <a:cubicBezTo>
                    <a:pt x="10610" y="2007"/>
                    <a:pt x="11271" y="3541"/>
                    <a:pt x="11973" y="4721"/>
                  </a:cubicBezTo>
                  <a:cubicBezTo>
                    <a:pt x="13336" y="7200"/>
                    <a:pt x="14782" y="8262"/>
                    <a:pt x="16310" y="7908"/>
                  </a:cubicBezTo>
                  <a:cubicBezTo>
                    <a:pt x="17797" y="7908"/>
                    <a:pt x="19283" y="6256"/>
                    <a:pt x="20357" y="3541"/>
                  </a:cubicBezTo>
                  <a:cubicBezTo>
                    <a:pt x="21018" y="2007"/>
                    <a:pt x="17507" y="21600"/>
                    <a:pt x="10239" y="21600"/>
                  </a:cubicBezTo>
                  <a:cubicBezTo>
                    <a:pt x="2929" y="21600"/>
                    <a:pt x="-582" y="2007"/>
                    <a:pt x="79" y="3541"/>
                  </a:cubicBezTo>
                  <a:cubicBezTo>
                    <a:pt x="1153" y="5902"/>
                    <a:pt x="2639" y="7554"/>
                    <a:pt x="4126" y="790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91" name="Freeform 303"/>
            <p:cNvSpPr/>
            <p:nvPr/>
          </p:nvSpPr>
          <p:spPr>
            <a:xfrm>
              <a:off x="145155" y="292117"/>
              <a:ext cx="104635" cy="126643"/>
            </a:xfrm>
            <a:custGeom>
              <a:avLst/>
              <a:gdLst/>
              <a:ahLst/>
              <a:cxnLst>
                <a:cxn ang="0">
                  <a:pos x="wd2" y="hd2"/>
                </a:cxn>
                <a:cxn ang="5400000">
                  <a:pos x="wd2" y="hd2"/>
                </a:cxn>
                <a:cxn ang="10800000">
                  <a:pos x="wd2" y="hd2"/>
                </a:cxn>
                <a:cxn ang="16200000">
                  <a:pos x="wd2" y="hd2"/>
                </a:cxn>
              </a:cxnLst>
              <a:rect l="0" t="0" r="r" b="b"/>
              <a:pathLst>
                <a:path w="19558" h="18178" extrusionOk="0">
                  <a:moveTo>
                    <a:pt x="12771" y="509"/>
                  </a:moveTo>
                  <a:cubicBezTo>
                    <a:pt x="6176" y="-1610"/>
                    <a:pt x="1735" y="3402"/>
                    <a:pt x="659" y="6141"/>
                  </a:cubicBezTo>
                  <a:cubicBezTo>
                    <a:pt x="-1091" y="10275"/>
                    <a:pt x="1130" y="14926"/>
                    <a:pt x="1735" y="16011"/>
                  </a:cubicBezTo>
                  <a:cubicBezTo>
                    <a:pt x="2273" y="16683"/>
                    <a:pt x="7051" y="19990"/>
                    <a:pt x="17885" y="16838"/>
                  </a:cubicBezTo>
                  <a:cubicBezTo>
                    <a:pt x="17616" y="16838"/>
                    <a:pt x="20509" y="12187"/>
                    <a:pt x="19230" y="7898"/>
                  </a:cubicBezTo>
                  <a:cubicBezTo>
                    <a:pt x="17077" y="5418"/>
                    <a:pt x="18490" y="2214"/>
                    <a:pt x="12771" y="50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92" name="Freeform 304"/>
            <p:cNvSpPr/>
            <p:nvPr/>
          </p:nvSpPr>
          <p:spPr>
            <a:xfrm>
              <a:off x="138207" y="285194"/>
              <a:ext cx="109474" cy="136950"/>
            </a:xfrm>
            <a:custGeom>
              <a:avLst/>
              <a:gdLst/>
              <a:ahLst/>
              <a:cxnLst>
                <a:cxn ang="0">
                  <a:pos x="wd2" y="hd2"/>
                </a:cxn>
                <a:cxn ang="5400000">
                  <a:pos x="wd2" y="hd2"/>
                </a:cxn>
                <a:cxn ang="10800000">
                  <a:pos x="wd2" y="hd2"/>
                </a:cxn>
                <a:cxn ang="16200000">
                  <a:pos x="wd2" y="hd2"/>
                </a:cxn>
              </a:cxnLst>
              <a:rect l="0" t="0" r="r" b="b"/>
              <a:pathLst>
                <a:path w="21326" h="21233" extrusionOk="0">
                  <a:moveTo>
                    <a:pt x="18801" y="3465"/>
                  </a:moveTo>
                  <a:cubicBezTo>
                    <a:pt x="17820" y="2516"/>
                    <a:pt x="16908" y="1790"/>
                    <a:pt x="15856" y="1232"/>
                  </a:cubicBezTo>
                  <a:cubicBezTo>
                    <a:pt x="15365" y="841"/>
                    <a:pt x="14664" y="618"/>
                    <a:pt x="13962" y="451"/>
                  </a:cubicBezTo>
                  <a:cubicBezTo>
                    <a:pt x="13261" y="227"/>
                    <a:pt x="12630" y="60"/>
                    <a:pt x="11858" y="60"/>
                  </a:cubicBezTo>
                  <a:cubicBezTo>
                    <a:pt x="9123" y="-275"/>
                    <a:pt x="6388" y="841"/>
                    <a:pt x="4565" y="2292"/>
                  </a:cubicBezTo>
                  <a:cubicBezTo>
                    <a:pt x="2671" y="3799"/>
                    <a:pt x="1129" y="5920"/>
                    <a:pt x="427" y="8097"/>
                  </a:cubicBezTo>
                  <a:cubicBezTo>
                    <a:pt x="-274" y="10330"/>
                    <a:pt x="-64" y="12730"/>
                    <a:pt x="708" y="14962"/>
                  </a:cubicBezTo>
                  <a:cubicBezTo>
                    <a:pt x="918" y="16078"/>
                    <a:pt x="1339" y="17195"/>
                    <a:pt x="2040" y="18144"/>
                  </a:cubicBezTo>
                  <a:cubicBezTo>
                    <a:pt x="2110" y="18255"/>
                    <a:pt x="2181" y="18423"/>
                    <a:pt x="2251" y="18534"/>
                  </a:cubicBezTo>
                  <a:cubicBezTo>
                    <a:pt x="2251" y="18702"/>
                    <a:pt x="2251" y="18869"/>
                    <a:pt x="2251" y="19037"/>
                  </a:cubicBezTo>
                  <a:cubicBezTo>
                    <a:pt x="2321" y="19148"/>
                    <a:pt x="2391" y="19204"/>
                    <a:pt x="2461" y="19260"/>
                  </a:cubicBezTo>
                  <a:cubicBezTo>
                    <a:pt x="2671" y="19427"/>
                    <a:pt x="2882" y="19595"/>
                    <a:pt x="3443" y="19762"/>
                  </a:cubicBezTo>
                  <a:cubicBezTo>
                    <a:pt x="4074" y="20209"/>
                    <a:pt x="4565" y="20376"/>
                    <a:pt x="5196" y="20599"/>
                  </a:cubicBezTo>
                  <a:cubicBezTo>
                    <a:pt x="7791" y="21325"/>
                    <a:pt x="10316" y="21325"/>
                    <a:pt x="12840" y="21102"/>
                  </a:cubicBezTo>
                  <a:cubicBezTo>
                    <a:pt x="15365" y="20767"/>
                    <a:pt x="17609" y="20209"/>
                    <a:pt x="19923" y="19260"/>
                  </a:cubicBezTo>
                  <a:cubicBezTo>
                    <a:pt x="17609" y="19595"/>
                    <a:pt x="15084" y="20209"/>
                    <a:pt x="12840" y="20209"/>
                  </a:cubicBezTo>
                  <a:cubicBezTo>
                    <a:pt x="10596" y="20209"/>
                    <a:pt x="8001" y="19985"/>
                    <a:pt x="5897" y="19260"/>
                  </a:cubicBezTo>
                  <a:cubicBezTo>
                    <a:pt x="5477" y="19037"/>
                    <a:pt x="4986" y="18869"/>
                    <a:pt x="4565" y="18534"/>
                  </a:cubicBezTo>
                  <a:cubicBezTo>
                    <a:pt x="4355" y="18311"/>
                    <a:pt x="4074" y="18311"/>
                    <a:pt x="4074" y="18144"/>
                  </a:cubicBezTo>
                  <a:cubicBezTo>
                    <a:pt x="4004" y="18032"/>
                    <a:pt x="3934" y="17920"/>
                    <a:pt x="3864" y="17809"/>
                  </a:cubicBezTo>
                  <a:cubicBezTo>
                    <a:pt x="3443" y="16804"/>
                    <a:pt x="3162" y="15911"/>
                    <a:pt x="2671" y="14962"/>
                  </a:cubicBezTo>
                  <a:cubicBezTo>
                    <a:pt x="2251" y="12953"/>
                    <a:pt x="2040" y="10888"/>
                    <a:pt x="2671" y="9046"/>
                  </a:cubicBezTo>
                  <a:cubicBezTo>
                    <a:pt x="3162" y="7148"/>
                    <a:pt x="4565" y="5474"/>
                    <a:pt x="6108" y="4190"/>
                  </a:cubicBezTo>
                  <a:cubicBezTo>
                    <a:pt x="7791" y="2851"/>
                    <a:pt x="9825" y="1958"/>
                    <a:pt x="11858" y="2125"/>
                  </a:cubicBezTo>
                  <a:cubicBezTo>
                    <a:pt x="12420" y="2125"/>
                    <a:pt x="13051" y="2125"/>
                    <a:pt x="13542" y="2292"/>
                  </a:cubicBezTo>
                  <a:cubicBezTo>
                    <a:pt x="13962" y="2516"/>
                    <a:pt x="14664" y="2516"/>
                    <a:pt x="15084" y="2683"/>
                  </a:cubicBezTo>
                  <a:cubicBezTo>
                    <a:pt x="16277" y="3018"/>
                    <a:pt x="17188" y="3632"/>
                    <a:pt x="17820" y="4358"/>
                  </a:cubicBezTo>
                  <a:cubicBezTo>
                    <a:pt x="19503" y="5474"/>
                    <a:pt x="20625" y="7316"/>
                    <a:pt x="21326" y="9548"/>
                  </a:cubicBezTo>
                  <a:cubicBezTo>
                    <a:pt x="21326" y="7316"/>
                    <a:pt x="20344" y="5251"/>
                    <a:pt x="18801" y="346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93" name="Freeform 305"/>
            <p:cNvSpPr/>
            <p:nvPr/>
          </p:nvSpPr>
          <p:spPr>
            <a:xfrm>
              <a:off x="172439" y="321938"/>
              <a:ext cx="61202" cy="7632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36"/>
                    <a:pt x="381" y="14570"/>
                    <a:pt x="1398" y="16200"/>
                  </a:cubicBezTo>
                  <a:cubicBezTo>
                    <a:pt x="2287" y="17932"/>
                    <a:pt x="3685" y="19257"/>
                    <a:pt x="5464" y="20174"/>
                  </a:cubicBezTo>
                  <a:cubicBezTo>
                    <a:pt x="7115" y="21091"/>
                    <a:pt x="8894" y="21600"/>
                    <a:pt x="10800" y="21600"/>
                  </a:cubicBezTo>
                  <a:cubicBezTo>
                    <a:pt x="12706" y="21600"/>
                    <a:pt x="14485" y="21091"/>
                    <a:pt x="16264" y="20174"/>
                  </a:cubicBezTo>
                  <a:cubicBezTo>
                    <a:pt x="17915" y="19257"/>
                    <a:pt x="19186" y="17932"/>
                    <a:pt x="20202" y="16200"/>
                  </a:cubicBezTo>
                  <a:cubicBezTo>
                    <a:pt x="21092" y="14570"/>
                    <a:pt x="21600" y="12736"/>
                    <a:pt x="21600" y="10800"/>
                  </a:cubicBezTo>
                  <a:cubicBezTo>
                    <a:pt x="21600" y="8966"/>
                    <a:pt x="21092" y="7030"/>
                    <a:pt x="20202" y="5400"/>
                  </a:cubicBezTo>
                  <a:cubicBezTo>
                    <a:pt x="19186" y="3770"/>
                    <a:pt x="17915" y="2343"/>
                    <a:pt x="16264" y="1426"/>
                  </a:cubicBezTo>
                  <a:cubicBezTo>
                    <a:pt x="14485" y="509"/>
                    <a:pt x="12706" y="0"/>
                    <a:pt x="10800" y="0"/>
                  </a:cubicBezTo>
                  <a:cubicBezTo>
                    <a:pt x="8894" y="0"/>
                    <a:pt x="7115" y="509"/>
                    <a:pt x="5464" y="1426"/>
                  </a:cubicBezTo>
                  <a:cubicBezTo>
                    <a:pt x="3685" y="2343"/>
                    <a:pt x="2287" y="3770"/>
                    <a:pt x="1398" y="5400"/>
                  </a:cubicBezTo>
                  <a:cubicBezTo>
                    <a:pt x="381" y="7030"/>
                    <a:pt x="0" y="8966"/>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94" name="Freeform 306"/>
            <p:cNvSpPr/>
            <p:nvPr/>
          </p:nvSpPr>
          <p:spPr>
            <a:xfrm>
              <a:off x="345287" y="292117"/>
              <a:ext cx="103776" cy="126643"/>
            </a:xfrm>
            <a:custGeom>
              <a:avLst/>
              <a:gdLst/>
              <a:ahLst/>
              <a:cxnLst>
                <a:cxn ang="0">
                  <a:pos x="wd2" y="hd2"/>
                </a:cxn>
                <a:cxn ang="5400000">
                  <a:pos x="wd2" y="hd2"/>
                </a:cxn>
                <a:cxn ang="10800000">
                  <a:pos x="wd2" y="hd2"/>
                </a:cxn>
                <a:cxn ang="16200000">
                  <a:pos x="wd2" y="hd2"/>
                </a:cxn>
              </a:cxnLst>
              <a:rect l="0" t="0" r="r" b="b"/>
              <a:pathLst>
                <a:path w="19642" h="18178" extrusionOk="0">
                  <a:moveTo>
                    <a:pt x="6737" y="509"/>
                  </a:moveTo>
                  <a:cubicBezTo>
                    <a:pt x="13415" y="-1610"/>
                    <a:pt x="17844" y="3402"/>
                    <a:pt x="18934" y="6141"/>
                  </a:cubicBezTo>
                  <a:cubicBezTo>
                    <a:pt x="20774" y="10275"/>
                    <a:pt x="18525" y="14926"/>
                    <a:pt x="17844" y="16011"/>
                  </a:cubicBezTo>
                  <a:cubicBezTo>
                    <a:pt x="17435" y="16683"/>
                    <a:pt x="12529" y="19990"/>
                    <a:pt x="1559" y="16838"/>
                  </a:cubicBezTo>
                  <a:cubicBezTo>
                    <a:pt x="1831" y="16838"/>
                    <a:pt x="-826" y="12187"/>
                    <a:pt x="264" y="7898"/>
                  </a:cubicBezTo>
                  <a:cubicBezTo>
                    <a:pt x="2377" y="5418"/>
                    <a:pt x="877" y="2214"/>
                    <a:pt x="6737" y="50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95" name="Freeform 307"/>
            <p:cNvSpPr/>
            <p:nvPr/>
          </p:nvSpPr>
          <p:spPr>
            <a:xfrm>
              <a:off x="346681" y="286271"/>
              <a:ext cx="110137" cy="135017"/>
            </a:xfrm>
            <a:custGeom>
              <a:avLst/>
              <a:gdLst/>
              <a:ahLst/>
              <a:cxnLst>
                <a:cxn ang="0">
                  <a:pos x="wd2" y="hd2"/>
                </a:cxn>
                <a:cxn ang="5400000">
                  <a:pos x="wd2" y="hd2"/>
                </a:cxn>
                <a:cxn ang="10800000">
                  <a:pos x="wd2" y="hd2"/>
                </a:cxn>
                <a:cxn ang="16200000">
                  <a:pos x="wd2" y="hd2"/>
                </a:cxn>
              </a:cxnLst>
              <a:rect l="0" t="0" r="r" b="b"/>
              <a:pathLst>
                <a:path w="21454" h="21151" extrusionOk="0">
                  <a:moveTo>
                    <a:pt x="3436" y="4065"/>
                  </a:moveTo>
                  <a:cubicBezTo>
                    <a:pt x="4348" y="3331"/>
                    <a:pt x="5330" y="2711"/>
                    <a:pt x="6171" y="2316"/>
                  </a:cubicBezTo>
                  <a:cubicBezTo>
                    <a:pt x="6662" y="2147"/>
                    <a:pt x="7294" y="1978"/>
                    <a:pt x="7855" y="1978"/>
                  </a:cubicBezTo>
                  <a:cubicBezTo>
                    <a:pt x="8275" y="1809"/>
                    <a:pt x="8977" y="1809"/>
                    <a:pt x="9397" y="1809"/>
                  </a:cubicBezTo>
                  <a:cubicBezTo>
                    <a:pt x="11501" y="1809"/>
                    <a:pt x="13816" y="2542"/>
                    <a:pt x="15148" y="3839"/>
                  </a:cubicBezTo>
                  <a:cubicBezTo>
                    <a:pt x="16761" y="5136"/>
                    <a:pt x="18164" y="7054"/>
                    <a:pt x="18584" y="8745"/>
                  </a:cubicBezTo>
                  <a:cubicBezTo>
                    <a:pt x="19005" y="10663"/>
                    <a:pt x="19005" y="12637"/>
                    <a:pt x="18584" y="14724"/>
                  </a:cubicBezTo>
                  <a:cubicBezTo>
                    <a:pt x="18374" y="15739"/>
                    <a:pt x="17883" y="16810"/>
                    <a:pt x="17462" y="17543"/>
                  </a:cubicBezTo>
                  <a:cubicBezTo>
                    <a:pt x="17392" y="17713"/>
                    <a:pt x="17322" y="17825"/>
                    <a:pt x="17252" y="17995"/>
                  </a:cubicBezTo>
                  <a:cubicBezTo>
                    <a:pt x="17042" y="18164"/>
                    <a:pt x="16761" y="18164"/>
                    <a:pt x="16761" y="18333"/>
                  </a:cubicBezTo>
                  <a:cubicBezTo>
                    <a:pt x="16270" y="18502"/>
                    <a:pt x="15849" y="18897"/>
                    <a:pt x="15358" y="19066"/>
                  </a:cubicBezTo>
                  <a:cubicBezTo>
                    <a:pt x="13255" y="19799"/>
                    <a:pt x="11010" y="20250"/>
                    <a:pt x="8486" y="19968"/>
                  </a:cubicBezTo>
                  <a:cubicBezTo>
                    <a:pt x="6171" y="19968"/>
                    <a:pt x="3647" y="19630"/>
                    <a:pt x="1332" y="19066"/>
                  </a:cubicBezTo>
                  <a:cubicBezTo>
                    <a:pt x="3647" y="19968"/>
                    <a:pt x="5961" y="20589"/>
                    <a:pt x="8486" y="20984"/>
                  </a:cubicBezTo>
                  <a:cubicBezTo>
                    <a:pt x="11010" y="21322"/>
                    <a:pt x="13605" y="21153"/>
                    <a:pt x="16060" y="20420"/>
                  </a:cubicBezTo>
                  <a:cubicBezTo>
                    <a:pt x="16761" y="20250"/>
                    <a:pt x="17252" y="19968"/>
                    <a:pt x="17883" y="19630"/>
                  </a:cubicBezTo>
                  <a:cubicBezTo>
                    <a:pt x="18164" y="19461"/>
                    <a:pt x="18584" y="19235"/>
                    <a:pt x="18795" y="19066"/>
                  </a:cubicBezTo>
                  <a:cubicBezTo>
                    <a:pt x="18865" y="19010"/>
                    <a:pt x="18935" y="18953"/>
                    <a:pt x="19005" y="18897"/>
                  </a:cubicBezTo>
                  <a:cubicBezTo>
                    <a:pt x="19075" y="18841"/>
                    <a:pt x="19145" y="18784"/>
                    <a:pt x="19286" y="18728"/>
                  </a:cubicBezTo>
                  <a:cubicBezTo>
                    <a:pt x="19286" y="18671"/>
                    <a:pt x="19286" y="18615"/>
                    <a:pt x="19286" y="18502"/>
                  </a:cubicBezTo>
                  <a:cubicBezTo>
                    <a:pt x="19356" y="18446"/>
                    <a:pt x="19426" y="18389"/>
                    <a:pt x="19566" y="18333"/>
                  </a:cubicBezTo>
                  <a:cubicBezTo>
                    <a:pt x="19987" y="17205"/>
                    <a:pt x="20478" y="16246"/>
                    <a:pt x="20899" y="15118"/>
                  </a:cubicBezTo>
                  <a:cubicBezTo>
                    <a:pt x="21600" y="12919"/>
                    <a:pt x="21600" y="10663"/>
                    <a:pt x="21109" y="8182"/>
                  </a:cubicBezTo>
                  <a:cubicBezTo>
                    <a:pt x="20478" y="5926"/>
                    <a:pt x="18795" y="3839"/>
                    <a:pt x="17042" y="2316"/>
                  </a:cubicBezTo>
                  <a:cubicBezTo>
                    <a:pt x="14938" y="850"/>
                    <a:pt x="12413" y="-278"/>
                    <a:pt x="9608" y="60"/>
                  </a:cubicBezTo>
                  <a:cubicBezTo>
                    <a:pt x="8977" y="60"/>
                    <a:pt x="8275" y="230"/>
                    <a:pt x="7644" y="455"/>
                  </a:cubicBezTo>
                  <a:cubicBezTo>
                    <a:pt x="6873" y="681"/>
                    <a:pt x="6452" y="850"/>
                    <a:pt x="5751" y="1245"/>
                  </a:cubicBezTo>
                  <a:cubicBezTo>
                    <a:pt x="4629" y="1809"/>
                    <a:pt x="3647" y="2542"/>
                    <a:pt x="2735" y="3501"/>
                  </a:cubicBezTo>
                  <a:cubicBezTo>
                    <a:pt x="1122" y="4967"/>
                    <a:pt x="210" y="7223"/>
                    <a:pt x="0" y="9479"/>
                  </a:cubicBezTo>
                  <a:cubicBezTo>
                    <a:pt x="701" y="7392"/>
                    <a:pt x="1613" y="5305"/>
                    <a:pt x="3436" y="406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96" name="Freeform 308"/>
            <p:cNvSpPr/>
            <p:nvPr/>
          </p:nvSpPr>
          <p:spPr>
            <a:xfrm>
              <a:off x="361800" y="321938"/>
              <a:ext cx="61202" cy="7632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36"/>
                    <a:pt x="508" y="14570"/>
                    <a:pt x="1525" y="16200"/>
                  </a:cubicBezTo>
                  <a:cubicBezTo>
                    <a:pt x="2414" y="17932"/>
                    <a:pt x="3812" y="19257"/>
                    <a:pt x="5464" y="20174"/>
                  </a:cubicBezTo>
                  <a:cubicBezTo>
                    <a:pt x="6988" y="21091"/>
                    <a:pt x="8894" y="21600"/>
                    <a:pt x="10800" y="21600"/>
                  </a:cubicBezTo>
                  <a:cubicBezTo>
                    <a:pt x="12706" y="21600"/>
                    <a:pt x="14612" y="21091"/>
                    <a:pt x="16264" y="20174"/>
                  </a:cubicBezTo>
                  <a:cubicBezTo>
                    <a:pt x="17788" y="19257"/>
                    <a:pt x="19186" y="17932"/>
                    <a:pt x="20202" y="16200"/>
                  </a:cubicBezTo>
                  <a:cubicBezTo>
                    <a:pt x="21092" y="14570"/>
                    <a:pt x="21600" y="12736"/>
                    <a:pt x="21600" y="10800"/>
                  </a:cubicBezTo>
                  <a:cubicBezTo>
                    <a:pt x="21600" y="8966"/>
                    <a:pt x="21092" y="7030"/>
                    <a:pt x="20202" y="5400"/>
                  </a:cubicBezTo>
                  <a:cubicBezTo>
                    <a:pt x="19186" y="3770"/>
                    <a:pt x="17788" y="2343"/>
                    <a:pt x="16264" y="1426"/>
                  </a:cubicBezTo>
                  <a:cubicBezTo>
                    <a:pt x="14612" y="509"/>
                    <a:pt x="12706" y="0"/>
                    <a:pt x="10800" y="0"/>
                  </a:cubicBezTo>
                  <a:cubicBezTo>
                    <a:pt x="8894" y="0"/>
                    <a:pt x="6988" y="509"/>
                    <a:pt x="5464" y="1426"/>
                  </a:cubicBezTo>
                  <a:cubicBezTo>
                    <a:pt x="3812" y="2343"/>
                    <a:pt x="2414" y="3770"/>
                    <a:pt x="1525" y="5400"/>
                  </a:cubicBezTo>
                  <a:cubicBezTo>
                    <a:pt x="508" y="7030"/>
                    <a:pt x="0" y="8966"/>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97" name="Freeform 309"/>
            <p:cNvSpPr/>
            <p:nvPr/>
          </p:nvSpPr>
          <p:spPr>
            <a:xfrm>
              <a:off x="266399" y="457300"/>
              <a:ext cx="62283" cy="5292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483" y="0"/>
                    <a:pt x="7242" y="0"/>
                    <a:pt x="0" y="0"/>
                  </a:cubicBezTo>
                  <a:cubicBezTo>
                    <a:pt x="0" y="7200"/>
                    <a:pt x="0" y="14400"/>
                    <a:pt x="0" y="21600"/>
                  </a:cubicBezTo>
                  <a:cubicBezTo>
                    <a:pt x="7242" y="21600"/>
                    <a:pt x="14483" y="21600"/>
                    <a:pt x="21600" y="21600"/>
                  </a:cubicBezTo>
                  <a:cubicBezTo>
                    <a:pt x="21600" y="14400"/>
                    <a:pt x="21600" y="7200"/>
                    <a:pt x="2160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98" name="Freeform 310"/>
            <p:cNvSpPr/>
            <p:nvPr/>
          </p:nvSpPr>
          <p:spPr>
            <a:xfrm>
              <a:off x="180359" y="412659"/>
              <a:ext cx="235803" cy="85633"/>
            </a:xfrm>
            <a:custGeom>
              <a:avLst/>
              <a:gdLst/>
              <a:ahLst/>
              <a:cxnLst>
                <a:cxn ang="0">
                  <a:pos x="wd2" y="hd2"/>
                </a:cxn>
                <a:cxn ang="5400000">
                  <a:pos x="wd2" y="hd2"/>
                </a:cxn>
                <a:cxn ang="10800000">
                  <a:pos x="wd2" y="hd2"/>
                </a:cxn>
                <a:cxn ang="16200000">
                  <a:pos x="wd2" y="hd2"/>
                </a:cxn>
              </a:cxnLst>
              <a:rect l="0" t="0" r="r" b="b"/>
              <a:pathLst>
                <a:path w="21600" h="21319" extrusionOk="0">
                  <a:moveTo>
                    <a:pt x="5309" y="18284"/>
                  </a:moveTo>
                  <a:cubicBezTo>
                    <a:pt x="6398" y="17925"/>
                    <a:pt x="7453" y="17298"/>
                    <a:pt x="8310" y="15864"/>
                  </a:cubicBezTo>
                  <a:cubicBezTo>
                    <a:pt x="9201" y="14340"/>
                    <a:pt x="9827" y="12368"/>
                    <a:pt x="9926" y="10217"/>
                  </a:cubicBezTo>
                  <a:cubicBezTo>
                    <a:pt x="10190" y="6812"/>
                    <a:pt x="10454" y="3406"/>
                    <a:pt x="10718" y="0"/>
                  </a:cubicBezTo>
                  <a:cubicBezTo>
                    <a:pt x="10948" y="3406"/>
                    <a:pt x="11179" y="6812"/>
                    <a:pt x="11443" y="10217"/>
                  </a:cubicBezTo>
                  <a:cubicBezTo>
                    <a:pt x="11641" y="12637"/>
                    <a:pt x="12202" y="14340"/>
                    <a:pt x="13059" y="15864"/>
                  </a:cubicBezTo>
                  <a:cubicBezTo>
                    <a:pt x="13916" y="17298"/>
                    <a:pt x="15005" y="18284"/>
                    <a:pt x="16093" y="18284"/>
                  </a:cubicBezTo>
                  <a:cubicBezTo>
                    <a:pt x="17280" y="18284"/>
                    <a:pt x="18335" y="17925"/>
                    <a:pt x="19325" y="16491"/>
                  </a:cubicBezTo>
                  <a:cubicBezTo>
                    <a:pt x="20314" y="15237"/>
                    <a:pt x="21171" y="13175"/>
                    <a:pt x="21600" y="10486"/>
                  </a:cubicBezTo>
                  <a:cubicBezTo>
                    <a:pt x="21468" y="13534"/>
                    <a:pt x="20842" y="16222"/>
                    <a:pt x="19852" y="17925"/>
                  </a:cubicBezTo>
                  <a:cubicBezTo>
                    <a:pt x="18929" y="19718"/>
                    <a:pt x="17511" y="20973"/>
                    <a:pt x="16225" y="21241"/>
                  </a:cubicBezTo>
                  <a:cubicBezTo>
                    <a:pt x="14807" y="21600"/>
                    <a:pt x="13521" y="20704"/>
                    <a:pt x="12300" y="18822"/>
                  </a:cubicBezTo>
                  <a:cubicBezTo>
                    <a:pt x="11641" y="17925"/>
                    <a:pt x="11212" y="16760"/>
                    <a:pt x="10816" y="15237"/>
                  </a:cubicBezTo>
                  <a:cubicBezTo>
                    <a:pt x="10388" y="16760"/>
                    <a:pt x="9827" y="17925"/>
                    <a:pt x="9300" y="18822"/>
                  </a:cubicBezTo>
                  <a:cubicBezTo>
                    <a:pt x="8112" y="20704"/>
                    <a:pt x="6694" y="21600"/>
                    <a:pt x="5408" y="21241"/>
                  </a:cubicBezTo>
                  <a:cubicBezTo>
                    <a:pt x="4089" y="21241"/>
                    <a:pt x="2704" y="20076"/>
                    <a:pt x="1715" y="17925"/>
                  </a:cubicBezTo>
                  <a:cubicBezTo>
                    <a:pt x="758" y="16222"/>
                    <a:pt x="0" y="13175"/>
                    <a:pt x="0" y="10486"/>
                  </a:cubicBezTo>
                  <a:cubicBezTo>
                    <a:pt x="198" y="12906"/>
                    <a:pt x="1088" y="14968"/>
                    <a:pt x="2078" y="16491"/>
                  </a:cubicBezTo>
                  <a:cubicBezTo>
                    <a:pt x="3034" y="17656"/>
                    <a:pt x="4221" y="18284"/>
                    <a:pt x="5309" y="1828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99" name="Freeform 311"/>
            <p:cNvSpPr/>
            <p:nvPr/>
          </p:nvSpPr>
          <p:spPr>
            <a:xfrm>
              <a:off x="253452" y="397180"/>
              <a:ext cx="89853" cy="43202"/>
            </a:xfrm>
            <a:custGeom>
              <a:avLst/>
              <a:gdLst/>
              <a:ahLst/>
              <a:cxnLst>
                <a:cxn ang="0">
                  <a:pos x="wd2" y="hd2"/>
                </a:cxn>
                <a:cxn ang="5400000">
                  <a:pos x="wd2" y="hd2"/>
                </a:cxn>
                <a:cxn ang="10800000">
                  <a:pos x="wd2" y="hd2"/>
                </a:cxn>
                <a:cxn ang="16200000">
                  <a:pos x="wd2" y="hd2"/>
                </a:cxn>
              </a:cxnLst>
              <a:rect l="0" t="0" r="r" b="b"/>
              <a:pathLst>
                <a:path w="20116" h="21600" extrusionOk="0">
                  <a:moveTo>
                    <a:pt x="10072" y="0"/>
                  </a:moveTo>
                  <a:cubicBezTo>
                    <a:pt x="11926" y="0"/>
                    <a:pt x="17487" y="0"/>
                    <a:pt x="19582" y="3780"/>
                  </a:cubicBezTo>
                  <a:cubicBezTo>
                    <a:pt x="20872" y="6120"/>
                    <a:pt x="19824" y="12060"/>
                    <a:pt x="16439" y="17640"/>
                  </a:cubicBezTo>
                  <a:cubicBezTo>
                    <a:pt x="14021" y="21060"/>
                    <a:pt x="11845" y="21600"/>
                    <a:pt x="10314" y="21600"/>
                  </a:cubicBezTo>
                  <a:cubicBezTo>
                    <a:pt x="8460" y="21600"/>
                    <a:pt x="6365" y="20520"/>
                    <a:pt x="4269" y="17640"/>
                  </a:cubicBezTo>
                  <a:cubicBezTo>
                    <a:pt x="78" y="12060"/>
                    <a:pt x="-728" y="6120"/>
                    <a:pt x="562" y="3780"/>
                  </a:cubicBezTo>
                  <a:cubicBezTo>
                    <a:pt x="2415" y="0"/>
                    <a:pt x="8218" y="0"/>
                    <a:pt x="10072"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grpSp>
        <p:nvGrpSpPr>
          <p:cNvPr id="1924" name="Group 312"/>
          <p:cNvGrpSpPr/>
          <p:nvPr/>
        </p:nvGrpSpPr>
        <p:grpSpPr>
          <a:xfrm>
            <a:off x="9090046" y="4769956"/>
            <a:ext cx="269958" cy="360093"/>
            <a:chOff x="1" y="-3"/>
            <a:chExt cx="269956" cy="360091"/>
          </a:xfrm>
        </p:grpSpPr>
        <p:sp>
          <p:nvSpPr>
            <p:cNvPr id="1901" name="Freeform 313"/>
            <p:cNvSpPr/>
            <p:nvPr/>
          </p:nvSpPr>
          <p:spPr>
            <a:xfrm>
              <a:off x="222796" y="246638"/>
              <a:ext cx="47163" cy="525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23"/>
                    <a:pt x="21105" y="14499"/>
                    <a:pt x="20281" y="16126"/>
                  </a:cubicBezTo>
                  <a:cubicBezTo>
                    <a:pt x="19292" y="17901"/>
                    <a:pt x="17973" y="19233"/>
                    <a:pt x="16324" y="20121"/>
                  </a:cubicBezTo>
                  <a:cubicBezTo>
                    <a:pt x="14675" y="21156"/>
                    <a:pt x="12861" y="21600"/>
                    <a:pt x="10882" y="21600"/>
                  </a:cubicBezTo>
                  <a:cubicBezTo>
                    <a:pt x="8904" y="21600"/>
                    <a:pt x="7090" y="21156"/>
                    <a:pt x="5441" y="20121"/>
                  </a:cubicBezTo>
                  <a:cubicBezTo>
                    <a:pt x="3792" y="19233"/>
                    <a:pt x="2308" y="17901"/>
                    <a:pt x="1484" y="16126"/>
                  </a:cubicBezTo>
                  <a:cubicBezTo>
                    <a:pt x="495" y="14499"/>
                    <a:pt x="0" y="12723"/>
                    <a:pt x="0" y="10800"/>
                  </a:cubicBezTo>
                  <a:cubicBezTo>
                    <a:pt x="0" y="9025"/>
                    <a:pt x="495" y="7101"/>
                    <a:pt x="1484" y="5474"/>
                  </a:cubicBezTo>
                  <a:cubicBezTo>
                    <a:pt x="2473" y="3699"/>
                    <a:pt x="3792" y="2367"/>
                    <a:pt x="5441" y="1479"/>
                  </a:cubicBezTo>
                  <a:cubicBezTo>
                    <a:pt x="7090" y="444"/>
                    <a:pt x="8904" y="0"/>
                    <a:pt x="10882" y="0"/>
                  </a:cubicBezTo>
                  <a:cubicBezTo>
                    <a:pt x="12861" y="0"/>
                    <a:pt x="14675" y="444"/>
                    <a:pt x="16324" y="1479"/>
                  </a:cubicBezTo>
                  <a:cubicBezTo>
                    <a:pt x="17973" y="2367"/>
                    <a:pt x="19292" y="3699"/>
                    <a:pt x="20281" y="5474"/>
                  </a:cubicBezTo>
                  <a:cubicBezTo>
                    <a:pt x="21105" y="7101"/>
                    <a:pt x="21600" y="9025"/>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902" name="Freeform 314"/>
            <p:cNvSpPr/>
            <p:nvPr/>
          </p:nvSpPr>
          <p:spPr>
            <a:xfrm>
              <a:off x="170847" y="240518"/>
              <a:ext cx="82302" cy="104951"/>
            </a:xfrm>
            <a:custGeom>
              <a:avLst/>
              <a:gdLst/>
              <a:ahLst/>
              <a:cxnLst>
                <a:cxn ang="0">
                  <a:pos x="wd2" y="hd2"/>
                </a:cxn>
                <a:cxn ang="5400000">
                  <a:pos x="wd2" y="hd2"/>
                </a:cxn>
                <a:cxn ang="10800000">
                  <a:pos x="wd2" y="hd2"/>
                </a:cxn>
                <a:cxn ang="16200000">
                  <a:pos x="wd2" y="hd2"/>
                </a:cxn>
              </a:cxnLst>
              <a:rect l="0" t="0" r="r" b="b"/>
              <a:pathLst>
                <a:path w="17327" h="20445" extrusionOk="0">
                  <a:moveTo>
                    <a:pt x="16318" y="17252"/>
                  </a:moveTo>
                  <a:cubicBezTo>
                    <a:pt x="20107" y="3997"/>
                    <a:pt x="12149" y="5751"/>
                    <a:pt x="10103" y="0"/>
                  </a:cubicBezTo>
                  <a:cubicBezTo>
                    <a:pt x="7147" y="1332"/>
                    <a:pt x="4191" y="2735"/>
                    <a:pt x="1235" y="4068"/>
                  </a:cubicBezTo>
                  <a:cubicBezTo>
                    <a:pt x="1235" y="3997"/>
                    <a:pt x="-1493" y="16691"/>
                    <a:pt x="1160" y="19496"/>
                  </a:cubicBezTo>
                  <a:cubicBezTo>
                    <a:pt x="3130" y="21600"/>
                    <a:pt x="15560" y="19917"/>
                    <a:pt x="16318" y="1725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903" name="Freeform 315"/>
            <p:cNvSpPr/>
            <p:nvPr/>
          </p:nvSpPr>
          <p:spPr>
            <a:xfrm>
              <a:off x="176715" y="299102"/>
              <a:ext cx="48242" cy="25659"/>
            </a:xfrm>
            <a:custGeom>
              <a:avLst/>
              <a:gdLst/>
              <a:ahLst/>
              <a:cxnLst>
                <a:cxn ang="0">
                  <a:pos x="wd2" y="hd2"/>
                </a:cxn>
                <a:cxn ang="5400000">
                  <a:pos x="wd2" y="hd2"/>
                </a:cxn>
                <a:cxn ang="10800000">
                  <a:pos x="wd2" y="hd2"/>
                </a:cxn>
                <a:cxn ang="16200000">
                  <a:pos x="wd2" y="hd2"/>
                </a:cxn>
              </a:cxnLst>
              <a:rect l="0" t="0" r="r" b="b"/>
              <a:pathLst>
                <a:path w="21600" h="20802" extrusionOk="0">
                  <a:moveTo>
                    <a:pt x="2901" y="10002"/>
                  </a:moveTo>
                  <a:cubicBezTo>
                    <a:pt x="4513" y="7083"/>
                    <a:pt x="6287" y="4164"/>
                    <a:pt x="8382" y="2705"/>
                  </a:cubicBezTo>
                  <a:cubicBezTo>
                    <a:pt x="12734" y="-798"/>
                    <a:pt x="17570" y="-798"/>
                    <a:pt x="21600" y="2121"/>
                  </a:cubicBezTo>
                  <a:cubicBezTo>
                    <a:pt x="17248" y="2121"/>
                    <a:pt x="13218" y="2705"/>
                    <a:pt x="9349" y="6207"/>
                  </a:cubicBezTo>
                  <a:cubicBezTo>
                    <a:pt x="7415" y="7375"/>
                    <a:pt x="5642" y="9418"/>
                    <a:pt x="4030" y="12045"/>
                  </a:cubicBezTo>
                  <a:cubicBezTo>
                    <a:pt x="2740" y="14380"/>
                    <a:pt x="967" y="17299"/>
                    <a:pt x="0" y="20802"/>
                  </a:cubicBezTo>
                  <a:cubicBezTo>
                    <a:pt x="322" y="16716"/>
                    <a:pt x="1451" y="12921"/>
                    <a:pt x="2901" y="1000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904" name="Freeform 316"/>
            <p:cNvSpPr/>
            <p:nvPr/>
          </p:nvSpPr>
          <p:spPr>
            <a:xfrm>
              <a:off x="117351" y="232238"/>
              <a:ext cx="69446" cy="127851"/>
            </a:xfrm>
            <a:custGeom>
              <a:avLst/>
              <a:gdLst/>
              <a:ahLst/>
              <a:cxnLst>
                <a:cxn ang="0">
                  <a:pos x="wd2" y="hd2"/>
                </a:cxn>
                <a:cxn ang="5400000">
                  <a:pos x="wd2" y="hd2"/>
                </a:cxn>
                <a:cxn ang="10800000">
                  <a:pos x="wd2" y="hd2"/>
                </a:cxn>
                <a:cxn ang="16200000">
                  <a:pos x="wd2" y="hd2"/>
                </a:cxn>
              </a:cxnLst>
              <a:rect l="0" t="0" r="r" b="b"/>
              <a:pathLst>
                <a:path w="19470" h="21131" extrusionOk="0">
                  <a:moveTo>
                    <a:pt x="15534" y="19815"/>
                  </a:moveTo>
                  <a:cubicBezTo>
                    <a:pt x="19470" y="17316"/>
                    <a:pt x="19369" y="6307"/>
                    <a:pt x="19470" y="893"/>
                  </a:cubicBezTo>
                  <a:cubicBezTo>
                    <a:pt x="13818" y="595"/>
                    <a:pt x="8266" y="298"/>
                    <a:pt x="2614" y="0"/>
                  </a:cubicBezTo>
                  <a:cubicBezTo>
                    <a:pt x="2513" y="0"/>
                    <a:pt x="-2130" y="17435"/>
                    <a:pt x="1201" y="19815"/>
                  </a:cubicBezTo>
                  <a:cubicBezTo>
                    <a:pt x="3623" y="21600"/>
                    <a:pt x="12707" y="21540"/>
                    <a:pt x="15534"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905" name="Freeform 317"/>
            <p:cNvSpPr/>
            <p:nvPr/>
          </p:nvSpPr>
          <p:spPr>
            <a:xfrm>
              <a:off x="55754" y="232238"/>
              <a:ext cx="69970" cy="127851"/>
            </a:xfrm>
            <a:custGeom>
              <a:avLst/>
              <a:gdLst/>
              <a:ahLst/>
              <a:cxnLst>
                <a:cxn ang="0">
                  <a:pos x="wd2" y="hd2"/>
                </a:cxn>
                <a:cxn ang="5400000">
                  <a:pos x="wd2" y="hd2"/>
                </a:cxn>
                <a:cxn ang="10800000">
                  <a:pos x="wd2" y="hd2"/>
                </a:cxn>
                <a:cxn ang="16200000">
                  <a:pos x="wd2" y="hd2"/>
                </a:cxn>
              </a:cxnLst>
              <a:rect l="0" t="0" r="r" b="b"/>
              <a:pathLst>
                <a:path w="19526" h="21131" extrusionOk="0">
                  <a:moveTo>
                    <a:pt x="3918" y="19815"/>
                  </a:moveTo>
                  <a:cubicBezTo>
                    <a:pt x="0" y="17316"/>
                    <a:pt x="100" y="6307"/>
                    <a:pt x="0" y="893"/>
                  </a:cubicBezTo>
                  <a:cubicBezTo>
                    <a:pt x="5626" y="595"/>
                    <a:pt x="11252" y="298"/>
                    <a:pt x="16778" y="0"/>
                  </a:cubicBezTo>
                  <a:cubicBezTo>
                    <a:pt x="17280" y="6605"/>
                    <a:pt x="21600" y="17494"/>
                    <a:pt x="18285" y="19815"/>
                  </a:cubicBezTo>
                  <a:cubicBezTo>
                    <a:pt x="15873" y="21600"/>
                    <a:pt x="6731" y="21540"/>
                    <a:pt x="3918" y="1981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906" name="Freeform 318"/>
            <p:cNvSpPr/>
            <p:nvPr/>
          </p:nvSpPr>
          <p:spPr>
            <a:xfrm>
              <a:off x="114924" y="300279"/>
              <a:ext cx="12702" cy="51842"/>
            </a:xfrm>
            <a:custGeom>
              <a:avLst/>
              <a:gdLst/>
              <a:ahLst/>
              <a:cxnLst>
                <a:cxn ang="0">
                  <a:pos x="wd2" y="hd2"/>
                </a:cxn>
                <a:cxn ang="5400000">
                  <a:pos x="wd2" y="hd2"/>
                </a:cxn>
                <a:cxn ang="10800000">
                  <a:pos x="wd2" y="hd2"/>
                </a:cxn>
                <a:cxn ang="16200000">
                  <a:pos x="wd2" y="hd2"/>
                </a:cxn>
              </a:cxnLst>
              <a:rect l="0" t="0" r="r" b="b"/>
              <a:pathLst>
                <a:path w="21600" h="21600" extrusionOk="0">
                  <a:moveTo>
                    <a:pt x="0" y="10650"/>
                  </a:moveTo>
                  <a:cubicBezTo>
                    <a:pt x="0" y="7200"/>
                    <a:pt x="3086" y="3600"/>
                    <a:pt x="10800" y="0"/>
                  </a:cubicBezTo>
                  <a:cubicBezTo>
                    <a:pt x="18514" y="3600"/>
                    <a:pt x="21600" y="7350"/>
                    <a:pt x="21600" y="10650"/>
                  </a:cubicBezTo>
                  <a:cubicBezTo>
                    <a:pt x="18514" y="14400"/>
                    <a:pt x="18514" y="18000"/>
                    <a:pt x="10800" y="21600"/>
                  </a:cubicBezTo>
                  <a:cubicBezTo>
                    <a:pt x="3086" y="18000"/>
                    <a:pt x="0" y="14250"/>
                    <a:pt x="0" y="1065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907" name="Freeform 319"/>
            <p:cNvSpPr/>
            <p:nvPr/>
          </p:nvSpPr>
          <p:spPr>
            <a:xfrm>
              <a:off x="68354" y="227559"/>
              <a:ext cx="106203" cy="104042"/>
            </a:xfrm>
            <a:custGeom>
              <a:avLst/>
              <a:gdLst/>
              <a:ahLst/>
              <a:cxnLst>
                <a:cxn ang="0">
                  <a:pos x="wd2" y="hd2"/>
                </a:cxn>
                <a:cxn ang="5400000">
                  <a:pos x="wd2" y="hd2"/>
                </a:cxn>
                <a:cxn ang="10800000">
                  <a:pos x="wd2" y="hd2"/>
                </a:cxn>
                <a:cxn ang="16200000">
                  <a:pos x="wd2" y="hd2"/>
                </a:cxn>
              </a:cxnLst>
              <a:rect l="0" t="0" r="r" b="b"/>
              <a:pathLst>
                <a:path w="21600" h="21600" extrusionOk="0">
                  <a:moveTo>
                    <a:pt x="10837" y="21600"/>
                  </a:moveTo>
                  <a:cubicBezTo>
                    <a:pt x="7249" y="17788"/>
                    <a:pt x="0" y="15845"/>
                    <a:pt x="0" y="10165"/>
                  </a:cubicBezTo>
                  <a:cubicBezTo>
                    <a:pt x="0" y="4559"/>
                    <a:pt x="4833" y="0"/>
                    <a:pt x="10837" y="0"/>
                  </a:cubicBezTo>
                  <a:cubicBezTo>
                    <a:pt x="16841" y="0"/>
                    <a:pt x="21600" y="4559"/>
                    <a:pt x="21600" y="10165"/>
                  </a:cubicBezTo>
                  <a:cubicBezTo>
                    <a:pt x="21600" y="15845"/>
                    <a:pt x="14424" y="17788"/>
                    <a:pt x="10837"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908" name="Freeform 320"/>
            <p:cNvSpPr/>
            <p:nvPr/>
          </p:nvSpPr>
          <p:spPr>
            <a:xfrm>
              <a:off x="162675" y="-4"/>
              <a:ext cx="80337" cy="157725"/>
            </a:xfrm>
            <a:custGeom>
              <a:avLst/>
              <a:gdLst/>
              <a:ahLst/>
              <a:cxnLst>
                <a:cxn ang="0">
                  <a:pos x="wd2" y="hd2"/>
                </a:cxn>
                <a:cxn ang="5400000">
                  <a:pos x="wd2" y="hd2"/>
                </a:cxn>
                <a:cxn ang="10800000">
                  <a:pos x="wd2" y="hd2"/>
                </a:cxn>
                <a:cxn ang="16200000">
                  <a:pos x="wd2" y="hd2"/>
                </a:cxn>
              </a:cxnLst>
              <a:rect l="0" t="0" r="r" b="b"/>
              <a:pathLst>
                <a:path w="19436" h="21410" extrusionOk="0">
                  <a:moveTo>
                    <a:pt x="1742" y="9388"/>
                  </a:moveTo>
                  <a:cubicBezTo>
                    <a:pt x="1045" y="17940"/>
                    <a:pt x="610" y="16670"/>
                    <a:pt x="0" y="20335"/>
                  </a:cubicBezTo>
                  <a:cubicBezTo>
                    <a:pt x="2700" y="20677"/>
                    <a:pt x="5313" y="21068"/>
                    <a:pt x="8013" y="21410"/>
                  </a:cubicBezTo>
                  <a:cubicBezTo>
                    <a:pt x="11323" y="18185"/>
                    <a:pt x="7577" y="20628"/>
                    <a:pt x="17942" y="11636"/>
                  </a:cubicBezTo>
                  <a:cubicBezTo>
                    <a:pt x="21600" y="8313"/>
                    <a:pt x="17681" y="543"/>
                    <a:pt x="15329" y="5"/>
                  </a:cubicBezTo>
                  <a:cubicBezTo>
                    <a:pt x="13935" y="-190"/>
                    <a:pt x="2003" y="4990"/>
                    <a:pt x="1742" y="938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909" name="Freeform 321"/>
            <p:cNvSpPr/>
            <p:nvPr/>
          </p:nvSpPr>
          <p:spPr>
            <a:xfrm>
              <a:off x="169155" y="31594"/>
              <a:ext cx="58110" cy="125046"/>
            </a:xfrm>
            <a:custGeom>
              <a:avLst/>
              <a:gdLst/>
              <a:ahLst/>
              <a:cxnLst>
                <a:cxn ang="0">
                  <a:pos x="wd2" y="hd2"/>
                </a:cxn>
                <a:cxn ang="5400000">
                  <a:pos x="wd2" y="hd2"/>
                </a:cxn>
                <a:cxn ang="10800000">
                  <a:pos x="wd2" y="hd2"/>
                </a:cxn>
                <a:cxn ang="16200000">
                  <a:pos x="wd2" y="hd2"/>
                </a:cxn>
              </a:cxnLst>
              <a:rect l="0" t="0" r="r" b="b"/>
              <a:pathLst>
                <a:path w="20152" h="21315" extrusionOk="0">
                  <a:moveTo>
                    <a:pt x="5244" y="7017"/>
                  </a:moveTo>
                  <a:cubicBezTo>
                    <a:pt x="1249" y="17449"/>
                    <a:pt x="1748" y="15915"/>
                    <a:pt x="0" y="20395"/>
                  </a:cubicBezTo>
                  <a:cubicBezTo>
                    <a:pt x="2497" y="20701"/>
                    <a:pt x="5119" y="21008"/>
                    <a:pt x="7616" y="21315"/>
                  </a:cubicBezTo>
                  <a:cubicBezTo>
                    <a:pt x="11237" y="17081"/>
                    <a:pt x="7616" y="20579"/>
                    <a:pt x="18603" y="8613"/>
                  </a:cubicBezTo>
                  <a:cubicBezTo>
                    <a:pt x="21600" y="5545"/>
                    <a:pt x="19852" y="574"/>
                    <a:pt x="16731" y="22"/>
                  </a:cubicBezTo>
                  <a:cubicBezTo>
                    <a:pt x="14733" y="-285"/>
                    <a:pt x="6742" y="2722"/>
                    <a:pt x="5244" y="701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910" name="Freeform 322"/>
            <p:cNvSpPr/>
            <p:nvPr/>
          </p:nvSpPr>
          <p:spPr>
            <a:xfrm>
              <a:off x="1" y="-4"/>
              <a:ext cx="80235" cy="157725"/>
            </a:xfrm>
            <a:custGeom>
              <a:avLst/>
              <a:gdLst/>
              <a:ahLst/>
              <a:cxnLst>
                <a:cxn ang="0">
                  <a:pos x="wd2" y="hd2"/>
                </a:cxn>
                <a:cxn ang="5400000">
                  <a:pos x="wd2" y="hd2"/>
                </a:cxn>
                <a:cxn ang="10800000">
                  <a:pos x="wd2" y="hd2"/>
                </a:cxn>
                <a:cxn ang="16200000">
                  <a:pos x="wd2" y="hd2"/>
                </a:cxn>
              </a:cxnLst>
              <a:rect l="0" t="0" r="r" b="b"/>
              <a:pathLst>
                <a:path w="19334" h="21410" extrusionOk="0">
                  <a:moveTo>
                    <a:pt x="17599" y="9388"/>
                  </a:moveTo>
                  <a:cubicBezTo>
                    <a:pt x="18293" y="17940"/>
                    <a:pt x="18727" y="16670"/>
                    <a:pt x="19334" y="20335"/>
                  </a:cubicBezTo>
                  <a:cubicBezTo>
                    <a:pt x="16645" y="20677"/>
                    <a:pt x="14042" y="21068"/>
                    <a:pt x="11353" y="21410"/>
                  </a:cubicBezTo>
                  <a:cubicBezTo>
                    <a:pt x="8144" y="18185"/>
                    <a:pt x="11787" y="20628"/>
                    <a:pt x="1551" y="11636"/>
                  </a:cubicBezTo>
                  <a:cubicBezTo>
                    <a:pt x="-2266" y="8313"/>
                    <a:pt x="1898" y="543"/>
                    <a:pt x="4067" y="5"/>
                  </a:cubicBezTo>
                  <a:cubicBezTo>
                    <a:pt x="5541" y="-190"/>
                    <a:pt x="17339" y="4990"/>
                    <a:pt x="17599" y="938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911" name="Freeform 323"/>
            <p:cNvSpPr/>
            <p:nvPr/>
          </p:nvSpPr>
          <p:spPr>
            <a:xfrm>
              <a:off x="15464" y="31589"/>
              <a:ext cx="58292" cy="125772"/>
            </a:xfrm>
            <a:custGeom>
              <a:avLst/>
              <a:gdLst/>
              <a:ahLst/>
              <a:cxnLst>
                <a:cxn ang="0">
                  <a:pos x="wd2" y="hd2"/>
                </a:cxn>
                <a:cxn ang="5400000">
                  <a:pos x="wd2" y="hd2"/>
                </a:cxn>
                <a:cxn ang="10800000">
                  <a:pos x="wd2" y="hd2"/>
                </a:cxn>
                <a:cxn ang="16200000">
                  <a:pos x="wd2" y="hd2"/>
                </a:cxn>
              </a:cxnLst>
              <a:rect l="0" t="0" r="r" b="b"/>
              <a:pathLst>
                <a:path w="20217" h="21316" extrusionOk="0">
                  <a:moveTo>
                    <a:pt x="15098" y="6977"/>
                  </a:moveTo>
                  <a:cubicBezTo>
                    <a:pt x="18968" y="17350"/>
                    <a:pt x="18469" y="15824"/>
                    <a:pt x="20217" y="20279"/>
                  </a:cubicBezTo>
                  <a:cubicBezTo>
                    <a:pt x="17720" y="20584"/>
                    <a:pt x="15348" y="20950"/>
                    <a:pt x="12851" y="21316"/>
                  </a:cubicBezTo>
                  <a:cubicBezTo>
                    <a:pt x="9105" y="17106"/>
                    <a:pt x="12851" y="20584"/>
                    <a:pt x="1614" y="8685"/>
                  </a:cubicBezTo>
                  <a:cubicBezTo>
                    <a:pt x="-1383" y="5513"/>
                    <a:pt x="115" y="570"/>
                    <a:pt x="3486" y="21"/>
                  </a:cubicBezTo>
                  <a:cubicBezTo>
                    <a:pt x="5484" y="-284"/>
                    <a:pt x="13350" y="2706"/>
                    <a:pt x="15098" y="697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912" name="Freeform 324"/>
            <p:cNvSpPr/>
            <p:nvPr/>
          </p:nvSpPr>
          <p:spPr>
            <a:xfrm>
              <a:off x="13218" y="96158"/>
              <a:ext cx="216488" cy="192242"/>
            </a:xfrm>
            <a:custGeom>
              <a:avLst/>
              <a:gdLst/>
              <a:ahLst/>
              <a:cxnLst>
                <a:cxn ang="0">
                  <a:pos x="wd2" y="hd2"/>
                </a:cxn>
                <a:cxn ang="5400000">
                  <a:pos x="wd2" y="hd2"/>
                </a:cxn>
                <a:cxn ang="10800000">
                  <a:pos x="wd2" y="hd2"/>
                </a:cxn>
                <a:cxn ang="16200000">
                  <a:pos x="wd2" y="hd2"/>
                </a:cxn>
              </a:cxnLst>
              <a:rect l="0" t="0" r="r" b="b"/>
              <a:pathLst>
                <a:path w="17769" h="21600" extrusionOk="0">
                  <a:moveTo>
                    <a:pt x="8899" y="0"/>
                  </a:moveTo>
                  <a:cubicBezTo>
                    <a:pt x="13774" y="0"/>
                    <a:pt x="16020" y="2872"/>
                    <a:pt x="16020" y="6917"/>
                  </a:cubicBezTo>
                  <a:cubicBezTo>
                    <a:pt x="16020" y="10274"/>
                    <a:pt x="19684" y="15290"/>
                    <a:pt x="16404" y="18566"/>
                  </a:cubicBezTo>
                  <a:cubicBezTo>
                    <a:pt x="14779" y="20184"/>
                    <a:pt x="12090" y="21600"/>
                    <a:pt x="8899" y="21600"/>
                  </a:cubicBezTo>
                  <a:cubicBezTo>
                    <a:pt x="5708" y="21600"/>
                    <a:pt x="2989" y="20184"/>
                    <a:pt x="1364" y="18566"/>
                  </a:cubicBezTo>
                  <a:cubicBezTo>
                    <a:pt x="-1916" y="15209"/>
                    <a:pt x="1748" y="10274"/>
                    <a:pt x="1748" y="6917"/>
                  </a:cubicBezTo>
                  <a:cubicBezTo>
                    <a:pt x="1748" y="2872"/>
                    <a:pt x="3964" y="0"/>
                    <a:pt x="8899"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913" name="Freeform 325"/>
            <p:cNvSpPr/>
            <p:nvPr/>
          </p:nvSpPr>
          <p:spPr>
            <a:xfrm>
              <a:off x="26308" y="122438"/>
              <a:ext cx="189148" cy="159482"/>
            </a:xfrm>
            <a:custGeom>
              <a:avLst/>
              <a:gdLst/>
              <a:ahLst/>
              <a:cxnLst>
                <a:cxn ang="0">
                  <a:pos x="wd2" y="hd2"/>
                </a:cxn>
                <a:cxn ang="5400000">
                  <a:pos x="wd2" y="hd2"/>
                </a:cxn>
                <a:cxn ang="10800000">
                  <a:pos x="wd2" y="hd2"/>
                </a:cxn>
                <a:cxn ang="16200000">
                  <a:pos x="wd2" y="hd2"/>
                </a:cxn>
              </a:cxnLst>
              <a:rect l="0" t="0" r="r" b="b"/>
              <a:pathLst>
                <a:path w="19805" h="21359" extrusionOk="0">
                  <a:moveTo>
                    <a:pt x="10774" y="723"/>
                  </a:moveTo>
                  <a:cubicBezTo>
                    <a:pt x="10208" y="-241"/>
                    <a:pt x="9681" y="-241"/>
                    <a:pt x="9191" y="723"/>
                  </a:cubicBezTo>
                  <a:cubicBezTo>
                    <a:pt x="7834" y="2893"/>
                    <a:pt x="5836" y="7521"/>
                    <a:pt x="5685" y="11379"/>
                  </a:cubicBezTo>
                  <a:cubicBezTo>
                    <a:pt x="3348" y="10993"/>
                    <a:pt x="709" y="11138"/>
                    <a:pt x="143" y="12777"/>
                  </a:cubicBezTo>
                  <a:cubicBezTo>
                    <a:pt x="-912" y="15959"/>
                    <a:pt x="4026" y="21359"/>
                    <a:pt x="9907" y="21359"/>
                  </a:cubicBezTo>
                  <a:cubicBezTo>
                    <a:pt x="15825" y="21359"/>
                    <a:pt x="20688" y="15959"/>
                    <a:pt x="19670" y="12777"/>
                  </a:cubicBezTo>
                  <a:cubicBezTo>
                    <a:pt x="19218" y="11138"/>
                    <a:pt x="16541" y="10993"/>
                    <a:pt x="14242" y="11379"/>
                  </a:cubicBezTo>
                  <a:cubicBezTo>
                    <a:pt x="14129" y="7521"/>
                    <a:pt x="12056" y="2893"/>
                    <a:pt x="10774" y="723"/>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914" name="Freeform 326"/>
            <p:cNvSpPr/>
            <p:nvPr/>
          </p:nvSpPr>
          <p:spPr>
            <a:xfrm>
              <a:off x="76657" y="236559"/>
              <a:ext cx="89323" cy="32762"/>
            </a:xfrm>
            <a:custGeom>
              <a:avLst/>
              <a:gdLst/>
              <a:ahLst/>
              <a:cxnLst>
                <a:cxn ang="0">
                  <a:pos x="wd2" y="hd2"/>
                </a:cxn>
                <a:cxn ang="5400000">
                  <a:pos x="wd2" y="hd2"/>
                </a:cxn>
                <a:cxn ang="10800000">
                  <a:pos x="wd2" y="hd2"/>
                </a:cxn>
                <a:cxn ang="16200000">
                  <a:pos x="wd2" y="hd2"/>
                </a:cxn>
              </a:cxnLst>
              <a:rect l="0" t="0" r="r" b="b"/>
              <a:pathLst>
                <a:path w="20378" h="21600" extrusionOk="0">
                  <a:moveTo>
                    <a:pt x="16258" y="7596"/>
                  </a:moveTo>
                  <a:cubicBezTo>
                    <a:pt x="14779" y="8070"/>
                    <a:pt x="13137" y="6884"/>
                    <a:pt x="11987" y="4510"/>
                  </a:cubicBezTo>
                  <a:cubicBezTo>
                    <a:pt x="11248" y="3323"/>
                    <a:pt x="10755" y="1899"/>
                    <a:pt x="10180" y="0"/>
                  </a:cubicBezTo>
                  <a:cubicBezTo>
                    <a:pt x="9769" y="1899"/>
                    <a:pt x="9112" y="3323"/>
                    <a:pt x="8455" y="4510"/>
                  </a:cubicBezTo>
                  <a:cubicBezTo>
                    <a:pt x="7059" y="6884"/>
                    <a:pt x="5581" y="8308"/>
                    <a:pt x="4102" y="7596"/>
                  </a:cubicBezTo>
                  <a:cubicBezTo>
                    <a:pt x="2624" y="7596"/>
                    <a:pt x="1228" y="6171"/>
                    <a:pt x="78" y="3323"/>
                  </a:cubicBezTo>
                  <a:cubicBezTo>
                    <a:pt x="-579" y="1899"/>
                    <a:pt x="2953" y="21600"/>
                    <a:pt x="10180" y="21600"/>
                  </a:cubicBezTo>
                  <a:cubicBezTo>
                    <a:pt x="17489" y="21600"/>
                    <a:pt x="21021" y="1899"/>
                    <a:pt x="20282" y="3323"/>
                  </a:cubicBezTo>
                  <a:cubicBezTo>
                    <a:pt x="19214" y="5934"/>
                    <a:pt x="17736" y="7358"/>
                    <a:pt x="16258" y="759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915" name="Freeform 327"/>
            <p:cNvSpPr/>
            <p:nvPr/>
          </p:nvSpPr>
          <p:spPr>
            <a:xfrm>
              <a:off x="144943" y="145804"/>
              <a:ext cx="52451" cy="63332"/>
            </a:xfrm>
            <a:custGeom>
              <a:avLst/>
              <a:gdLst/>
              <a:ahLst/>
              <a:cxnLst>
                <a:cxn ang="0">
                  <a:pos x="wd2" y="hd2"/>
                </a:cxn>
                <a:cxn ang="5400000">
                  <a:pos x="wd2" y="hd2"/>
                </a:cxn>
                <a:cxn ang="10800000">
                  <a:pos x="wd2" y="hd2"/>
                </a:cxn>
                <a:cxn ang="16200000">
                  <a:pos x="wd2" y="hd2"/>
                </a:cxn>
              </a:cxnLst>
              <a:rect l="0" t="0" r="r" b="b"/>
              <a:pathLst>
                <a:path w="19546" h="18181" extrusionOk="0">
                  <a:moveTo>
                    <a:pt x="6742" y="526"/>
                  </a:moveTo>
                  <a:cubicBezTo>
                    <a:pt x="13316" y="-1644"/>
                    <a:pt x="17878" y="3420"/>
                    <a:pt x="18817" y="6211"/>
                  </a:cubicBezTo>
                  <a:cubicBezTo>
                    <a:pt x="20695" y="10345"/>
                    <a:pt x="18414" y="14995"/>
                    <a:pt x="17878" y="15925"/>
                  </a:cubicBezTo>
                  <a:cubicBezTo>
                    <a:pt x="17341" y="16752"/>
                    <a:pt x="12511" y="19956"/>
                    <a:pt x="1644" y="16856"/>
                  </a:cubicBezTo>
                  <a:cubicBezTo>
                    <a:pt x="1912" y="16856"/>
                    <a:pt x="-905" y="12308"/>
                    <a:pt x="302" y="7864"/>
                  </a:cubicBezTo>
                  <a:cubicBezTo>
                    <a:pt x="2449" y="5487"/>
                    <a:pt x="1107" y="2180"/>
                    <a:pt x="6742" y="52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916" name="Freeform 328"/>
            <p:cNvSpPr/>
            <p:nvPr/>
          </p:nvSpPr>
          <p:spPr>
            <a:xfrm>
              <a:off x="146115" y="142997"/>
              <a:ext cx="54709" cy="68074"/>
            </a:xfrm>
            <a:custGeom>
              <a:avLst/>
              <a:gdLst/>
              <a:ahLst/>
              <a:cxnLst>
                <a:cxn ang="0">
                  <a:pos x="wd2" y="hd2"/>
                </a:cxn>
                <a:cxn ang="5400000">
                  <a:pos x="wd2" y="hd2"/>
                </a:cxn>
                <a:cxn ang="10800000">
                  <a:pos x="wd2" y="hd2"/>
                </a:cxn>
                <a:cxn ang="16200000">
                  <a:pos x="wd2" y="hd2"/>
                </a:cxn>
              </a:cxnLst>
              <a:rect l="0" t="0" r="r" b="b"/>
              <a:pathLst>
                <a:path w="21315" h="21162" extrusionOk="0">
                  <a:moveTo>
                    <a:pt x="2525" y="3345"/>
                  </a:moveTo>
                  <a:cubicBezTo>
                    <a:pt x="3506" y="2450"/>
                    <a:pt x="4348" y="1667"/>
                    <a:pt x="5470" y="1107"/>
                  </a:cubicBezTo>
                  <a:cubicBezTo>
                    <a:pt x="6031" y="771"/>
                    <a:pt x="6732" y="547"/>
                    <a:pt x="7294" y="435"/>
                  </a:cubicBezTo>
                  <a:cubicBezTo>
                    <a:pt x="8135" y="212"/>
                    <a:pt x="8836" y="100"/>
                    <a:pt x="9397" y="100"/>
                  </a:cubicBezTo>
                  <a:cubicBezTo>
                    <a:pt x="12203" y="-348"/>
                    <a:pt x="15008" y="771"/>
                    <a:pt x="16831" y="2226"/>
                  </a:cubicBezTo>
                  <a:cubicBezTo>
                    <a:pt x="18655" y="3681"/>
                    <a:pt x="20197" y="5807"/>
                    <a:pt x="20899" y="8046"/>
                  </a:cubicBezTo>
                  <a:cubicBezTo>
                    <a:pt x="21600" y="10284"/>
                    <a:pt x="21319" y="12634"/>
                    <a:pt x="20758" y="14985"/>
                  </a:cubicBezTo>
                  <a:cubicBezTo>
                    <a:pt x="20478" y="15992"/>
                    <a:pt x="20057" y="17111"/>
                    <a:pt x="19216" y="18118"/>
                  </a:cubicBezTo>
                  <a:cubicBezTo>
                    <a:pt x="19216" y="18230"/>
                    <a:pt x="19216" y="18342"/>
                    <a:pt x="19075" y="18454"/>
                  </a:cubicBezTo>
                  <a:cubicBezTo>
                    <a:pt x="19075" y="18678"/>
                    <a:pt x="19075" y="18902"/>
                    <a:pt x="19075" y="19126"/>
                  </a:cubicBezTo>
                  <a:cubicBezTo>
                    <a:pt x="19075" y="19126"/>
                    <a:pt x="18935" y="19126"/>
                    <a:pt x="18795" y="19237"/>
                  </a:cubicBezTo>
                  <a:cubicBezTo>
                    <a:pt x="18655" y="19461"/>
                    <a:pt x="18374" y="19573"/>
                    <a:pt x="17953" y="19797"/>
                  </a:cubicBezTo>
                  <a:cubicBezTo>
                    <a:pt x="17392" y="20133"/>
                    <a:pt x="16831" y="20245"/>
                    <a:pt x="16130" y="20580"/>
                  </a:cubicBezTo>
                  <a:cubicBezTo>
                    <a:pt x="13605" y="21252"/>
                    <a:pt x="11081" y="21252"/>
                    <a:pt x="8556" y="21028"/>
                  </a:cubicBezTo>
                  <a:cubicBezTo>
                    <a:pt x="6031" y="20692"/>
                    <a:pt x="3787" y="20133"/>
                    <a:pt x="1403" y="19237"/>
                  </a:cubicBezTo>
                  <a:cubicBezTo>
                    <a:pt x="3787" y="19573"/>
                    <a:pt x="6171" y="20133"/>
                    <a:pt x="8556" y="20133"/>
                  </a:cubicBezTo>
                  <a:cubicBezTo>
                    <a:pt x="10800" y="20133"/>
                    <a:pt x="13325" y="19909"/>
                    <a:pt x="15429" y="19237"/>
                  </a:cubicBezTo>
                  <a:cubicBezTo>
                    <a:pt x="15849" y="19126"/>
                    <a:pt x="16270" y="18790"/>
                    <a:pt x="16831" y="18454"/>
                  </a:cubicBezTo>
                  <a:cubicBezTo>
                    <a:pt x="17112" y="18230"/>
                    <a:pt x="17392" y="18230"/>
                    <a:pt x="17392" y="18118"/>
                  </a:cubicBezTo>
                  <a:cubicBezTo>
                    <a:pt x="17392" y="18006"/>
                    <a:pt x="17392" y="17894"/>
                    <a:pt x="17532" y="17783"/>
                  </a:cubicBezTo>
                  <a:cubicBezTo>
                    <a:pt x="17953" y="16775"/>
                    <a:pt x="18234" y="15768"/>
                    <a:pt x="18655" y="14985"/>
                  </a:cubicBezTo>
                  <a:cubicBezTo>
                    <a:pt x="19075" y="12858"/>
                    <a:pt x="19216" y="10844"/>
                    <a:pt x="18655" y="8941"/>
                  </a:cubicBezTo>
                  <a:cubicBezTo>
                    <a:pt x="18234" y="7039"/>
                    <a:pt x="16831" y="5360"/>
                    <a:pt x="15288" y="4017"/>
                  </a:cubicBezTo>
                  <a:cubicBezTo>
                    <a:pt x="13605" y="2898"/>
                    <a:pt x="11501" y="1890"/>
                    <a:pt x="9397" y="2114"/>
                  </a:cubicBezTo>
                  <a:cubicBezTo>
                    <a:pt x="8977" y="2114"/>
                    <a:pt x="8416" y="2002"/>
                    <a:pt x="7855" y="2226"/>
                  </a:cubicBezTo>
                  <a:cubicBezTo>
                    <a:pt x="7434" y="2450"/>
                    <a:pt x="6732" y="2450"/>
                    <a:pt x="6312" y="2562"/>
                  </a:cubicBezTo>
                  <a:cubicBezTo>
                    <a:pt x="5049" y="3010"/>
                    <a:pt x="4208" y="3569"/>
                    <a:pt x="3506" y="4353"/>
                  </a:cubicBezTo>
                  <a:cubicBezTo>
                    <a:pt x="1964" y="5360"/>
                    <a:pt x="701" y="7374"/>
                    <a:pt x="0" y="9501"/>
                  </a:cubicBezTo>
                  <a:cubicBezTo>
                    <a:pt x="0" y="7374"/>
                    <a:pt x="842" y="5248"/>
                    <a:pt x="2525" y="334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917" name="Freeform 329"/>
            <p:cNvSpPr/>
            <p:nvPr/>
          </p:nvSpPr>
          <p:spPr>
            <a:xfrm>
              <a:off x="153315" y="160958"/>
              <a:ext cx="30602" cy="381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838"/>
                    <a:pt x="21092" y="14672"/>
                    <a:pt x="20075" y="16302"/>
                  </a:cubicBezTo>
                  <a:cubicBezTo>
                    <a:pt x="19059" y="17932"/>
                    <a:pt x="17788" y="19358"/>
                    <a:pt x="16264" y="20377"/>
                  </a:cubicBezTo>
                  <a:cubicBezTo>
                    <a:pt x="14739" y="21192"/>
                    <a:pt x="12706" y="21600"/>
                    <a:pt x="10927" y="21600"/>
                  </a:cubicBezTo>
                  <a:cubicBezTo>
                    <a:pt x="8894" y="21600"/>
                    <a:pt x="7115" y="21192"/>
                    <a:pt x="5336" y="20377"/>
                  </a:cubicBezTo>
                  <a:cubicBezTo>
                    <a:pt x="3812" y="19358"/>
                    <a:pt x="2287" y="17932"/>
                    <a:pt x="1271" y="16302"/>
                  </a:cubicBezTo>
                  <a:cubicBezTo>
                    <a:pt x="508" y="14672"/>
                    <a:pt x="0" y="12838"/>
                    <a:pt x="0" y="10800"/>
                  </a:cubicBezTo>
                  <a:cubicBezTo>
                    <a:pt x="0" y="8762"/>
                    <a:pt x="508" y="7132"/>
                    <a:pt x="1271" y="5298"/>
                  </a:cubicBezTo>
                  <a:cubicBezTo>
                    <a:pt x="2541" y="3668"/>
                    <a:pt x="3812" y="2242"/>
                    <a:pt x="5336" y="1223"/>
                  </a:cubicBezTo>
                  <a:cubicBezTo>
                    <a:pt x="7115" y="408"/>
                    <a:pt x="8894" y="0"/>
                    <a:pt x="10927" y="0"/>
                  </a:cubicBezTo>
                  <a:cubicBezTo>
                    <a:pt x="12706" y="0"/>
                    <a:pt x="14739" y="408"/>
                    <a:pt x="16264" y="1223"/>
                  </a:cubicBezTo>
                  <a:cubicBezTo>
                    <a:pt x="17788" y="2242"/>
                    <a:pt x="19313" y="3668"/>
                    <a:pt x="20075" y="5298"/>
                  </a:cubicBezTo>
                  <a:cubicBezTo>
                    <a:pt x="21092" y="7132"/>
                    <a:pt x="21600" y="8762"/>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918" name="Freeform 330"/>
            <p:cNvSpPr/>
            <p:nvPr/>
          </p:nvSpPr>
          <p:spPr>
            <a:xfrm>
              <a:off x="45323" y="145804"/>
              <a:ext cx="52157" cy="63332"/>
            </a:xfrm>
            <a:custGeom>
              <a:avLst/>
              <a:gdLst/>
              <a:ahLst/>
              <a:cxnLst>
                <a:cxn ang="0">
                  <a:pos x="wd2" y="hd2"/>
                </a:cxn>
                <a:cxn ang="5400000">
                  <a:pos x="wd2" y="hd2"/>
                </a:cxn>
                <a:cxn ang="10800000">
                  <a:pos x="wd2" y="hd2"/>
                </a:cxn>
                <a:cxn ang="16200000">
                  <a:pos x="wd2" y="hd2"/>
                </a:cxn>
              </a:cxnLst>
              <a:rect l="0" t="0" r="r" b="b"/>
              <a:pathLst>
                <a:path w="19681" h="18181" extrusionOk="0">
                  <a:moveTo>
                    <a:pt x="12902" y="526"/>
                  </a:moveTo>
                  <a:cubicBezTo>
                    <a:pt x="6246" y="-1644"/>
                    <a:pt x="1763" y="3420"/>
                    <a:pt x="676" y="6211"/>
                  </a:cubicBezTo>
                  <a:cubicBezTo>
                    <a:pt x="-1090" y="10345"/>
                    <a:pt x="1084" y="14995"/>
                    <a:pt x="1763" y="15925"/>
                  </a:cubicBezTo>
                  <a:cubicBezTo>
                    <a:pt x="2306" y="16752"/>
                    <a:pt x="7061" y="19956"/>
                    <a:pt x="18065" y="16856"/>
                  </a:cubicBezTo>
                  <a:cubicBezTo>
                    <a:pt x="17793" y="16856"/>
                    <a:pt x="20510" y="12308"/>
                    <a:pt x="19423" y="7864"/>
                  </a:cubicBezTo>
                  <a:cubicBezTo>
                    <a:pt x="17250" y="5487"/>
                    <a:pt x="18744" y="2180"/>
                    <a:pt x="12902" y="52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919" name="Freeform 331"/>
            <p:cNvSpPr/>
            <p:nvPr/>
          </p:nvSpPr>
          <p:spPr>
            <a:xfrm>
              <a:off x="41336" y="143359"/>
              <a:ext cx="55461" cy="67409"/>
            </a:xfrm>
            <a:custGeom>
              <a:avLst/>
              <a:gdLst/>
              <a:ahLst/>
              <a:cxnLst>
                <a:cxn ang="0">
                  <a:pos x="wd2" y="hd2"/>
                </a:cxn>
                <a:cxn ang="5400000">
                  <a:pos x="wd2" y="hd2"/>
                </a:cxn>
                <a:cxn ang="10800000">
                  <a:pos x="wd2" y="hd2"/>
                </a:cxn>
                <a:cxn ang="16200000">
                  <a:pos x="wd2" y="hd2"/>
                </a:cxn>
              </a:cxnLst>
              <a:rect l="0" t="0" r="r" b="b"/>
              <a:pathLst>
                <a:path w="21467" h="21065" extrusionOk="0">
                  <a:moveTo>
                    <a:pt x="17983" y="3925"/>
                  </a:moveTo>
                  <a:cubicBezTo>
                    <a:pt x="17147" y="3250"/>
                    <a:pt x="16172" y="2688"/>
                    <a:pt x="15196" y="2350"/>
                  </a:cubicBezTo>
                  <a:cubicBezTo>
                    <a:pt x="14778" y="2125"/>
                    <a:pt x="14081" y="2013"/>
                    <a:pt x="13663" y="2013"/>
                  </a:cubicBezTo>
                  <a:cubicBezTo>
                    <a:pt x="13245" y="1788"/>
                    <a:pt x="12548" y="1788"/>
                    <a:pt x="11991" y="1788"/>
                  </a:cubicBezTo>
                  <a:cubicBezTo>
                    <a:pt x="9901" y="1788"/>
                    <a:pt x="7671" y="2463"/>
                    <a:pt x="6277" y="3813"/>
                  </a:cubicBezTo>
                  <a:cubicBezTo>
                    <a:pt x="4744" y="5163"/>
                    <a:pt x="3212" y="6963"/>
                    <a:pt x="2793" y="8650"/>
                  </a:cubicBezTo>
                  <a:cubicBezTo>
                    <a:pt x="2375" y="10563"/>
                    <a:pt x="2375" y="12588"/>
                    <a:pt x="2793" y="14725"/>
                  </a:cubicBezTo>
                  <a:cubicBezTo>
                    <a:pt x="3072" y="15625"/>
                    <a:pt x="3630" y="16750"/>
                    <a:pt x="4048" y="17425"/>
                  </a:cubicBezTo>
                  <a:cubicBezTo>
                    <a:pt x="4187" y="17538"/>
                    <a:pt x="4187" y="17763"/>
                    <a:pt x="4326" y="17875"/>
                  </a:cubicBezTo>
                  <a:cubicBezTo>
                    <a:pt x="4466" y="18100"/>
                    <a:pt x="4744" y="18100"/>
                    <a:pt x="4744" y="18213"/>
                  </a:cubicBezTo>
                  <a:cubicBezTo>
                    <a:pt x="5162" y="18438"/>
                    <a:pt x="5720" y="18775"/>
                    <a:pt x="6138" y="19000"/>
                  </a:cubicBezTo>
                  <a:cubicBezTo>
                    <a:pt x="8228" y="19788"/>
                    <a:pt x="10458" y="20125"/>
                    <a:pt x="12966" y="19900"/>
                  </a:cubicBezTo>
                  <a:cubicBezTo>
                    <a:pt x="15196" y="19900"/>
                    <a:pt x="17704" y="19563"/>
                    <a:pt x="20073" y="19000"/>
                  </a:cubicBezTo>
                  <a:cubicBezTo>
                    <a:pt x="17704" y="19900"/>
                    <a:pt x="15475" y="20463"/>
                    <a:pt x="12966" y="20913"/>
                  </a:cubicBezTo>
                  <a:cubicBezTo>
                    <a:pt x="10458" y="21250"/>
                    <a:pt x="7950" y="21025"/>
                    <a:pt x="5302" y="20238"/>
                  </a:cubicBezTo>
                  <a:cubicBezTo>
                    <a:pt x="4744" y="20125"/>
                    <a:pt x="4326" y="19900"/>
                    <a:pt x="3630" y="19563"/>
                  </a:cubicBezTo>
                  <a:cubicBezTo>
                    <a:pt x="3212" y="19450"/>
                    <a:pt x="2793" y="19225"/>
                    <a:pt x="2654" y="19000"/>
                  </a:cubicBezTo>
                  <a:cubicBezTo>
                    <a:pt x="2654" y="19000"/>
                    <a:pt x="2515" y="18888"/>
                    <a:pt x="2375" y="18775"/>
                  </a:cubicBezTo>
                  <a:cubicBezTo>
                    <a:pt x="2375" y="18775"/>
                    <a:pt x="2236" y="18662"/>
                    <a:pt x="2236" y="18550"/>
                  </a:cubicBezTo>
                  <a:lnTo>
                    <a:pt x="2236" y="18438"/>
                  </a:lnTo>
                  <a:cubicBezTo>
                    <a:pt x="2097" y="18325"/>
                    <a:pt x="2097" y="18325"/>
                    <a:pt x="1957" y="18213"/>
                  </a:cubicBezTo>
                  <a:cubicBezTo>
                    <a:pt x="1539" y="17088"/>
                    <a:pt x="1121" y="16075"/>
                    <a:pt x="564" y="15063"/>
                  </a:cubicBezTo>
                  <a:cubicBezTo>
                    <a:pt x="-133" y="12813"/>
                    <a:pt x="-133" y="10563"/>
                    <a:pt x="285" y="8088"/>
                  </a:cubicBezTo>
                  <a:cubicBezTo>
                    <a:pt x="1121" y="5950"/>
                    <a:pt x="2654" y="3813"/>
                    <a:pt x="4466" y="2350"/>
                  </a:cubicBezTo>
                  <a:cubicBezTo>
                    <a:pt x="6556" y="775"/>
                    <a:pt x="9064" y="-350"/>
                    <a:pt x="11712" y="100"/>
                  </a:cubicBezTo>
                  <a:cubicBezTo>
                    <a:pt x="12548" y="100"/>
                    <a:pt x="13245" y="325"/>
                    <a:pt x="13802" y="438"/>
                  </a:cubicBezTo>
                  <a:cubicBezTo>
                    <a:pt x="14499" y="663"/>
                    <a:pt x="15057" y="775"/>
                    <a:pt x="15753" y="1113"/>
                  </a:cubicBezTo>
                  <a:cubicBezTo>
                    <a:pt x="16729" y="1788"/>
                    <a:pt x="17704" y="2463"/>
                    <a:pt x="18680" y="3475"/>
                  </a:cubicBezTo>
                  <a:cubicBezTo>
                    <a:pt x="20213" y="4938"/>
                    <a:pt x="21049" y="7188"/>
                    <a:pt x="21467" y="9438"/>
                  </a:cubicBezTo>
                  <a:cubicBezTo>
                    <a:pt x="20631" y="7413"/>
                    <a:pt x="19795" y="5275"/>
                    <a:pt x="17983" y="392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920" name="Freeform 332"/>
            <p:cNvSpPr/>
            <p:nvPr/>
          </p:nvSpPr>
          <p:spPr>
            <a:xfrm>
              <a:off x="58274" y="160958"/>
              <a:ext cx="30602" cy="381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838"/>
                    <a:pt x="21346" y="14672"/>
                    <a:pt x="20329" y="16302"/>
                  </a:cubicBezTo>
                  <a:cubicBezTo>
                    <a:pt x="19313" y="17932"/>
                    <a:pt x="17788" y="19358"/>
                    <a:pt x="16264" y="20377"/>
                  </a:cubicBezTo>
                  <a:cubicBezTo>
                    <a:pt x="14739" y="21192"/>
                    <a:pt x="12706" y="21600"/>
                    <a:pt x="10927" y="21600"/>
                  </a:cubicBezTo>
                  <a:cubicBezTo>
                    <a:pt x="8894" y="21600"/>
                    <a:pt x="7115" y="21192"/>
                    <a:pt x="5336" y="20377"/>
                  </a:cubicBezTo>
                  <a:cubicBezTo>
                    <a:pt x="3812" y="19358"/>
                    <a:pt x="2287" y="17932"/>
                    <a:pt x="1271" y="16302"/>
                  </a:cubicBezTo>
                  <a:cubicBezTo>
                    <a:pt x="508" y="14672"/>
                    <a:pt x="0" y="12838"/>
                    <a:pt x="0" y="10800"/>
                  </a:cubicBezTo>
                  <a:cubicBezTo>
                    <a:pt x="0" y="8762"/>
                    <a:pt x="508" y="7132"/>
                    <a:pt x="1271" y="5298"/>
                  </a:cubicBezTo>
                  <a:cubicBezTo>
                    <a:pt x="2541" y="3668"/>
                    <a:pt x="3812" y="2242"/>
                    <a:pt x="5336" y="1223"/>
                  </a:cubicBezTo>
                  <a:cubicBezTo>
                    <a:pt x="7115" y="408"/>
                    <a:pt x="8894" y="0"/>
                    <a:pt x="10927" y="0"/>
                  </a:cubicBezTo>
                  <a:cubicBezTo>
                    <a:pt x="12706" y="0"/>
                    <a:pt x="14739" y="408"/>
                    <a:pt x="16264" y="1223"/>
                  </a:cubicBezTo>
                  <a:cubicBezTo>
                    <a:pt x="17788" y="2242"/>
                    <a:pt x="19313" y="3668"/>
                    <a:pt x="20329" y="5298"/>
                  </a:cubicBezTo>
                  <a:cubicBezTo>
                    <a:pt x="21092" y="7132"/>
                    <a:pt x="21600" y="8762"/>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921" name="Freeform 333"/>
            <p:cNvSpPr/>
            <p:nvPr/>
          </p:nvSpPr>
          <p:spPr>
            <a:xfrm>
              <a:off x="105434" y="228639"/>
              <a:ext cx="31323" cy="2628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7200" y="0"/>
                    <a:pt x="14400" y="0"/>
                    <a:pt x="21600" y="0"/>
                  </a:cubicBezTo>
                  <a:cubicBezTo>
                    <a:pt x="21600" y="7101"/>
                    <a:pt x="21600" y="14203"/>
                    <a:pt x="21600" y="21600"/>
                  </a:cubicBezTo>
                  <a:cubicBezTo>
                    <a:pt x="14400" y="21600"/>
                    <a:pt x="7200" y="21600"/>
                    <a:pt x="0" y="21600"/>
                  </a:cubicBezTo>
                  <a:cubicBezTo>
                    <a:pt x="0" y="14203"/>
                    <a:pt x="0" y="7101"/>
                    <a:pt x="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922" name="Freeform 334"/>
            <p:cNvSpPr/>
            <p:nvPr/>
          </p:nvSpPr>
          <p:spPr>
            <a:xfrm>
              <a:off x="61514" y="206679"/>
              <a:ext cx="118083" cy="42534"/>
            </a:xfrm>
            <a:custGeom>
              <a:avLst/>
              <a:gdLst/>
              <a:ahLst/>
              <a:cxnLst>
                <a:cxn ang="0">
                  <a:pos x="wd2" y="hd2"/>
                </a:cxn>
                <a:cxn ang="5400000">
                  <a:pos x="wd2" y="hd2"/>
                </a:cxn>
                <a:cxn ang="10800000">
                  <a:pos x="wd2" y="hd2"/>
                </a:cxn>
                <a:cxn ang="16200000">
                  <a:pos x="wd2" y="hd2"/>
                </a:cxn>
              </a:cxnLst>
              <a:rect l="0" t="0" r="r" b="b"/>
              <a:pathLst>
                <a:path w="21600" h="21445" extrusionOk="0">
                  <a:moveTo>
                    <a:pt x="16332" y="18514"/>
                  </a:moveTo>
                  <a:cubicBezTo>
                    <a:pt x="15212" y="18151"/>
                    <a:pt x="14159" y="17425"/>
                    <a:pt x="13237" y="15973"/>
                  </a:cubicBezTo>
                  <a:cubicBezTo>
                    <a:pt x="12380" y="14521"/>
                    <a:pt x="11788" y="12343"/>
                    <a:pt x="11656" y="10165"/>
                  </a:cubicBezTo>
                  <a:cubicBezTo>
                    <a:pt x="11393" y="6897"/>
                    <a:pt x="11195" y="3449"/>
                    <a:pt x="10932" y="0"/>
                  </a:cubicBezTo>
                  <a:cubicBezTo>
                    <a:pt x="10668" y="3449"/>
                    <a:pt x="10405" y="6897"/>
                    <a:pt x="10207" y="10165"/>
                  </a:cubicBezTo>
                  <a:cubicBezTo>
                    <a:pt x="9944" y="12524"/>
                    <a:pt x="9417" y="14521"/>
                    <a:pt x="8561" y="15973"/>
                  </a:cubicBezTo>
                  <a:cubicBezTo>
                    <a:pt x="7705" y="17425"/>
                    <a:pt x="6585" y="18514"/>
                    <a:pt x="5532" y="18514"/>
                  </a:cubicBezTo>
                  <a:cubicBezTo>
                    <a:pt x="4346" y="18514"/>
                    <a:pt x="3227" y="18151"/>
                    <a:pt x="2305" y="16518"/>
                  </a:cubicBezTo>
                  <a:cubicBezTo>
                    <a:pt x="1317" y="15247"/>
                    <a:pt x="395" y="13250"/>
                    <a:pt x="0" y="10528"/>
                  </a:cubicBezTo>
                  <a:cubicBezTo>
                    <a:pt x="132" y="13613"/>
                    <a:pt x="790" y="16336"/>
                    <a:pt x="1778" y="18151"/>
                  </a:cubicBezTo>
                  <a:cubicBezTo>
                    <a:pt x="2766" y="19785"/>
                    <a:pt x="4149" y="21055"/>
                    <a:pt x="5400" y="21418"/>
                  </a:cubicBezTo>
                  <a:cubicBezTo>
                    <a:pt x="6783" y="21600"/>
                    <a:pt x="8166" y="20874"/>
                    <a:pt x="9351" y="19059"/>
                  </a:cubicBezTo>
                  <a:cubicBezTo>
                    <a:pt x="9944" y="18151"/>
                    <a:pt x="10405" y="16881"/>
                    <a:pt x="10800" y="15247"/>
                  </a:cubicBezTo>
                  <a:cubicBezTo>
                    <a:pt x="11261" y="16881"/>
                    <a:pt x="11788" y="18151"/>
                    <a:pt x="12380" y="19059"/>
                  </a:cubicBezTo>
                  <a:cubicBezTo>
                    <a:pt x="13566" y="20874"/>
                    <a:pt x="14949" y="21600"/>
                    <a:pt x="16200" y="21418"/>
                  </a:cubicBezTo>
                  <a:cubicBezTo>
                    <a:pt x="17451" y="21418"/>
                    <a:pt x="18900" y="20148"/>
                    <a:pt x="19888" y="18151"/>
                  </a:cubicBezTo>
                  <a:cubicBezTo>
                    <a:pt x="20876" y="16336"/>
                    <a:pt x="21600" y="13250"/>
                    <a:pt x="21600" y="10528"/>
                  </a:cubicBezTo>
                  <a:cubicBezTo>
                    <a:pt x="21402" y="12887"/>
                    <a:pt x="20546" y="15066"/>
                    <a:pt x="19559" y="16518"/>
                  </a:cubicBezTo>
                  <a:cubicBezTo>
                    <a:pt x="18571" y="17607"/>
                    <a:pt x="17385" y="18514"/>
                    <a:pt x="16332" y="1851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923" name="Freeform 335"/>
            <p:cNvSpPr/>
            <p:nvPr/>
          </p:nvSpPr>
          <p:spPr>
            <a:xfrm>
              <a:off x="98292" y="198759"/>
              <a:ext cx="44834" cy="21602"/>
            </a:xfrm>
            <a:custGeom>
              <a:avLst/>
              <a:gdLst/>
              <a:ahLst/>
              <a:cxnLst>
                <a:cxn ang="0">
                  <a:pos x="wd2" y="hd2"/>
                </a:cxn>
                <a:cxn ang="5400000">
                  <a:pos x="wd2" y="hd2"/>
                </a:cxn>
                <a:cxn ang="10800000">
                  <a:pos x="wd2" y="hd2"/>
                </a:cxn>
                <a:cxn ang="16200000">
                  <a:pos x="wd2" y="hd2"/>
                </a:cxn>
              </a:cxnLst>
              <a:rect l="0" t="0" r="r" b="b"/>
              <a:pathLst>
                <a:path w="20074" h="21600" extrusionOk="0">
                  <a:moveTo>
                    <a:pt x="9969" y="0"/>
                  </a:moveTo>
                  <a:cubicBezTo>
                    <a:pt x="8196" y="0"/>
                    <a:pt x="2554" y="0"/>
                    <a:pt x="620" y="3600"/>
                  </a:cubicBezTo>
                  <a:cubicBezTo>
                    <a:pt x="-831" y="5760"/>
                    <a:pt x="297" y="11520"/>
                    <a:pt x="3682" y="17280"/>
                  </a:cubicBezTo>
                  <a:cubicBezTo>
                    <a:pt x="6100" y="20880"/>
                    <a:pt x="8196" y="21600"/>
                    <a:pt x="9808" y="21600"/>
                  </a:cubicBezTo>
                  <a:cubicBezTo>
                    <a:pt x="11581" y="21600"/>
                    <a:pt x="13838" y="20160"/>
                    <a:pt x="15933" y="17280"/>
                  </a:cubicBezTo>
                  <a:cubicBezTo>
                    <a:pt x="20124" y="11520"/>
                    <a:pt x="20769" y="5760"/>
                    <a:pt x="19479" y="3600"/>
                  </a:cubicBezTo>
                  <a:cubicBezTo>
                    <a:pt x="17706" y="0"/>
                    <a:pt x="11903" y="0"/>
                    <a:pt x="9969"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sp>
        <p:nvSpPr>
          <p:cNvPr id="1925" name="Title Text"/>
          <p:cNvSpPr txBox="1">
            <a:spLocks noGrp="1"/>
          </p:cNvSpPr>
          <p:nvPr>
            <p:ph type="title"/>
          </p:nvPr>
        </p:nvSpPr>
        <p:spPr>
          <a:xfrm>
            <a:off x="539999" y="179999"/>
            <a:ext cx="9000002" cy="900003"/>
          </a:xfrm>
          <a:prstGeom prst="rect">
            <a:avLst/>
          </a:prstGeom>
        </p:spPr>
        <p:txBody>
          <a:bodyPr>
            <a:normAutofit/>
          </a:bodyPr>
          <a:lstStyle>
            <a:lvl1pPr algn="l">
              <a:defRPr sz="4400" spc="0"/>
            </a:lvl1pPr>
          </a:lstStyle>
          <a:p>
            <a:r>
              <a:t>Title Text</a:t>
            </a:r>
          </a:p>
        </p:txBody>
      </p:sp>
      <p:sp>
        <p:nvSpPr>
          <p:cNvPr id="1926" name="Body Level One…"/>
          <p:cNvSpPr txBox="1">
            <a:spLocks noGrp="1"/>
          </p:cNvSpPr>
          <p:nvPr>
            <p:ph type="body" sz="quarter" idx="1"/>
          </p:nvPr>
        </p:nvSpPr>
        <p:spPr>
          <a:xfrm>
            <a:off x="539999" y="1260000"/>
            <a:ext cx="2897641" cy="1545122"/>
          </a:xfrm>
          <a:prstGeom prst="rect">
            <a:avLst/>
          </a:prstGeom>
        </p:spPr>
        <p:txBody>
          <a:bodyPr anchor="t"/>
          <a:lstStyle>
            <a:lvl1pPr marL="228600" indent="-228600">
              <a:buClrTx/>
              <a:buSzPct val="100000"/>
              <a:buFont typeface="Arial"/>
              <a:buChar char="•"/>
              <a:defRPr sz="2800" spc="0"/>
            </a:lvl1pPr>
            <a:lvl2pPr marL="723900" indent="-266700">
              <a:buClrTx/>
              <a:buSzPct val="100000"/>
              <a:buFont typeface="Arial"/>
              <a:buChar char="•"/>
              <a:defRPr sz="2800" spc="0"/>
            </a:lvl2pPr>
            <a:lvl3pPr marL="1234438" indent="-320038">
              <a:buClrTx/>
              <a:buSzPct val="100000"/>
              <a:buFont typeface="Arial"/>
              <a:buChar char="•"/>
              <a:defRPr sz="2800" spc="0"/>
            </a:lvl3pPr>
            <a:lvl4pPr marL="1727200" indent="-355600">
              <a:buClrTx/>
              <a:buSzPct val="100000"/>
              <a:buFont typeface="Arial"/>
              <a:buChar char="•"/>
              <a:defRPr sz="2800" spc="0"/>
            </a:lvl4pPr>
            <a:lvl5pPr marL="2184400" indent="-355600">
              <a:buClrTx/>
              <a:buSzPct val="100000"/>
              <a:buFont typeface="Arial"/>
              <a:buChar char="•"/>
              <a:defRPr sz="2800" spc="0"/>
            </a:lvl5pPr>
          </a:lstStyle>
          <a:p>
            <a:r>
              <a:t>Body Level One</a:t>
            </a:r>
          </a:p>
          <a:p>
            <a:pPr lvl="1"/>
            <a:r>
              <a:t>Body Level Two</a:t>
            </a:r>
          </a:p>
          <a:p>
            <a:pPr lvl="2"/>
            <a:r>
              <a:t>Body Level Three</a:t>
            </a:r>
          </a:p>
          <a:p>
            <a:pPr lvl="3"/>
            <a:r>
              <a:t>Body Level Four</a:t>
            </a:r>
          </a:p>
          <a:p>
            <a:pPr lvl="4"/>
            <a:r>
              <a:t>Body Level Five</a:t>
            </a:r>
          </a:p>
        </p:txBody>
      </p:sp>
      <p:sp>
        <p:nvSpPr>
          <p:cNvPr id="19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4"/>
          <p:cNvSpPr/>
          <p:nvPr/>
        </p:nvSpPr>
        <p:spPr>
          <a:xfrm>
            <a:off x="-1" y="5040000"/>
            <a:ext cx="10080002" cy="630002"/>
          </a:xfrm>
          <a:prstGeom prst="rect">
            <a:avLst/>
          </a:prstGeom>
          <a:solidFill>
            <a:srgbClr val="9ECF6C"/>
          </a:solidFill>
          <a:ln w="12700">
            <a:miter lim="400000"/>
          </a:ln>
        </p:spPr>
        <p:txBody>
          <a:bodyPr lIns="45718" tIns="45718" rIns="45718" bIns="45718" anchor="ctr"/>
          <a:lstStyle/>
          <a:p>
            <a:pPr>
              <a:defRPr spc="-1"/>
            </a:pPr>
            <a:endParaRPr/>
          </a:p>
        </p:txBody>
      </p:sp>
      <p:grpSp>
        <p:nvGrpSpPr>
          <p:cNvPr id="26" name="Group 5"/>
          <p:cNvGrpSpPr/>
          <p:nvPr/>
        </p:nvGrpSpPr>
        <p:grpSpPr>
          <a:xfrm>
            <a:off x="2727371" y="4707614"/>
            <a:ext cx="507231" cy="664351"/>
            <a:chOff x="0" y="1"/>
            <a:chExt cx="507230" cy="664350"/>
          </a:xfrm>
        </p:grpSpPr>
        <p:sp>
          <p:nvSpPr>
            <p:cNvPr id="3" name="Freeform 6"/>
            <p:cNvSpPr/>
            <p:nvPr/>
          </p:nvSpPr>
          <p:spPr>
            <a:xfrm>
              <a:off x="418309" y="455147"/>
              <a:ext cx="88922" cy="9720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20"/>
                    <a:pt x="21075" y="14560"/>
                    <a:pt x="20113" y="16240"/>
                  </a:cubicBezTo>
                  <a:cubicBezTo>
                    <a:pt x="19151" y="17840"/>
                    <a:pt x="17840" y="19200"/>
                    <a:pt x="16178" y="20160"/>
                  </a:cubicBezTo>
                  <a:cubicBezTo>
                    <a:pt x="14517" y="21120"/>
                    <a:pt x="12680" y="21600"/>
                    <a:pt x="10844" y="21600"/>
                  </a:cubicBezTo>
                  <a:cubicBezTo>
                    <a:pt x="8920" y="21600"/>
                    <a:pt x="7083" y="21120"/>
                    <a:pt x="5422" y="20160"/>
                  </a:cubicBezTo>
                  <a:cubicBezTo>
                    <a:pt x="3760" y="19200"/>
                    <a:pt x="2449" y="17840"/>
                    <a:pt x="1487" y="16240"/>
                  </a:cubicBezTo>
                  <a:cubicBezTo>
                    <a:pt x="525" y="14560"/>
                    <a:pt x="0" y="12720"/>
                    <a:pt x="0" y="10800"/>
                  </a:cubicBezTo>
                  <a:cubicBezTo>
                    <a:pt x="0" y="8880"/>
                    <a:pt x="525" y="7040"/>
                    <a:pt x="1487" y="5360"/>
                  </a:cubicBezTo>
                  <a:cubicBezTo>
                    <a:pt x="2449" y="3760"/>
                    <a:pt x="3760" y="2400"/>
                    <a:pt x="5422" y="1440"/>
                  </a:cubicBezTo>
                  <a:cubicBezTo>
                    <a:pt x="7083" y="480"/>
                    <a:pt x="8920" y="0"/>
                    <a:pt x="10844" y="0"/>
                  </a:cubicBezTo>
                  <a:cubicBezTo>
                    <a:pt x="12680" y="0"/>
                    <a:pt x="14517" y="480"/>
                    <a:pt x="16178" y="1440"/>
                  </a:cubicBezTo>
                  <a:cubicBezTo>
                    <a:pt x="17840" y="2400"/>
                    <a:pt x="19151" y="3760"/>
                    <a:pt x="20113" y="5360"/>
                  </a:cubicBezTo>
                  <a:cubicBezTo>
                    <a:pt x="21075" y="7040"/>
                    <a:pt x="21600" y="8880"/>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 name="Freeform 7"/>
            <p:cNvSpPr/>
            <p:nvPr/>
          </p:nvSpPr>
          <p:spPr>
            <a:xfrm>
              <a:off x="321220" y="443987"/>
              <a:ext cx="153759" cy="193793"/>
            </a:xfrm>
            <a:custGeom>
              <a:avLst/>
              <a:gdLst/>
              <a:ahLst/>
              <a:cxnLst>
                <a:cxn ang="0">
                  <a:pos x="wd2" y="hd2"/>
                </a:cxn>
                <a:cxn ang="5400000">
                  <a:pos x="wd2" y="hd2"/>
                </a:cxn>
                <a:cxn ang="10800000">
                  <a:pos x="wd2" y="hd2"/>
                </a:cxn>
                <a:cxn ang="16200000">
                  <a:pos x="wd2" y="hd2"/>
                </a:cxn>
              </a:cxnLst>
              <a:rect l="0" t="0" r="r" b="b"/>
              <a:pathLst>
                <a:path w="17374" h="20434" extrusionOk="0">
                  <a:moveTo>
                    <a:pt x="16381" y="17159"/>
                  </a:moveTo>
                  <a:cubicBezTo>
                    <a:pt x="20123" y="3948"/>
                    <a:pt x="12231" y="5732"/>
                    <a:pt x="10157" y="0"/>
                  </a:cubicBezTo>
                  <a:cubicBezTo>
                    <a:pt x="7187" y="1367"/>
                    <a:pt x="4218" y="2695"/>
                    <a:pt x="1248" y="4062"/>
                  </a:cubicBezTo>
                  <a:cubicBezTo>
                    <a:pt x="1248" y="3948"/>
                    <a:pt x="-1477" y="16703"/>
                    <a:pt x="1126" y="19512"/>
                  </a:cubicBezTo>
                  <a:cubicBezTo>
                    <a:pt x="3160" y="21600"/>
                    <a:pt x="15608" y="19854"/>
                    <a:pt x="16381" y="1715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5" name="Freeform 8"/>
            <p:cNvSpPr/>
            <p:nvPr/>
          </p:nvSpPr>
          <p:spPr>
            <a:xfrm>
              <a:off x="331909" y="552024"/>
              <a:ext cx="91082" cy="47125"/>
            </a:xfrm>
            <a:custGeom>
              <a:avLst/>
              <a:gdLst/>
              <a:ahLst/>
              <a:cxnLst>
                <a:cxn ang="0">
                  <a:pos x="wd2" y="hd2"/>
                </a:cxn>
                <a:cxn ang="5400000">
                  <a:pos x="wd2" y="hd2"/>
                </a:cxn>
                <a:cxn ang="10800000">
                  <a:pos x="wd2" y="hd2"/>
                </a:cxn>
                <a:cxn ang="16200000">
                  <a:pos x="wd2" y="hd2"/>
                </a:cxn>
              </a:cxnLst>
              <a:rect l="0" t="0" r="r" b="b"/>
              <a:pathLst>
                <a:path w="21600" h="20789" extrusionOk="0">
                  <a:moveTo>
                    <a:pt x="2903" y="9989"/>
                  </a:moveTo>
                  <a:cubicBezTo>
                    <a:pt x="4440" y="6971"/>
                    <a:pt x="6318" y="4113"/>
                    <a:pt x="8452" y="2683"/>
                  </a:cubicBezTo>
                  <a:cubicBezTo>
                    <a:pt x="12636" y="-811"/>
                    <a:pt x="17417" y="-811"/>
                    <a:pt x="21600" y="2207"/>
                  </a:cubicBezTo>
                  <a:cubicBezTo>
                    <a:pt x="17075" y="2207"/>
                    <a:pt x="13148" y="2683"/>
                    <a:pt x="9221" y="6018"/>
                  </a:cubicBezTo>
                  <a:cubicBezTo>
                    <a:pt x="7428" y="7448"/>
                    <a:pt x="5549" y="9513"/>
                    <a:pt x="4013" y="11895"/>
                  </a:cubicBezTo>
                  <a:cubicBezTo>
                    <a:pt x="2647" y="14436"/>
                    <a:pt x="1110" y="17295"/>
                    <a:pt x="0" y="20789"/>
                  </a:cubicBezTo>
                  <a:cubicBezTo>
                    <a:pt x="342" y="16818"/>
                    <a:pt x="1281" y="12848"/>
                    <a:pt x="2903" y="998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6" name="Freeform 9"/>
            <p:cNvSpPr/>
            <p:nvPr/>
          </p:nvSpPr>
          <p:spPr>
            <a:xfrm>
              <a:off x="220378" y="428507"/>
              <a:ext cx="130973" cy="235845"/>
            </a:xfrm>
            <a:custGeom>
              <a:avLst/>
              <a:gdLst/>
              <a:ahLst/>
              <a:cxnLst>
                <a:cxn ang="0">
                  <a:pos x="wd2" y="hd2"/>
                </a:cxn>
                <a:cxn ang="5400000">
                  <a:pos x="wd2" y="hd2"/>
                </a:cxn>
                <a:cxn ang="10800000">
                  <a:pos x="wd2" y="hd2"/>
                </a:cxn>
                <a:cxn ang="16200000">
                  <a:pos x="wd2" y="hd2"/>
                </a:cxn>
              </a:cxnLst>
              <a:rect l="0" t="0" r="r" b="b"/>
              <a:pathLst>
                <a:path w="19500" h="21121" extrusionOk="0">
                  <a:moveTo>
                    <a:pt x="15534" y="19827"/>
                  </a:moveTo>
                  <a:cubicBezTo>
                    <a:pt x="19500" y="17344"/>
                    <a:pt x="19339" y="6351"/>
                    <a:pt x="19500" y="870"/>
                  </a:cubicBezTo>
                  <a:cubicBezTo>
                    <a:pt x="13872" y="580"/>
                    <a:pt x="8244" y="290"/>
                    <a:pt x="2670" y="0"/>
                  </a:cubicBezTo>
                  <a:cubicBezTo>
                    <a:pt x="2509" y="0"/>
                    <a:pt x="-2100" y="17441"/>
                    <a:pt x="1169" y="19827"/>
                  </a:cubicBezTo>
                  <a:cubicBezTo>
                    <a:pt x="3635" y="21600"/>
                    <a:pt x="12747" y="21503"/>
                    <a:pt x="15534" y="1982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 name="Freeform 10"/>
            <p:cNvSpPr/>
            <p:nvPr/>
          </p:nvSpPr>
          <p:spPr>
            <a:xfrm>
              <a:off x="105468" y="428507"/>
              <a:ext cx="131175" cy="235845"/>
            </a:xfrm>
            <a:custGeom>
              <a:avLst/>
              <a:gdLst/>
              <a:ahLst/>
              <a:cxnLst>
                <a:cxn ang="0">
                  <a:pos x="wd2" y="hd2"/>
                </a:cxn>
                <a:cxn ang="5400000">
                  <a:pos x="wd2" y="hd2"/>
                </a:cxn>
                <a:cxn ang="10800000">
                  <a:pos x="wd2" y="hd2"/>
                </a:cxn>
                <a:cxn ang="16200000">
                  <a:pos x="wd2" y="hd2"/>
                </a:cxn>
              </a:cxnLst>
              <a:rect l="0" t="0" r="r" b="b"/>
              <a:pathLst>
                <a:path w="19529" h="21121" extrusionOk="0">
                  <a:moveTo>
                    <a:pt x="3966" y="19827"/>
                  </a:moveTo>
                  <a:cubicBezTo>
                    <a:pt x="0" y="17344"/>
                    <a:pt x="161" y="6351"/>
                    <a:pt x="0" y="870"/>
                  </a:cubicBezTo>
                  <a:cubicBezTo>
                    <a:pt x="5628" y="580"/>
                    <a:pt x="11202" y="290"/>
                    <a:pt x="16830" y="0"/>
                  </a:cubicBezTo>
                  <a:cubicBezTo>
                    <a:pt x="17312" y="6609"/>
                    <a:pt x="21600" y="17441"/>
                    <a:pt x="18277" y="19827"/>
                  </a:cubicBezTo>
                  <a:cubicBezTo>
                    <a:pt x="15811" y="21600"/>
                    <a:pt x="6753" y="21503"/>
                    <a:pt x="3966" y="1982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 name="Freeform 11"/>
            <p:cNvSpPr/>
            <p:nvPr/>
          </p:nvSpPr>
          <p:spPr>
            <a:xfrm>
              <a:off x="222058" y="554507"/>
              <a:ext cx="12702" cy="95402"/>
            </a:xfrm>
            <a:custGeom>
              <a:avLst/>
              <a:gdLst/>
              <a:ahLst/>
              <a:cxnLst>
                <a:cxn ang="0">
                  <a:pos x="wd2" y="hd2"/>
                </a:cxn>
                <a:cxn ang="5400000">
                  <a:pos x="wd2" y="hd2"/>
                </a:cxn>
                <a:cxn ang="10800000">
                  <a:pos x="wd2" y="hd2"/>
                </a:cxn>
                <a:cxn ang="16200000">
                  <a:pos x="wd2" y="hd2"/>
                </a:cxn>
              </a:cxnLst>
              <a:rect l="0" t="0" r="r" b="b"/>
              <a:pathLst>
                <a:path w="21600" h="21600" extrusionOk="0">
                  <a:moveTo>
                    <a:pt x="0" y="10841"/>
                  </a:moveTo>
                  <a:cubicBezTo>
                    <a:pt x="0" y="7336"/>
                    <a:pt x="2592" y="3586"/>
                    <a:pt x="10368" y="0"/>
                  </a:cubicBezTo>
                  <a:cubicBezTo>
                    <a:pt x="18144" y="3586"/>
                    <a:pt x="21600" y="7336"/>
                    <a:pt x="21600" y="10841"/>
                  </a:cubicBezTo>
                  <a:cubicBezTo>
                    <a:pt x="18144" y="14590"/>
                    <a:pt x="18144" y="18095"/>
                    <a:pt x="10368" y="21600"/>
                  </a:cubicBezTo>
                  <a:cubicBezTo>
                    <a:pt x="2592" y="18095"/>
                    <a:pt x="0" y="14346"/>
                    <a:pt x="0" y="10841"/>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 name="Freeform 12"/>
            <p:cNvSpPr/>
            <p:nvPr/>
          </p:nvSpPr>
          <p:spPr>
            <a:xfrm>
              <a:off x="128508" y="419507"/>
              <a:ext cx="199443" cy="192602"/>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7213" y="17764"/>
                    <a:pt x="0" y="15746"/>
                    <a:pt x="0" y="10174"/>
                  </a:cubicBezTo>
                  <a:cubicBezTo>
                    <a:pt x="0" y="4562"/>
                    <a:pt x="4796" y="0"/>
                    <a:pt x="10800" y="0"/>
                  </a:cubicBezTo>
                  <a:cubicBezTo>
                    <a:pt x="16804" y="0"/>
                    <a:pt x="21600" y="4562"/>
                    <a:pt x="21600" y="10174"/>
                  </a:cubicBezTo>
                  <a:cubicBezTo>
                    <a:pt x="21600" y="15746"/>
                    <a:pt x="14387" y="17764"/>
                    <a:pt x="10800"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0" name="Freeform 13"/>
            <p:cNvSpPr/>
            <p:nvPr/>
          </p:nvSpPr>
          <p:spPr>
            <a:xfrm>
              <a:off x="305629" y="1"/>
              <a:ext cx="150004" cy="291348"/>
            </a:xfrm>
            <a:custGeom>
              <a:avLst/>
              <a:gdLst/>
              <a:ahLst/>
              <a:cxnLst>
                <a:cxn ang="0">
                  <a:pos x="wd2" y="hd2"/>
                </a:cxn>
                <a:cxn ang="5400000">
                  <a:pos x="wd2" y="hd2"/>
                </a:cxn>
                <a:cxn ang="10800000">
                  <a:pos x="wd2" y="hd2"/>
                </a:cxn>
                <a:cxn ang="16200000">
                  <a:pos x="wd2" y="hd2"/>
                </a:cxn>
              </a:cxnLst>
              <a:rect l="0" t="0" r="r" b="b"/>
              <a:pathLst>
                <a:path w="19397" h="21370" extrusionOk="0">
                  <a:moveTo>
                    <a:pt x="1722" y="9355"/>
                  </a:moveTo>
                  <a:cubicBezTo>
                    <a:pt x="978" y="17884"/>
                    <a:pt x="559" y="16617"/>
                    <a:pt x="0" y="20235"/>
                  </a:cubicBezTo>
                  <a:cubicBezTo>
                    <a:pt x="2653" y="20604"/>
                    <a:pt x="5353" y="21000"/>
                    <a:pt x="8007" y="21370"/>
                  </a:cubicBezTo>
                  <a:cubicBezTo>
                    <a:pt x="11312" y="18122"/>
                    <a:pt x="7588" y="20551"/>
                    <a:pt x="17876" y="11626"/>
                  </a:cubicBezTo>
                  <a:cubicBezTo>
                    <a:pt x="21600" y="8299"/>
                    <a:pt x="17597" y="483"/>
                    <a:pt x="15316" y="8"/>
                  </a:cubicBezTo>
                  <a:cubicBezTo>
                    <a:pt x="13872" y="-230"/>
                    <a:pt x="2002" y="4972"/>
                    <a:pt x="1722" y="935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1" name="Freeform 14"/>
            <p:cNvSpPr/>
            <p:nvPr/>
          </p:nvSpPr>
          <p:spPr>
            <a:xfrm>
              <a:off x="317509" y="58562"/>
              <a:ext cx="109058" cy="230267"/>
            </a:xfrm>
            <a:custGeom>
              <a:avLst/>
              <a:gdLst/>
              <a:ahLst/>
              <a:cxnLst>
                <a:cxn ang="0">
                  <a:pos x="wd2" y="hd2"/>
                </a:cxn>
                <a:cxn ang="5400000">
                  <a:pos x="wd2" y="hd2"/>
                </a:cxn>
                <a:cxn ang="10800000">
                  <a:pos x="wd2" y="hd2"/>
                </a:cxn>
                <a:cxn ang="16200000">
                  <a:pos x="wd2" y="hd2"/>
                </a:cxn>
              </a:cxnLst>
              <a:rect l="0" t="0" r="r" b="b"/>
              <a:pathLst>
                <a:path w="20196" h="21321" extrusionOk="0">
                  <a:moveTo>
                    <a:pt x="5133" y="6988"/>
                  </a:moveTo>
                  <a:cubicBezTo>
                    <a:pt x="1267" y="17421"/>
                    <a:pt x="1733" y="15921"/>
                    <a:pt x="0" y="20388"/>
                  </a:cubicBezTo>
                  <a:cubicBezTo>
                    <a:pt x="2533" y="20721"/>
                    <a:pt x="5067" y="21021"/>
                    <a:pt x="7600" y="21321"/>
                  </a:cubicBezTo>
                  <a:cubicBezTo>
                    <a:pt x="11267" y="17088"/>
                    <a:pt x="7600" y="20588"/>
                    <a:pt x="18667" y="8588"/>
                  </a:cubicBezTo>
                  <a:cubicBezTo>
                    <a:pt x="21600" y="5554"/>
                    <a:pt x="19933" y="521"/>
                    <a:pt x="16867" y="21"/>
                  </a:cubicBezTo>
                  <a:cubicBezTo>
                    <a:pt x="14800" y="-279"/>
                    <a:pt x="6800" y="2688"/>
                    <a:pt x="5133" y="698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2" name="Freeform 15"/>
            <p:cNvSpPr/>
            <p:nvPr/>
          </p:nvSpPr>
          <p:spPr>
            <a:xfrm>
              <a:off x="0" y="1"/>
              <a:ext cx="150830" cy="291348"/>
            </a:xfrm>
            <a:custGeom>
              <a:avLst/>
              <a:gdLst/>
              <a:ahLst/>
              <a:cxnLst>
                <a:cxn ang="0">
                  <a:pos x="wd2" y="hd2"/>
                </a:cxn>
                <a:cxn ang="5400000">
                  <a:pos x="wd2" y="hd2"/>
                </a:cxn>
                <a:cxn ang="10800000">
                  <a:pos x="wd2" y="hd2"/>
                </a:cxn>
                <a:cxn ang="16200000">
                  <a:pos x="wd2" y="hd2"/>
                </a:cxn>
              </a:cxnLst>
              <a:rect l="0" t="0" r="r" b="b"/>
              <a:pathLst>
                <a:path w="19337" h="21370" extrusionOk="0">
                  <a:moveTo>
                    <a:pt x="17629" y="9355"/>
                  </a:moveTo>
                  <a:cubicBezTo>
                    <a:pt x="18322" y="17884"/>
                    <a:pt x="18737" y="16617"/>
                    <a:pt x="19337" y="20235"/>
                  </a:cubicBezTo>
                  <a:cubicBezTo>
                    <a:pt x="16660" y="20604"/>
                    <a:pt x="14029" y="21000"/>
                    <a:pt x="11399" y="21370"/>
                  </a:cubicBezTo>
                  <a:cubicBezTo>
                    <a:pt x="8122" y="18122"/>
                    <a:pt x="11814" y="20551"/>
                    <a:pt x="1568" y="11626"/>
                  </a:cubicBezTo>
                  <a:cubicBezTo>
                    <a:pt x="-2263" y="8299"/>
                    <a:pt x="1845" y="483"/>
                    <a:pt x="4152" y="8"/>
                  </a:cubicBezTo>
                  <a:cubicBezTo>
                    <a:pt x="5537" y="-230"/>
                    <a:pt x="17352" y="4972"/>
                    <a:pt x="17629" y="935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3" name="Freeform 16"/>
            <p:cNvSpPr/>
            <p:nvPr/>
          </p:nvSpPr>
          <p:spPr>
            <a:xfrm>
              <a:off x="29426" y="58563"/>
              <a:ext cx="109164" cy="231346"/>
            </a:xfrm>
            <a:custGeom>
              <a:avLst/>
              <a:gdLst/>
              <a:ahLst/>
              <a:cxnLst>
                <a:cxn ang="0">
                  <a:pos x="wd2" y="hd2"/>
                </a:cxn>
                <a:cxn ang="5400000">
                  <a:pos x="wd2" y="hd2"/>
                </a:cxn>
                <a:cxn ang="10800000">
                  <a:pos x="wd2" y="hd2"/>
                </a:cxn>
                <a:cxn ang="16200000">
                  <a:pos x="wd2" y="hd2"/>
                </a:cxn>
              </a:cxnLst>
              <a:rect l="0" t="0" r="r" b="b"/>
              <a:pathLst>
                <a:path w="20277" h="21322" extrusionOk="0">
                  <a:moveTo>
                    <a:pt x="15128" y="6955"/>
                  </a:moveTo>
                  <a:cubicBezTo>
                    <a:pt x="19073" y="17340"/>
                    <a:pt x="18538" y="15847"/>
                    <a:pt x="20277" y="20293"/>
                  </a:cubicBezTo>
                  <a:cubicBezTo>
                    <a:pt x="17803" y="20658"/>
                    <a:pt x="15328" y="20990"/>
                    <a:pt x="12854" y="21322"/>
                  </a:cubicBezTo>
                  <a:cubicBezTo>
                    <a:pt x="9109" y="17108"/>
                    <a:pt x="12854" y="20625"/>
                    <a:pt x="1553" y="8681"/>
                  </a:cubicBezTo>
                  <a:cubicBezTo>
                    <a:pt x="-1323" y="5528"/>
                    <a:pt x="81" y="518"/>
                    <a:pt x="3425" y="21"/>
                  </a:cubicBezTo>
                  <a:cubicBezTo>
                    <a:pt x="5431" y="-278"/>
                    <a:pt x="13456" y="2675"/>
                    <a:pt x="15128" y="695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4" name="Freeform 17"/>
            <p:cNvSpPr/>
            <p:nvPr/>
          </p:nvSpPr>
          <p:spPr>
            <a:xfrm>
              <a:off x="25252" y="177227"/>
              <a:ext cx="405668" cy="355682"/>
            </a:xfrm>
            <a:custGeom>
              <a:avLst/>
              <a:gdLst/>
              <a:ahLst/>
              <a:cxnLst>
                <a:cxn ang="0">
                  <a:pos x="wd2" y="hd2"/>
                </a:cxn>
                <a:cxn ang="5400000">
                  <a:pos x="wd2" y="hd2"/>
                </a:cxn>
                <a:cxn ang="10800000">
                  <a:pos x="wd2" y="hd2"/>
                </a:cxn>
                <a:cxn ang="16200000">
                  <a:pos x="wd2" y="hd2"/>
                </a:cxn>
              </a:cxnLst>
              <a:rect l="0" t="0" r="r" b="b"/>
              <a:pathLst>
                <a:path w="17754" h="21600" extrusionOk="0">
                  <a:moveTo>
                    <a:pt x="8883" y="0"/>
                  </a:moveTo>
                  <a:cubicBezTo>
                    <a:pt x="13767" y="0"/>
                    <a:pt x="16004" y="2908"/>
                    <a:pt x="16004" y="6930"/>
                  </a:cubicBezTo>
                  <a:cubicBezTo>
                    <a:pt x="16004" y="10297"/>
                    <a:pt x="19675" y="15282"/>
                    <a:pt x="16382" y="18561"/>
                  </a:cubicBezTo>
                  <a:cubicBezTo>
                    <a:pt x="14791" y="20179"/>
                    <a:pt x="12065" y="21600"/>
                    <a:pt x="8883" y="21600"/>
                  </a:cubicBezTo>
                  <a:cubicBezTo>
                    <a:pt x="5685" y="21600"/>
                    <a:pt x="2975" y="20179"/>
                    <a:pt x="1368" y="18561"/>
                  </a:cubicBezTo>
                  <a:cubicBezTo>
                    <a:pt x="-1925" y="15216"/>
                    <a:pt x="1762" y="10297"/>
                    <a:pt x="1762" y="6930"/>
                  </a:cubicBezTo>
                  <a:cubicBezTo>
                    <a:pt x="1762" y="2908"/>
                    <a:pt x="3936" y="0"/>
                    <a:pt x="8883"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5" name="Freeform 18"/>
            <p:cNvSpPr/>
            <p:nvPr/>
          </p:nvSpPr>
          <p:spPr>
            <a:xfrm>
              <a:off x="49670" y="225910"/>
              <a:ext cx="354720" cy="294399"/>
            </a:xfrm>
            <a:custGeom>
              <a:avLst/>
              <a:gdLst/>
              <a:ahLst/>
              <a:cxnLst>
                <a:cxn ang="0">
                  <a:pos x="wd2" y="hd2"/>
                </a:cxn>
                <a:cxn ang="5400000">
                  <a:pos x="wd2" y="hd2"/>
                </a:cxn>
                <a:cxn ang="10800000">
                  <a:pos x="wd2" y="hd2"/>
                </a:cxn>
                <a:cxn ang="16200000">
                  <a:pos x="wd2" y="hd2"/>
                </a:cxn>
              </a:cxnLst>
              <a:rect l="0" t="0" r="r" b="b"/>
              <a:pathLst>
                <a:path w="19779" h="21358" extrusionOk="0">
                  <a:moveTo>
                    <a:pt x="10759" y="724"/>
                  </a:moveTo>
                  <a:cubicBezTo>
                    <a:pt x="10217" y="-242"/>
                    <a:pt x="9715" y="-242"/>
                    <a:pt x="9153" y="724"/>
                  </a:cubicBezTo>
                  <a:cubicBezTo>
                    <a:pt x="7868" y="2892"/>
                    <a:pt x="5821" y="7567"/>
                    <a:pt x="5700" y="11433"/>
                  </a:cubicBezTo>
                  <a:cubicBezTo>
                    <a:pt x="3352" y="11015"/>
                    <a:pt x="702" y="11172"/>
                    <a:pt x="140" y="12791"/>
                  </a:cubicBezTo>
                  <a:cubicBezTo>
                    <a:pt x="-904" y="15978"/>
                    <a:pt x="4034" y="21358"/>
                    <a:pt x="9896" y="21358"/>
                  </a:cubicBezTo>
                  <a:cubicBezTo>
                    <a:pt x="15838" y="21358"/>
                    <a:pt x="20696" y="15978"/>
                    <a:pt x="19632" y="12791"/>
                  </a:cubicBezTo>
                  <a:cubicBezTo>
                    <a:pt x="19231" y="11172"/>
                    <a:pt x="16500" y="11015"/>
                    <a:pt x="14232" y="11433"/>
                  </a:cubicBezTo>
                  <a:cubicBezTo>
                    <a:pt x="14092" y="7567"/>
                    <a:pt x="12064" y="2892"/>
                    <a:pt x="10759" y="72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6" name="Freeform 19"/>
            <p:cNvSpPr/>
            <p:nvPr/>
          </p:nvSpPr>
          <p:spPr>
            <a:xfrm>
              <a:off x="144433" y="436067"/>
              <a:ext cx="167601" cy="60842"/>
            </a:xfrm>
            <a:custGeom>
              <a:avLst/>
              <a:gdLst/>
              <a:ahLst/>
              <a:cxnLst>
                <a:cxn ang="0">
                  <a:pos x="wd2" y="hd2"/>
                </a:cxn>
                <a:cxn ang="5400000">
                  <a:pos x="wd2" y="hd2"/>
                </a:cxn>
                <a:cxn ang="10800000">
                  <a:pos x="wd2" y="hd2"/>
                </a:cxn>
                <a:cxn ang="16200000">
                  <a:pos x="wd2" y="hd2"/>
                </a:cxn>
              </a:cxnLst>
              <a:rect l="0" t="0" r="r" b="b"/>
              <a:pathLst>
                <a:path w="20439" h="21600" extrusionOk="0">
                  <a:moveTo>
                    <a:pt x="16321" y="7924"/>
                  </a:moveTo>
                  <a:cubicBezTo>
                    <a:pt x="14829" y="8308"/>
                    <a:pt x="13204" y="7157"/>
                    <a:pt x="11975" y="4729"/>
                  </a:cubicBezTo>
                  <a:cubicBezTo>
                    <a:pt x="11317" y="3579"/>
                    <a:pt x="10790" y="2045"/>
                    <a:pt x="10219" y="0"/>
                  </a:cubicBezTo>
                  <a:cubicBezTo>
                    <a:pt x="9824" y="2045"/>
                    <a:pt x="9165" y="3579"/>
                    <a:pt x="8463" y="4729"/>
                  </a:cubicBezTo>
                  <a:cubicBezTo>
                    <a:pt x="7102" y="7157"/>
                    <a:pt x="5653" y="8308"/>
                    <a:pt x="4160" y="7924"/>
                  </a:cubicBezTo>
                  <a:cubicBezTo>
                    <a:pt x="2668" y="7924"/>
                    <a:pt x="1175" y="6263"/>
                    <a:pt x="78" y="3579"/>
                  </a:cubicBezTo>
                  <a:cubicBezTo>
                    <a:pt x="-581" y="2045"/>
                    <a:pt x="2931" y="21600"/>
                    <a:pt x="10219" y="21600"/>
                  </a:cubicBezTo>
                  <a:cubicBezTo>
                    <a:pt x="17507" y="21600"/>
                    <a:pt x="21019" y="2045"/>
                    <a:pt x="20360" y="3579"/>
                  </a:cubicBezTo>
                  <a:cubicBezTo>
                    <a:pt x="19263" y="5879"/>
                    <a:pt x="17814" y="7541"/>
                    <a:pt x="16321" y="792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7" name="Freeform 20"/>
            <p:cNvSpPr/>
            <p:nvPr/>
          </p:nvSpPr>
          <p:spPr>
            <a:xfrm>
              <a:off x="272985" y="269468"/>
              <a:ext cx="98363" cy="116830"/>
            </a:xfrm>
            <a:custGeom>
              <a:avLst/>
              <a:gdLst/>
              <a:ahLst/>
              <a:cxnLst>
                <a:cxn ang="0">
                  <a:pos x="wd2" y="hd2"/>
                </a:cxn>
                <a:cxn ang="5400000">
                  <a:pos x="wd2" y="hd2"/>
                </a:cxn>
                <a:cxn ang="10800000">
                  <a:pos x="wd2" y="hd2"/>
                </a:cxn>
                <a:cxn ang="16200000">
                  <a:pos x="wd2" y="hd2"/>
                </a:cxn>
              </a:cxnLst>
              <a:rect l="0" t="0" r="r" b="b"/>
              <a:pathLst>
                <a:path w="19542" h="18207" extrusionOk="0">
                  <a:moveTo>
                    <a:pt x="6772" y="492"/>
                  </a:moveTo>
                  <a:cubicBezTo>
                    <a:pt x="13352" y="-1584"/>
                    <a:pt x="17786" y="3409"/>
                    <a:pt x="18859" y="6158"/>
                  </a:cubicBezTo>
                  <a:cubicBezTo>
                    <a:pt x="20647" y="10310"/>
                    <a:pt x="18430" y="14967"/>
                    <a:pt x="17786" y="16033"/>
                  </a:cubicBezTo>
                  <a:cubicBezTo>
                    <a:pt x="17285" y="16706"/>
                    <a:pt x="12493" y="20016"/>
                    <a:pt x="1693" y="16874"/>
                  </a:cubicBezTo>
                  <a:cubicBezTo>
                    <a:pt x="1908" y="16874"/>
                    <a:pt x="-953" y="12218"/>
                    <a:pt x="334" y="7898"/>
                  </a:cubicBezTo>
                  <a:cubicBezTo>
                    <a:pt x="2480" y="5429"/>
                    <a:pt x="1050" y="2231"/>
                    <a:pt x="6772" y="49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8" name="Freeform 21"/>
            <p:cNvSpPr/>
            <p:nvPr/>
          </p:nvSpPr>
          <p:spPr>
            <a:xfrm>
              <a:off x="274309" y="262866"/>
              <a:ext cx="102871" cy="126284"/>
            </a:xfrm>
            <a:custGeom>
              <a:avLst/>
              <a:gdLst/>
              <a:ahLst/>
              <a:cxnLst>
                <a:cxn ang="0">
                  <a:pos x="wd2" y="hd2"/>
                </a:cxn>
                <a:cxn ang="5400000">
                  <a:pos x="wd2" y="hd2"/>
                </a:cxn>
                <a:cxn ang="10800000">
                  <a:pos x="wd2" y="hd2"/>
                </a:cxn>
                <a:cxn ang="16200000">
                  <a:pos x="wd2" y="hd2"/>
                </a:cxn>
              </a:cxnLst>
              <a:rect l="0" t="0" r="r" b="b"/>
              <a:pathLst>
                <a:path w="21357" h="21224" extrusionOk="0">
                  <a:moveTo>
                    <a:pt x="2541" y="3456"/>
                  </a:moveTo>
                  <a:cubicBezTo>
                    <a:pt x="3513" y="2488"/>
                    <a:pt x="4410" y="1762"/>
                    <a:pt x="5531" y="1218"/>
                  </a:cubicBezTo>
                  <a:cubicBezTo>
                    <a:pt x="5979" y="855"/>
                    <a:pt x="6727" y="613"/>
                    <a:pt x="7399" y="431"/>
                  </a:cubicBezTo>
                  <a:cubicBezTo>
                    <a:pt x="8072" y="250"/>
                    <a:pt x="8745" y="68"/>
                    <a:pt x="9492" y="68"/>
                  </a:cubicBezTo>
                  <a:cubicBezTo>
                    <a:pt x="12257" y="-295"/>
                    <a:pt x="14948" y="855"/>
                    <a:pt x="16817" y="2307"/>
                  </a:cubicBezTo>
                  <a:cubicBezTo>
                    <a:pt x="18685" y="3819"/>
                    <a:pt x="20180" y="5937"/>
                    <a:pt x="20927" y="8115"/>
                  </a:cubicBezTo>
                  <a:cubicBezTo>
                    <a:pt x="21600" y="10354"/>
                    <a:pt x="21451" y="12713"/>
                    <a:pt x="20703" y="14952"/>
                  </a:cubicBezTo>
                  <a:cubicBezTo>
                    <a:pt x="20479" y="16102"/>
                    <a:pt x="20030" y="17191"/>
                    <a:pt x="19358" y="18159"/>
                  </a:cubicBezTo>
                  <a:cubicBezTo>
                    <a:pt x="19283" y="18280"/>
                    <a:pt x="19208" y="18401"/>
                    <a:pt x="19134" y="18522"/>
                  </a:cubicBezTo>
                  <a:cubicBezTo>
                    <a:pt x="19134" y="18703"/>
                    <a:pt x="19134" y="18885"/>
                    <a:pt x="19134" y="19066"/>
                  </a:cubicBezTo>
                  <a:cubicBezTo>
                    <a:pt x="19059" y="19127"/>
                    <a:pt x="18984" y="19187"/>
                    <a:pt x="18909" y="19248"/>
                  </a:cubicBezTo>
                  <a:cubicBezTo>
                    <a:pt x="18685" y="19429"/>
                    <a:pt x="18461" y="19611"/>
                    <a:pt x="17938" y="19792"/>
                  </a:cubicBezTo>
                  <a:cubicBezTo>
                    <a:pt x="17265" y="20216"/>
                    <a:pt x="16817" y="20397"/>
                    <a:pt x="16144" y="20579"/>
                  </a:cubicBezTo>
                  <a:cubicBezTo>
                    <a:pt x="13603" y="21305"/>
                    <a:pt x="11062" y="21305"/>
                    <a:pt x="8520" y="21123"/>
                  </a:cubicBezTo>
                  <a:cubicBezTo>
                    <a:pt x="5979" y="20760"/>
                    <a:pt x="3737" y="20216"/>
                    <a:pt x="1420" y="19248"/>
                  </a:cubicBezTo>
                  <a:cubicBezTo>
                    <a:pt x="3737" y="19611"/>
                    <a:pt x="6203" y="20216"/>
                    <a:pt x="8520" y="20216"/>
                  </a:cubicBezTo>
                  <a:cubicBezTo>
                    <a:pt x="10763" y="20216"/>
                    <a:pt x="13379" y="19974"/>
                    <a:pt x="15471" y="19248"/>
                  </a:cubicBezTo>
                  <a:cubicBezTo>
                    <a:pt x="15920" y="19066"/>
                    <a:pt x="16368" y="18885"/>
                    <a:pt x="16817" y="18522"/>
                  </a:cubicBezTo>
                  <a:cubicBezTo>
                    <a:pt x="17041" y="18340"/>
                    <a:pt x="17265" y="18340"/>
                    <a:pt x="17265" y="18159"/>
                  </a:cubicBezTo>
                  <a:cubicBezTo>
                    <a:pt x="17340" y="18038"/>
                    <a:pt x="17415" y="17917"/>
                    <a:pt x="17489" y="17796"/>
                  </a:cubicBezTo>
                  <a:cubicBezTo>
                    <a:pt x="17938" y="16828"/>
                    <a:pt x="18237" y="15920"/>
                    <a:pt x="18685" y="14952"/>
                  </a:cubicBezTo>
                  <a:cubicBezTo>
                    <a:pt x="19134" y="12955"/>
                    <a:pt x="19358" y="10898"/>
                    <a:pt x="18685" y="9023"/>
                  </a:cubicBezTo>
                  <a:cubicBezTo>
                    <a:pt x="18237" y="7147"/>
                    <a:pt x="16817" y="5453"/>
                    <a:pt x="15247" y="4182"/>
                  </a:cubicBezTo>
                  <a:cubicBezTo>
                    <a:pt x="13603" y="2851"/>
                    <a:pt x="11510" y="1944"/>
                    <a:pt x="9492" y="2125"/>
                  </a:cubicBezTo>
                  <a:cubicBezTo>
                    <a:pt x="8969" y="2125"/>
                    <a:pt x="8296" y="2125"/>
                    <a:pt x="7848" y="2307"/>
                  </a:cubicBezTo>
                  <a:cubicBezTo>
                    <a:pt x="7399" y="2488"/>
                    <a:pt x="6727" y="2488"/>
                    <a:pt x="6278" y="2670"/>
                  </a:cubicBezTo>
                  <a:cubicBezTo>
                    <a:pt x="5082" y="3033"/>
                    <a:pt x="4185" y="3638"/>
                    <a:pt x="3513" y="4364"/>
                  </a:cubicBezTo>
                  <a:cubicBezTo>
                    <a:pt x="1869" y="5453"/>
                    <a:pt x="747" y="7329"/>
                    <a:pt x="0" y="9567"/>
                  </a:cubicBezTo>
                  <a:cubicBezTo>
                    <a:pt x="0" y="7329"/>
                    <a:pt x="972" y="5271"/>
                    <a:pt x="2541" y="345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19" name="Freeform 22"/>
            <p:cNvSpPr/>
            <p:nvPr/>
          </p:nvSpPr>
          <p:spPr>
            <a:xfrm>
              <a:off x="287629" y="297107"/>
              <a:ext cx="57602" cy="705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673"/>
                    <a:pt x="21195" y="14547"/>
                    <a:pt x="20250" y="16200"/>
                  </a:cubicBezTo>
                  <a:cubicBezTo>
                    <a:pt x="19305" y="17853"/>
                    <a:pt x="17820" y="19176"/>
                    <a:pt x="16200" y="20167"/>
                  </a:cubicBezTo>
                  <a:cubicBezTo>
                    <a:pt x="14445" y="21049"/>
                    <a:pt x="12690" y="21600"/>
                    <a:pt x="10800" y="21600"/>
                  </a:cubicBezTo>
                  <a:cubicBezTo>
                    <a:pt x="8910" y="21600"/>
                    <a:pt x="7020" y="21049"/>
                    <a:pt x="5400" y="20167"/>
                  </a:cubicBezTo>
                  <a:cubicBezTo>
                    <a:pt x="3645" y="19176"/>
                    <a:pt x="2430" y="17853"/>
                    <a:pt x="1485" y="16200"/>
                  </a:cubicBezTo>
                  <a:cubicBezTo>
                    <a:pt x="540" y="14547"/>
                    <a:pt x="0" y="12673"/>
                    <a:pt x="0" y="10800"/>
                  </a:cubicBezTo>
                  <a:cubicBezTo>
                    <a:pt x="0" y="8927"/>
                    <a:pt x="540" y="7053"/>
                    <a:pt x="1485" y="5400"/>
                  </a:cubicBezTo>
                  <a:cubicBezTo>
                    <a:pt x="2430" y="3747"/>
                    <a:pt x="3645" y="2314"/>
                    <a:pt x="5400" y="1433"/>
                  </a:cubicBezTo>
                  <a:cubicBezTo>
                    <a:pt x="7020" y="441"/>
                    <a:pt x="8910" y="0"/>
                    <a:pt x="10800" y="0"/>
                  </a:cubicBezTo>
                  <a:cubicBezTo>
                    <a:pt x="12690" y="0"/>
                    <a:pt x="14445" y="441"/>
                    <a:pt x="16200" y="1433"/>
                  </a:cubicBezTo>
                  <a:cubicBezTo>
                    <a:pt x="17820" y="2314"/>
                    <a:pt x="19305" y="3747"/>
                    <a:pt x="20250" y="5400"/>
                  </a:cubicBezTo>
                  <a:cubicBezTo>
                    <a:pt x="21195" y="7053"/>
                    <a:pt x="21600" y="8927"/>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20" name="Freeform 23"/>
            <p:cNvSpPr/>
            <p:nvPr/>
          </p:nvSpPr>
          <p:spPr>
            <a:xfrm>
              <a:off x="85411" y="269468"/>
              <a:ext cx="97313" cy="116830"/>
            </a:xfrm>
            <a:custGeom>
              <a:avLst/>
              <a:gdLst/>
              <a:ahLst/>
              <a:cxnLst>
                <a:cxn ang="0">
                  <a:pos x="wd2" y="hd2"/>
                </a:cxn>
                <a:cxn ang="5400000">
                  <a:pos x="wd2" y="hd2"/>
                </a:cxn>
                <a:cxn ang="10800000">
                  <a:pos x="wd2" y="hd2"/>
                </a:cxn>
                <a:cxn ang="16200000">
                  <a:pos x="wd2" y="hd2"/>
                </a:cxn>
              </a:cxnLst>
              <a:rect l="0" t="0" r="r" b="b"/>
              <a:pathLst>
                <a:path w="19659" h="18207" extrusionOk="0">
                  <a:moveTo>
                    <a:pt x="12924" y="492"/>
                  </a:moveTo>
                  <a:cubicBezTo>
                    <a:pt x="6233" y="-1584"/>
                    <a:pt x="1797" y="3409"/>
                    <a:pt x="706" y="6158"/>
                  </a:cubicBezTo>
                  <a:cubicBezTo>
                    <a:pt x="-1112" y="10310"/>
                    <a:pt x="1070" y="14967"/>
                    <a:pt x="1797" y="16033"/>
                  </a:cubicBezTo>
                  <a:cubicBezTo>
                    <a:pt x="2161" y="16706"/>
                    <a:pt x="7179" y="20016"/>
                    <a:pt x="18088" y="16874"/>
                  </a:cubicBezTo>
                  <a:cubicBezTo>
                    <a:pt x="17797" y="16874"/>
                    <a:pt x="20488" y="12218"/>
                    <a:pt x="19397" y="7898"/>
                  </a:cubicBezTo>
                  <a:cubicBezTo>
                    <a:pt x="17288" y="5429"/>
                    <a:pt x="18743" y="2231"/>
                    <a:pt x="12924" y="49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21" name="Freeform 24"/>
            <p:cNvSpPr/>
            <p:nvPr/>
          </p:nvSpPr>
          <p:spPr>
            <a:xfrm>
              <a:off x="78401" y="263943"/>
              <a:ext cx="103389" cy="124606"/>
            </a:xfrm>
            <a:custGeom>
              <a:avLst/>
              <a:gdLst/>
              <a:ahLst/>
              <a:cxnLst>
                <a:cxn ang="0">
                  <a:pos x="wd2" y="hd2"/>
                </a:cxn>
                <a:cxn ang="5400000">
                  <a:pos x="wd2" y="hd2"/>
                </a:cxn>
                <a:cxn ang="10800000">
                  <a:pos x="wd2" y="hd2"/>
                </a:cxn>
                <a:cxn ang="16200000">
                  <a:pos x="wd2" y="hd2"/>
                </a:cxn>
              </a:cxnLst>
              <a:rect l="0" t="0" r="r" b="b"/>
              <a:pathLst>
                <a:path w="21464" h="21119" extrusionOk="0">
                  <a:moveTo>
                    <a:pt x="18026" y="4034"/>
                  </a:moveTo>
                  <a:cubicBezTo>
                    <a:pt x="17129" y="3302"/>
                    <a:pt x="16157" y="2692"/>
                    <a:pt x="15261" y="2326"/>
                  </a:cubicBezTo>
                  <a:cubicBezTo>
                    <a:pt x="14812" y="2143"/>
                    <a:pt x="14139" y="1960"/>
                    <a:pt x="13616" y="1960"/>
                  </a:cubicBezTo>
                  <a:cubicBezTo>
                    <a:pt x="13168" y="1777"/>
                    <a:pt x="12495" y="1777"/>
                    <a:pt x="12047" y="1777"/>
                  </a:cubicBezTo>
                  <a:cubicBezTo>
                    <a:pt x="9954" y="1777"/>
                    <a:pt x="7637" y="2509"/>
                    <a:pt x="6292" y="3851"/>
                  </a:cubicBezTo>
                  <a:cubicBezTo>
                    <a:pt x="4647" y="5133"/>
                    <a:pt x="3302" y="7024"/>
                    <a:pt x="2854" y="8733"/>
                  </a:cubicBezTo>
                  <a:cubicBezTo>
                    <a:pt x="2405" y="10624"/>
                    <a:pt x="2405" y="12638"/>
                    <a:pt x="2854" y="14712"/>
                  </a:cubicBezTo>
                  <a:cubicBezTo>
                    <a:pt x="3078" y="15688"/>
                    <a:pt x="3526" y="16787"/>
                    <a:pt x="3975" y="17519"/>
                  </a:cubicBezTo>
                  <a:cubicBezTo>
                    <a:pt x="4049" y="17641"/>
                    <a:pt x="4124" y="17824"/>
                    <a:pt x="4199" y="17946"/>
                  </a:cubicBezTo>
                  <a:cubicBezTo>
                    <a:pt x="4423" y="18129"/>
                    <a:pt x="4647" y="18129"/>
                    <a:pt x="4647" y="18312"/>
                  </a:cubicBezTo>
                  <a:cubicBezTo>
                    <a:pt x="5171" y="18495"/>
                    <a:pt x="5619" y="18861"/>
                    <a:pt x="6067" y="19044"/>
                  </a:cubicBezTo>
                  <a:cubicBezTo>
                    <a:pt x="8160" y="19777"/>
                    <a:pt x="10402" y="20204"/>
                    <a:pt x="12944" y="19960"/>
                  </a:cubicBezTo>
                  <a:cubicBezTo>
                    <a:pt x="15261" y="19960"/>
                    <a:pt x="17802" y="19594"/>
                    <a:pt x="20119" y="19044"/>
                  </a:cubicBezTo>
                  <a:cubicBezTo>
                    <a:pt x="17802" y="19960"/>
                    <a:pt x="15485" y="20570"/>
                    <a:pt x="12944" y="20936"/>
                  </a:cubicBezTo>
                  <a:cubicBezTo>
                    <a:pt x="10402" y="21302"/>
                    <a:pt x="7861" y="21119"/>
                    <a:pt x="5395" y="20387"/>
                  </a:cubicBezTo>
                  <a:cubicBezTo>
                    <a:pt x="4647" y="20204"/>
                    <a:pt x="4199" y="19960"/>
                    <a:pt x="3526" y="19594"/>
                  </a:cubicBezTo>
                  <a:cubicBezTo>
                    <a:pt x="3302" y="19410"/>
                    <a:pt x="2854" y="19227"/>
                    <a:pt x="2629" y="19044"/>
                  </a:cubicBezTo>
                  <a:cubicBezTo>
                    <a:pt x="2555" y="18983"/>
                    <a:pt x="2480" y="18922"/>
                    <a:pt x="2405" y="18861"/>
                  </a:cubicBezTo>
                  <a:cubicBezTo>
                    <a:pt x="2330" y="18800"/>
                    <a:pt x="2256" y="18739"/>
                    <a:pt x="2181" y="18678"/>
                  </a:cubicBezTo>
                  <a:cubicBezTo>
                    <a:pt x="2181" y="18617"/>
                    <a:pt x="2181" y="18556"/>
                    <a:pt x="2181" y="18495"/>
                  </a:cubicBezTo>
                  <a:cubicBezTo>
                    <a:pt x="2106" y="18434"/>
                    <a:pt x="2031" y="18373"/>
                    <a:pt x="1882" y="18312"/>
                  </a:cubicBezTo>
                  <a:cubicBezTo>
                    <a:pt x="1434" y="17153"/>
                    <a:pt x="985" y="16238"/>
                    <a:pt x="537" y="15078"/>
                  </a:cubicBezTo>
                  <a:cubicBezTo>
                    <a:pt x="-136" y="12882"/>
                    <a:pt x="-136" y="10624"/>
                    <a:pt x="312" y="8183"/>
                  </a:cubicBezTo>
                  <a:cubicBezTo>
                    <a:pt x="985" y="5926"/>
                    <a:pt x="2629" y="3851"/>
                    <a:pt x="4423" y="2326"/>
                  </a:cubicBezTo>
                  <a:cubicBezTo>
                    <a:pt x="6516" y="861"/>
                    <a:pt x="9057" y="-298"/>
                    <a:pt x="11822" y="68"/>
                  </a:cubicBezTo>
                  <a:cubicBezTo>
                    <a:pt x="12495" y="68"/>
                    <a:pt x="13168" y="251"/>
                    <a:pt x="13840" y="434"/>
                  </a:cubicBezTo>
                  <a:cubicBezTo>
                    <a:pt x="14588" y="678"/>
                    <a:pt x="15036" y="861"/>
                    <a:pt x="15709" y="1227"/>
                  </a:cubicBezTo>
                  <a:cubicBezTo>
                    <a:pt x="16830" y="1777"/>
                    <a:pt x="17802" y="2509"/>
                    <a:pt x="18699" y="3485"/>
                  </a:cubicBezTo>
                  <a:cubicBezTo>
                    <a:pt x="20343" y="4949"/>
                    <a:pt x="21240" y="7207"/>
                    <a:pt x="21464" y="9465"/>
                  </a:cubicBezTo>
                  <a:cubicBezTo>
                    <a:pt x="20791" y="7390"/>
                    <a:pt x="19820" y="5316"/>
                    <a:pt x="18026" y="403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22" name="Freeform 25"/>
            <p:cNvSpPr/>
            <p:nvPr/>
          </p:nvSpPr>
          <p:spPr>
            <a:xfrm>
              <a:off x="109788" y="297107"/>
              <a:ext cx="57602" cy="7056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673"/>
                    <a:pt x="21060" y="14547"/>
                    <a:pt x="20115" y="16200"/>
                  </a:cubicBezTo>
                  <a:cubicBezTo>
                    <a:pt x="19170" y="17853"/>
                    <a:pt x="17820" y="19176"/>
                    <a:pt x="16200" y="20167"/>
                  </a:cubicBezTo>
                  <a:cubicBezTo>
                    <a:pt x="14580" y="21049"/>
                    <a:pt x="12690" y="21600"/>
                    <a:pt x="10800" y="21600"/>
                  </a:cubicBezTo>
                  <a:cubicBezTo>
                    <a:pt x="8910" y="21600"/>
                    <a:pt x="7020" y="21049"/>
                    <a:pt x="5400" y="20167"/>
                  </a:cubicBezTo>
                  <a:cubicBezTo>
                    <a:pt x="3780" y="19176"/>
                    <a:pt x="2430" y="17853"/>
                    <a:pt x="1485" y="16200"/>
                  </a:cubicBezTo>
                  <a:cubicBezTo>
                    <a:pt x="540" y="14547"/>
                    <a:pt x="0" y="12673"/>
                    <a:pt x="0" y="10800"/>
                  </a:cubicBezTo>
                  <a:cubicBezTo>
                    <a:pt x="0" y="8927"/>
                    <a:pt x="540" y="7053"/>
                    <a:pt x="1485" y="5400"/>
                  </a:cubicBezTo>
                  <a:cubicBezTo>
                    <a:pt x="2430" y="3747"/>
                    <a:pt x="3780" y="2314"/>
                    <a:pt x="5400" y="1433"/>
                  </a:cubicBezTo>
                  <a:cubicBezTo>
                    <a:pt x="7020" y="441"/>
                    <a:pt x="8910" y="0"/>
                    <a:pt x="10800" y="0"/>
                  </a:cubicBezTo>
                  <a:cubicBezTo>
                    <a:pt x="12690" y="0"/>
                    <a:pt x="14580" y="441"/>
                    <a:pt x="16200" y="1433"/>
                  </a:cubicBezTo>
                  <a:cubicBezTo>
                    <a:pt x="17820" y="2314"/>
                    <a:pt x="19170" y="3747"/>
                    <a:pt x="20115" y="5400"/>
                  </a:cubicBezTo>
                  <a:cubicBezTo>
                    <a:pt x="21060" y="7053"/>
                    <a:pt x="21600" y="8927"/>
                    <a:pt x="2160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23" name="Freeform 26"/>
            <p:cNvSpPr/>
            <p:nvPr/>
          </p:nvSpPr>
          <p:spPr>
            <a:xfrm>
              <a:off x="198348" y="421667"/>
              <a:ext cx="58683" cy="4896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7156" y="0"/>
                    <a:pt x="14444" y="0"/>
                    <a:pt x="21600" y="0"/>
                  </a:cubicBezTo>
                  <a:cubicBezTo>
                    <a:pt x="21600" y="7147"/>
                    <a:pt x="21600" y="14453"/>
                    <a:pt x="21600" y="21600"/>
                  </a:cubicBezTo>
                  <a:cubicBezTo>
                    <a:pt x="14444" y="21600"/>
                    <a:pt x="7156" y="21600"/>
                    <a:pt x="0" y="21600"/>
                  </a:cubicBezTo>
                  <a:cubicBezTo>
                    <a:pt x="0" y="14453"/>
                    <a:pt x="0" y="7147"/>
                    <a:pt x="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24" name="Freeform 27"/>
            <p:cNvSpPr/>
            <p:nvPr/>
          </p:nvSpPr>
          <p:spPr>
            <a:xfrm>
              <a:off x="116268" y="380627"/>
              <a:ext cx="221763" cy="79047"/>
            </a:xfrm>
            <a:custGeom>
              <a:avLst/>
              <a:gdLst/>
              <a:ahLst/>
              <a:cxnLst>
                <a:cxn ang="0">
                  <a:pos x="wd2" y="hd2"/>
                </a:cxn>
                <a:cxn ang="5400000">
                  <a:pos x="wd2" y="hd2"/>
                </a:cxn>
                <a:cxn ang="10800000">
                  <a:pos x="wd2" y="hd2"/>
                </a:cxn>
                <a:cxn ang="16200000">
                  <a:pos x="wd2" y="hd2"/>
                </a:cxn>
              </a:cxnLst>
              <a:rect l="0" t="0" r="r" b="b"/>
              <a:pathLst>
                <a:path w="21600" h="21363" extrusionOk="0">
                  <a:moveTo>
                    <a:pt x="16305" y="18292"/>
                  </a:moveTo>
                  <a:cubicBezTo>
                    <a:pt x="15218" y="18000"/>
                    <a:pt x="14166" y="17319"/>
                    <a:pt x="13290" y="15859"/>
                  </a:cubicBezTo>
                  <a:cubicBezTo>
                    <a:pt x="12413" y="14303"/>
                    <a:pt x="11782" y="12357"/>
                    <a:pt x="11677" y="10216"/>
                  </a:cubicBezTo>
                  <a:cubicBezTo>
                    <a:pt x="11431" y="6811"/>
                    <a:pt x="11151" y="3405"/>
                    <a:pt x="10905" y="0"/>
                  </a:cubicBezTo>
                  <a:cubicBezTo>
                    <a:pt x="10660" y="3405"/>
                    <a:pt x="10414" y="6811"/>
                    <a:pt x="10169" y="10216"/>
                  </a:cubicBezTo>
                  <a:cubicBezTo>
                    <a:pt x="9958" y="12649"/>
                    <a:pt x="9397" y="14303"/>
                    <a:pt x="8556" y="15859"/>
                  </a:cubicBezTo>
                  <a:cubicBezTo>
                    <a:pt x="7679" y="17319"/>
                    <a:pt x="6592" y="18292"/>
                    <a:pt x="5505" y="18292"/>
                  </a:cubicBezTo>
                  <a:cubicBezTo>
                    <a:pt x="4348" y="18292"/>
                    <a:pt x="3261" y="18000"/>
                    <a:pt x="2279" y="16541"/>
                  </a:cubicBezTo>
                  <a:cubicBezTo>
                    <a:pt x="1297" y="15276"/>
                    <a:pt x="456" y="13232"/>
                    <a:pt x="0" y="10508"/>
                  </a:cubicBezTo>
                  <a:cubicBezTo>
                    <a:pt x="140" y="13524"/>
                    <a:pt x="771" y="16249"/>
                    <a:pt x="1753" y="18000"/>
                  </a:cubicBezTo>
                  <a:cubicBezTo>
                    <a:pt x="2700" y="19751"/>
                    <a:pt x="4103" y="21016"/>
                    <a:pt x="5400" y="21308"/>
                  </a:cubicBezTo>
                  <a:cubicBezTo>
                    <a:pt x="6803" y="21600"/>
                    <a:pt x="8100" y="20724"/>
                    <a:pt x="9292" y="18876"/>
                  </a:cubicBezTo>
                  <a:cubicBezTo>
                    <a:pt x="9958" y="18000"/>
                    <a:pt x="10379" y="16832"/>
                    <a:pt x="10800" y="15276"/>
                  </a:cubicBezTo>
                  <a:cubicBezTo>
                    <a:pt x="11221" y="16832"/>
                    <a:pt x="11782" y="18000"/>
                    <a:pt x="12308" y="18876"/>
                  </a:cubicBezTo>
                  <a:cubicBezTo>
                    <a:pt x="13500" y="20724"/>
                    <a:pt x="14903" y="21600"/>
                    <a:pt x="16200" y="21308"/>
                  </a:cubicBezTo>
                  <a:cubicBezTo>
                    <a:pt x="17497" y="21308"/>
                    <a:pt x="18900" y="20141"/>
                    <a:pt x="19882" y="18000"/>
                  </a:cubicBezTo>
                  <a:cubicBezTo>
                    <a:pt x="20829" y="16249"/>
                    <a:pt x="21600" y="13232"/>
                    <a:pt x="21600" y="10508"/>
                  </a:cubicBezTo>
                  <a:cubicBezTo>
                    <a:pt x="21390" y="12941"/>
                    <a:pt x="20513" y="14984"/>
                    <a:pt x="19531" y="16541"/>
                  </a:cubicBezTo>
                  <a:cubicBezTo>
                    <a:pt x="18584" y="17708"/>
                    <a:pt x="17392" y="18292"/>
                    <a:pt x="16305" y="1829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25" name="Freeform 28"/>
            <p:cNvSpPr/>
            <p:nvPr/>
          </p:nvSpPr>
          <p:spPr>
            <a:xfrm>
              <a:off x="184585" y="366227"/>
              <a:ext cx="84542" cy="39962"/>
            </a:xfrm>
            <a:custGeom>
              <a:avLst/>
              <a:gdLst/>
              <a:ahLst/>
              <a:cxnLst>
                <a:cxn ang="0">
                  <a:pos x="wd2" y="hd2"/>
                </a:cxn>
                <a:cxn ang="5400000">
                  <a:pos x="wd2" y="hd2"/>
                </a:cxn>
                <a:cxn ang="10800000">
                  <a:pos x="wd2" y="hd2"/>
                </a:cxn>
                <a:cxn ang="16200000">
                  <a:pos x="wd2" y="hd2"/>
                </a:cxn>
              </a:cxnLst>
              <a:rect l="0" t="0" r="r" b="b"/>
              <a:pathLst>
                <a:path w="20129" h="21600" extrusionOk="0">
                  <a:moveTo>
                    <a:pt x="10048" y="0"/>
                  </a:moveTo>
                  <a:cubicBezTo>
                    <a:pt x="8248" y="0"/>
                    <a:pt x="2677" y="0"/>
                    <a:pt x="534" y="3697"/>
                  </a:cubicBezTo>
                  <a:cubicBezTo>
                    <a:pt x="-752" y="6032"/>
                    <a:pt x="277" y="12065"/>
                    <a:pt x="3705" y="17514"/>
                  </a:cubicBezTo>
                  <a:cubicBezTo>
                    <a:pt x="6105" y="21016"/>
                    <a:pt x="8248" y="21600"/>
                    <a:pt x="9791" y="21600"/>
                  </a:cubicBezTo>
                  <a:cubicBezTo>
                    <a:pt x="11677" y="21600"/>
                    <a:pt x="13734" y="20432"/>
                    <a:pt x="15877" y="17514"/>
                  </a:cubicBezTo>
                  <a:cubicBezTo>
                    <a:pt x="20077" y="12065"/>
                    <a:pt x="20848" y="6032"/>
                    <a:pt x="19562" y="3697"/>
                  </a:cubicBezTo>
                  <a:cubicBezTo>
                    <a:pt x="17677" y="0"/>
                    <a:pt x="11934" y="0"/>
                    <a:pt x="10048"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grpSp>
        <p:nvGrpSpPr>
          <p:cNvPr id="50" name="Group 29"/>
          <p:cNvGrpSpPr/>
          <p:nvPr/>
        </p:nvGrpSpPr>
        <p:grpSpPr>
          <a:xfrm>
            <a:off x="1313279" y="4818914"/>
            <a:ext cx="253167" cy="332282"/>
            <a:chOff x="0" y="-2"/>
            <a:chExt cx="253166" cy="332280"/>
          </a:xfrm>
        </p:grpSpPr>
        <p:sp>
          <p:nvSpPr>
            <p:cNvPr id="27" name="Freeform 30"/>
            <p:cNvSpPr/>
            <p:nvPr/>
          </p:nvSpPr>
          <p:spPr>
            <a:xfrm>
              <a:off x="-1" y="227562"/>
              <a:ext cx="44282" cy="48602"/>
            </a:xfrm>
            <a:custGeom>
              <a:avLst/>
              <a:gdLst/>
              <a:ahLst/>
              <a:cxnLst>
                <a:cxn ang="0">
                  <a:pos x="wd2" y="hd2"/>
                </a:cxn>
                <a:cxn ang="5400000">
                  <a:pos x="wd2" y="hd2"/>
                </a:cxn>
                <a:cxn ang="10800000">
                  <a:pos x="wd2" y="hd2"/>
                </a:cxn>
                <a:cxn ang="16200000">
                  <a:pos x="wd2" y="hd2"/>
                </a:cxn>
              </a:cxnLst>
              <a:rect l="0" t="0" r="r" b="b"/>
              <a:pathLst>
                <a:path w="21600" h="21600" extrusionOk="0">
                  <a:moveTo>
                    <a:pt x="0" y="10720"/>
                  </a:moveTo>
                  <a:cubicBezTo>
                    <a:pt x="0" y="12640"/>
                    <a:pt x="527" y="14400"/>
                    <a:pt x="1405" y="16160"/>
                  </a:cubicBezTo>
                  <a:cubicBezTo>
                    <a:pt x="2283" y="17760"/>
                    <a:pt x="3512" y="19200"/>
                    <a:pt x="5268" y="20160"/>
                  </a:cubicBezTo>
                  <a:cubicBezTo>
                    <a:pt x="6849" y="21120"/>
                    <a:pt x="8780" y="21600"/>
                    <a:pt x="10712" y="21600"/>
                  </a:cubicBezTo>
                  <a:cubicBezTo>
                    <a:pt x="12644" y="21600"/>
                    <a:pt x="14576" y="21120"/>
                    <a:pt x="16156" y="20160"/>
                  </a:cubicBezTo>
                  <a:cubicBezTo>
                    <a:pt x="17737" y="19200"/>
                    <a:pt x="19141" y="17760"/>
                    <a:pt x="20195" y="16160"/>
                  </a:cubicBezTo>
                  <a:cubicBezTo>
                    <a:pt x="21073" y="14400"/>
                    <a:pt x="21600" y="12640"/>
                    <a:pt x="21600" y="10720"/>
                  </a:cubicBezTo>
                  <a:cubicBezTo>
                    <a:pt x="21600" y="8960"/>
                    <a:pt x="21073" y="7040"/>
                    <a:pt x="20195" y="5440"/>
                  </a:cubicBezTo>
                  <a:cubicBezTo>
                    <a:pt x="19141" y="3680"/>
                    <a:pt x="17737" y="2400"/>
                    <a:pt x="16156" y="1440"/>
                  </a:cubicBezTo>
                  <a:cubicBezTo>
                    <a:pt x="14576" y="480"/>
                    <a:pt x="12644" y="0"/>
                    <a:pt x="10712" y="0"/>
                  </a:cubicBezTo>
                  <a:cubicBezTo>
                    <a:pt x="8780" y="0"/>
                    <a:pt x="6849" y="480"/>
                    <a:pt x="5268" y="1440"/>
                  </a:cubicBezTo>
                  <a:cubicBezTo>
                    <a:pt x="3512" y="2400"/>
                    <a:pt x="2283" y="3680"/>
                    <a:pt x="1405" y="5440"/>
                  </a:cubicBezTo>
                  <a:cubicBezTo>
                    <a:pt x="527" y="7040"/>
                    <a:pt x="0" y="8960"/>
                    <a:pt x="0" y="1072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28" name="Freeform 31"/>
            <p:cNvSpPr/>
            <p:nvPr/>
          </p:nvSpPr>
          <p:spPr>
            <a:xfrm>
              <a:off x="15990" y="221802"/>
              <a:ext cx="76678" cy="97023"/>
            </a:xfrm>
            <a:custGeom>
              <a:avLst/>
              <a:gdLst/>
              <a:ahLst/>
              <a:cxnLst>
                <a:cxn ang="0">
                  <a:pos x="wd2" y="hd2"/>
                </a:cxn>
                <a:cxn ang="5400000">
                  <a:pos x="wd2" y="hd2"/>
                </a:cxn>
                <a:cxn ang="10800000">
                  <a:pos x="wd2" y="hd2"/>
                </a:cxn>
                <a:cxn ang="16200000">
                  <a:pos x="wd2" y="hd2"/>
                </a:cxn>
              </a:cxnLst>
              <a:rect l="0" t="0" r="r" b="b"/>
              <a:pathLst>
                <a:path w="17295" h="20425" extrusionOk="0">
                  <a:moveTo>
                    <a:pt x="1022" y="17204"/>
                  </a:moveTo>
                  <a:cubicBezTo>
                    <a:pt x="-2795" y="4017"/>
                    <a:pt x="5163" y="5760"/>
                    <a:pt x="7193" y="0"/>
                  </a:cubicBezTo>
                  <a:cubicBezTo>
                    <a:pt x="10197" y="1364"/>
                    <a:pt x="13121" y="2728"/>
                    <a:pt x="16044" y="4093"/>
                  </a:cubicBezTo>
                  <a:cubicBezTo>
                    <a:pt x="16044" y="4017"/>
                    <a:pt x="18805" y="16674"/>
                    <a:pt x="16125" y="19478"/>
                  </a:cubicBezTo>
                  <a:cubicBezTo>
                    <a:pt x="14176" y="21600"/>
                    <a:pt x="1752" y="19857"/>
                    <a:pt x="1022" y="1720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29" name="Freeform 32"/>
            <p:cNvSpPr/>
            <p:nvPr/>
          </p:nvSpPr>
          <p:spPr>
            <a:xfrm>
              <a:off x="42119" y="276335"/>
              <a:ext cx="45362" cy="23228"/>
            </a:xfrm>
            <a:custGeom>
              <a:avLst/>
              <a:gdLst/>
              <a:ahLst/>
              <a:cxnLst>
                <a:cxn ang="0">
                  <a:pos x="wd2" y="hd2"/>
                </a:cxn>
                <a:cxn ang="5400000">
                  <a:pos x="wd2" y="hd2"/>
                </a:cxn>
                <a:cxn ang="10800000">
                  <a:pos x="wd2" y="hd2"/>
                </a:cxn>
                <a:cxn ang="16200000">
                  <a:pos x="wd2" y="hd2"/>
                </a:cxn>
              </a:cxnLst>
              <a:rect l="0" t="0" r="r" b="b"/>
              <a:pathLst>
                <a:path w="21600" h="20800" extrusionOk="0">
                  <a:moveTo>
                    <a:pt x="18686" y="9839"/>
                  </a:moveTo>
                  <a:cubicBezTo>
                    <a:pt x="17143" y="6937"/>
                    <a:pt x="15257" y="4036"/>
                    <a:pt x="13200" y="2746"/>
                  </a:cubicBezTo>
                  <a:cubicBezTo>
                    <a:pt x="8914" y="-800"/>
                    <a:pt x="4114" y="-800"/>
                    <a:pt x="0" y="2101"/>
                  </a:cubicBezTo>
                  <a:cubicBezTo>
                    <a:pt x="4457" y="2101"/>
                    <a:pt x="8400" y="2746"/>
                    <a:pt x="12343" y="5970"/>
                  </a:cubicBezTo>
                  <a:cubicBezTo>
                    <a:pt x="14229" y="7260"/>
                    <a:pt x="15943" y="9194"/>
                    <a:pt x="17657" y="11773"/>
                  </a:cubicBezTo>
                  <a:cubicBezTo>
                    <a:pt x="18857" y="14352"/>
                    <a:pt x="20571" y="17254"/>
                    <a:pt x="21600" y="20800"/>
                  </a:cubicBezTo>
                  <a:cubicBezTo>
                    <a:pt x="21257" y="16609"/>
                    <a:pt x="20229" y="12740"/>
                    <a:pt x="18686" y="983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30" name="Freeform 33"/>
            <p:cNvSpPr/>
            <p:nvPr/>
          </p:nvSpPr>
          <p:spPr>
            <a:xfrm>
              <a:off x="78120" y="214242"/>
              <a:ext cx="65238" cy="118037"/>
            </a:xfrm>
            <a:custGeom>
              <a:avLst/>
              <a:gdLst/>
              <a:ahLst/>
              <a:cxnLst>
                <a:cxn ang="0">
                  <a:pos x="wd2" y="hd2"/>
                </a:cxn>
                <a:cxn ang="5400000">
                  <a:pos x="wd2" y="hd2"/>
                </a:cxn>
                <a:cxn ang="10800000">
                  <a:pos x="wd2" y="hd2"/>
                </a:cxn>
                <a:cxn ang="16200000">
                  <a:pos x="wd2" y="hd2"/>
                </a:cxn>
              </a:cxnLst>
              <a:rect l="0" t="0" r="r" b="b"/>
              <a:pathLst>
                <a:path w="19474" h="21141" extrusionOk="0">
                  <a:moveTo>
                    <a:pt x="3976" y="19859"/>
                  </a:moveTo>
                  <a:cubicBezTo>
                    <a:pt x="0" y="17344"/>
                    <a:pt x="107" y="6319"/>
                    <a:pt x="0" y="903"/>
                  </a:cubicBezTo>
                  <a:cubicBezTo>
                    <a:pt x="5588" y="580"/>
                    <a:pt x="11284" y="322"/>
                    <a:pt x="16872" y="0"/>
                  </a:cubicBezTo>
                  <a:cubicBezTo>
                    <a:pt x="16979" y="0"/>
                    <a:pt x="21600" y="17473"/>
                    <a:pt x="18269" y="19859"/>
                  </a:cubicBezTo>
                  <a:cubicBezTo>
                    <a:pt x="15797" y="21600"/>
                    <a:pt x="6770" y="21536"/>
                    <a:pt x="3976" y="1985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31" name="Freeform 34"/>
            <p:cNvSpPr/>
            <p:nvPr/>
          </p:nvSpPr>
          <p:spPr>
            <a:xfrm>
              <a:off x="134974" y="214242"/>
              <a:ext cx="65548" cy="118037"/>
            </a:xfrm>
            <a:custGeom>
              <a:avLst/>
              <a:gdLst/>
              <a:ahLst/>
              <a:cxnLst>
                <a:cxn ang="0">
                  <a:pos x="wd2" y="hd2"/>
                </a:cxn>
                <a:cxn ang="5400000">
                  <a:pos x="wd2" y="hd2"/>
                </a:cxn>
                <a:cxn ang="10800000">
                  <a:pos x="wd2" y="hd2"/>
                </a:cxn>
                <a:cxn ang="16200000">
                  <a:pos x="wd2" y="hd2"/>
                </a:cxn>
              </a:cxnLst>
              <a:rect l="0" t="0" r="r" b="b"/>
              <a:pathLst>
                <a:path w="19566" h="21141" extrusionOk="0">
                  <a:moveTo>
                    <a:pt x="15590" y="19859"/>
                  </a:moveTo>
                  <a:cubicBezTo>
                    <a:pt x="19566" y="17344"/>
                    <a:pt x="19459" y="6319"/>
                    <a:pt x="19566" y="903"/>
                  </a:cubicBezTo>
                  <a:cubicBezTo>
                    <a:pt x="13978" y="580"/>
                    <a:pt x="8390" y="322"/>
                    <a:pt x="2694" y="0"/>
                  </a:cubicBezTo>
                  <a:cubicBezTo>
                    <a:pt x="2265" y="6641"/>
                    <a:pt x="-2034" y="17473"/>
                    <a:pt x="1190" y="19859"/>
                  </a:cubicBezTo>
                  <a:cubicBezTo>
                    <a:pt x="3662" y="21600"/>
                    <a:pt x="12796" y="21536"/>
                    <a:pt x="15590" y="1985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32" name="Freeform 35"/>
            <p:cNvSpPr/>
            <p:nvPr/>
          </p:nvSpPr>
          <p:spPr>
            <a:xfrm>
              <a:off x="132790" y="277242"/>
              <a:ext cx="12702" cy="47882"/>
            </a:xfrm>
            <a:custGeom>
              <a:avLst/>
              <a:gdLst/>
              <a:ahLst/>
              <a:cxnLst>
                <a:cxn ang="0">
                  <a:pos x="wd2" y="hd2"/>
                </a:cxn>
                <a:cxn ang="5400000">
                  <a:pos x="wd2" y="hd2"/>
                </a:cxn>
                <a:cxn ang="10800000">
                  <a:pos x="wd2" y="hd2"/>
                </a:cxn>
                <a:cxn ang="16200000">
                  <a:pos x="wd2" y="hd2"/>
                </a:cxn>
              </a:cxnLst>
              <a:rect l="0" t="0" r="r" b="b"/>
              <a:pathLst>
                <a:path w="21600" h="21600" extrusionOk="0">
                  <a:moveTo>
                    <a:pt x="21600" y="10719"/>
                  </a:moveTo>
                  <a:cubicBezTo>
                    <a:pt x="21600" y="7146"/>
                    <a:pt x="18277" y="3573"/>
                    <a:pt x="9969" y="0"/>
                  </a:cubicBezTo>
                  <a:cubicBezTo>
                    <a:pt x="3323" y="3573"/>
                    <a:pt x="0" y="7308"/>
                    <a:pt x="0" y="10719"/>
                  </a:cubicBezTo>
                  <a:cubicBezTo>
                    <a:pt x="3323" y="14454"/>
                    <a:pt x="3323" y="18027"/>
                    <a:pt x="9969" y="21600"/>
                  </a:cubicBezTo>
                  <a:cubicBezTo>
                    <a:pt x="18277" y="18027"/>
                    <a:pt x="21600" y="14129"/>
                    <a:pt x="21600" y="10719"/>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33" name="Freeform 36"/>
            <p:cNvSpPr/>
            <p:nvPr/>
          </p:nvSpPr>
          <p:spPr>
            <a:xfrm>
              <a:off x="89639" y="209922"/>
              <a:ext cx="99723" cy="96122"/>
            </a:xfrm>
            <a:custGeom>
              <a:avLst/>
              <a:gdLst/>
              <a:ahLst/>
              <a:cxnLst>
                <a:cxn ang="0">
                  <a:pos x="wd2" y="hd2"/>
                </a:cxn>
                <a:cxn ang="5400000">
                  <a:pos x="wd2" y="hd2"/>
                </a:cxn>
                <a:cxn ang="10800000">
                  <a:pos x="wd2" y="hd2"/>
                </a:cxn>
                <a:cxn ang="16200000">
                  <a:pos x="wd2" y="hd2"/>
                </a:cxn>
              </a:cxnLst>
              <a:rect l="0" t="0" r="r" b="b"/>
              <a:pathLst>
                <a:path w="21600" h="21600" extrusionOk="0">
                  <a:moveTo>
                    <a:pt x="10761" y="21600"/>
                  </a:moveTo>
                  <a:cubicBezTo>
                    <a:pt x="14348" y="17798"/>
                    <a:pt x="21600" y="15775"/>
                    <a:pt x="21600" y="10193"/>
                  </a:cubicBezTo>
                  <a:cubicBezTo>
                    <a:pt x="21600" y="4530"/>
                    <a:pt x="16765" y="0"/>
                    <a:pt x="10761" y="0"/>
                  </a:cubicBezTo>
                  <a:cubicBezTo>
                    <a:pt x="4757" y="0"/>
                    <a:pt x="0" y="4530"/>
                    <a:pt x="0" y="10193"/>
                  </a:cubicBezTo>
                  <a:cubicBezTo>
                    <a:pt x="0" y="15775"/>
                    <a:pt x="7174" y="17798"/>
                    <a:pt x="10761" y="216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34" name="Freeform 37"/>
            <p:cNvSpPr/>
            <p:nvPr/>
          </p:nvSpPr>
          <p:spPr>
            <a:xfrm>
              <a:off x="25082" y="-3"/>
              <a:ext cx="75360" cy="145846"/>
            </a:xfrm>
            <a:custGeom>
              <a:avLst/>
              <a:gdLst/>
              <a:ahLst/>
              <a:cxnLst>
                <a:cxn ang="0">
                  <a:pos x="wd2" y="hd2"/>
                </a:cxn>
                <a:cxn ang="5400000">
                  <a:pos x="wd2" y="hd2"/>
                </a:cxn>
                <a:cxn ang="10800000">
                  <a:pos x="wd2" y="hd2"/>
                </a:cxn>
                <a:cxn ang="16200000">
                  <a:pos x="wd2" y="hd2"/>
                </a:cxn>
              </a:cxnLst>
              <a:rect l="0" t="0" r="r" b="b"/>
              <a:pathLst>
                <a:path w="19405" h="21395" extrusionOk="0">
                  <a:moveTo>
                    <a:pt x="17644" y="9354"/>
                  </a:moveTo>
                  <a:cubicBezTo>
                    <a:pt x="18385" y="17909"/>
                    <a:pt x="18849" y="16642"/>
                    <a:pt x="19405" y="20286"/>
                  </a:cubicBezTo>
                  <a:cubicBezTo>
                    <a:pt x="16717" y="20656"/>
                    <a:pt x="14121" y="21025"/>
                    <a:pt x="11432" y="21395"/>
                  </a:cubicBezTo>
                  <a:cubicBezTo>
                    <a:pt x="8188" y="18121"/>
                    <a:pt x="11803" y="20603"/>
                    <a:pt x="1513" y="11625"/>
                  </a:cubicBezTo>
                  <a:cubicBezTo>
                    <a:pt x="-2195" y="8298"/>
                    <a:pt x="1791" y="534"/>
                    <a:pt x="4109" y="6"/>
                  </a:cubicBezTo>
                  <a:cubicBezTo>
                    <a:pt x="5499" y="-205"/>
                    <a:pt x="17366" y="4971"/>
                    <a:pt x="17644" y="935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35" name="Freeform 38"/>
            <p:cNvSpPr/>
            <p:nvPr/>
          </p:nvSpPr>
          <p:spPr>
            <a:xfrm>
              <a:off x="39845" y="29424"/>
              <a:ext cx="54476" cy="115340"/>
            </a:xfrm>
            <a:custGeom>
              <a:avLst/>
              <a:gdLst/>
              <a:ahLst/>
              <a:cxnLst>
                <a:cxn ang="0">
                  <a:pos x="wd2" y="hd2"/>
                </a:cxn>
                <a:cxn ang="5400000">
                  <a:pos x="wd2" y="hd2"/>
                </a:cxn>
                <a:cxn ang="10800000">
                  <a:pos x="wd2" y="hd2"/>
                </a:cxn>
                <a:cxn ang="16200000">
                  <a:pos x="wd2" y="hd2"/>
                </a:cxn>
              </a:cxnLst>
              <a:rect l="0" t="0" r="r" b="b"/>
              <a:pathLst>
                <a:path w="20176" h="21293" extrusionOk="0">
                  <a:moveTo>
                    <a:pt x="14976" y="7004"/>
                  </a:moveTo>
                  <a:cubicBezTo>
                    <a:pt x="18976" y="17438"/>
                    <a:pt x="18443" y="15910"/>
                    <a:pt x="20176" y="20363"/>
                  </a:cubicBezTo>
                  <a:cubicBezTo>
                    <a:pt x="17643" y="20695"/>
                    <a:pt x="15109" y="20961"/>
                    <a:pt x="12576" y="21293"/>
                  </a:cubicBezTo>
                  <a:cubicBezTo>
                    <a:pt x="8976" y="17039"/>
                    <a:pt x="12576" y="20562"/>
                    <a:pt x="1509" y="8599"/>
                  </a:cubicBezTo>
                  <a:cubicBezTo>
                    <a:pt x="-1424" y="5542"/>
                    <a:pt x="309" y="557"/>
                    <a:pt x="3376" y="25"/>
                  </a:cubicBezTo>
                  <a:cubicBezTo>
                    <a:pt x="5376" y="-307"/>
                    <a:pt x="13376" y="2684"/>
                    <a:pt x="14976" y="700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36" name="Freeform 39"/>
            <p:cNvSpPr/>
            <p:nvPr/>
          </p:nvSpPr>
          <p:spPr>
            <a:xfrm>
              <a:off x="177840" y="-3"/>
              <a:ext cx="75326" cy="145846"/>
            </a:xfrm>
            <a:custGeom>
              <a:avLst/>
              <a:gdLst/>
              <a:ahLst/>
              <a:cxnLst>
                <a:cxn ang="0">
                  <a:pos x="wd2" y="hd2"/>
                </a:cxn>
                <a:cxn ang="5400000">
                  <a:pos x="wd2" y="hd2"/>
                </a:cxn>
                <a:cxn ang="10800000">
                  <a:pos x="wd2" y="hd2"/>
                </a:cxn>
                <a:cxn ang="16200000">
                  <a:pos x="wd2" y="hd2"/>
                </a:cxn>
              </a:cxnLst>
              <a:rect l="0" t="0" r="r" b="b"/>
              <a:pathLst>
                <a:path w="19313" h="21395" extrusionOk="0">
                  <a:moveTo>
                    <a:pt x="1754" y="9354"/>
                  </a:moveTo>
                  <a:cubicBezTo>
                    <a:pt x="1015" y="17909"/>
                    <a:pt x="554" y="16642"/>
                    <a:pt x="0" y="20286"/>
                  </a:cubicBezTo>
                  <a:cubicBezTo>
                    <a:pt x="2677" y="20656"/>
                    <a:pt x="5262" y="21025"/>
                    <a:pt x="7938" y="21395"/>
                  </a:cubicBezTo>
                  <a:cubicBezTo>
                    <a:pt x="11169" y="18121"/>
                    <a:pt x="7569" y="20603"/>
                    <a:pt x="17723" y="11625"/>
                  </a:cubicBezTo>
                  <a:cubicBezTo>
                    <a:pt x="21600" y="8298"/>
                    <a:pt x="17446" y="534"/>
                    <a:pt x="15231" y="6"/>
                  </a:cubicBezTo>
                  <a:cubicBezTo>
                    <a:pt x="13754" y="-205"/>
                    <a:pt x="2031" y="4971"/>
                    <a:pt x="1754" y="935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37" name="Freeform 40"/>
            <p:cNvSpPr/>
            <p:nvPr/>
          </p:nvSpPr>
          <p:spPr>
            <a:xfrm>
              <a:off x="183960" y="29425"/>
              <a:ext cx="54661" cy="116059"/>
            </a:xfrm>
            <a:custGeom>
              <a:avLst/>
              <a:gdLst/>
              <a:ahLst/>
              <a:cxnLst>
                <a:cxn ang="0">
                  <a:pos x="wd2" y="hd2"/>
                </a:cxn>
                <a:cxn ang="5400000">
                  <a:pos x="wd2" y="hd2"/>
                </a:cxn>
                <a:cxn ang="10800000">
                  <a:pos x="wd2" y="hd2"/>
                </a:cxn>
                <a:cxn ang="16200000">
                  <a:pos x="wd2" y="hd2"/>
                </a:cxn>
              </a:cxnLst>
              <a:rect l="0" t="0" r="r" b="b"/>
              <a:pathLst>
                <a:path w="20244" h="21295" extrusionOk="0">
                  <a:moveTo>
                    <a:pt x="5067" y="6961"/>
                  </a:moveTo>
                  <a:cubicBezTo>
                    <a:pt x="1200" y="17332"/>
                    <a:pt x="1733" y="15812"/>
                    <a:pt x="0" y="20238"/>
                  </a:cubicBezTo>
                  <a:cubicBezTo>
                    <a:pt x="2400" y="20568"/>
                    <a:pt x="4933" y="20965"/>
                    <a:pt x="7333" y="21295"/>
                  </a:cubicBezTo>
                  <a:cubicBezTo>
                    <a:pt x="11067" y="17067"/>
                    <a:pt x="7333" y="20568"/>
                    <a:pt x="18667" y="8678"/>
                  </a:cubicBezTo>
                  <a:cubicBezTo>
                    <a:pt x="21600" y="5508"/>
                    <a:pt x="20133" y="554"/>
                    <a:pt x="16800" y="25"/>
                  </a:cubicBezTo>
                  <a:cubicBezTo>
                    <a:pt x="14800" y="-305"/>
                    <a:pt x="6800" y="2667"/>
                    <a:pt x="5067" y="6961"/>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38" name="Freeform 41"/>
            <p:cNvSpPr/>
            <p:nvPr/>
          </p:nvSpPr>
          <p:spPr>
            <a:xfrm>
              <a:off x="37896" y="88962"/>
              <a:ext cx="202697" cy="177482"/>
            </a:xfrm>
            <a:custGeom>
              <a:avLst/>
              <a:gdLst/>
              <a:ahLst/>
              <a:cxnLst>
                <a:cxn ang="0">
                  <a:pos x="wd2" y="hd2"/>
                </a:cxn>
                <a:cxn ang="5400000">
                  <a:pos x="wd2" y="hd2"/>
                </a:cxn>
                <a:cxn ang="10800000">
                  <a:pos x="wd2" y="hd2"/>
                </a:cxn>
                <a:cxn ang="16200000">
                  <a:pos x="wd2" y="hd2"/>
                </a:cxn>
              </a:cxnLst>
              <a:rect l="0" t="0" r="r" b="b"/>
              <a:pathLst>
                <a:path w="17755" h="21600" extrusionOk="0">
                  <a:moveTo>
                    <a:pt x="8853" y="0"/>
                  </a:moveTo>
                  <a:cubicBezTo>
                    <a:pt x="3997" y="0"/>
                    <a:pt x="1758" y="2892"/>
                    <a:pt x="1758" y="6923"/>
                  </a:cubicBezTo>
                  <a:cubicBezTo>
                    <a:pt x="1758" y="10296"/>
                    <a:pt x="-1931" y="15291"/>
                    <a:pt x="1380" y="18577"/>
                  </a:cubicBezTo>
                  <a:cubicBezTo>
                    <a:pt x="2988" y="20198"/>
                    <a:pt x="5668" y="21600"/>
                    <a:pt x="8853" y="21600"/>
                  </a:cubicBezTo>
                  <a:cubicBezTo>
                    <a:pt x="12070" y="21600"/>
                    <a:pt x="14781" y="20198"/>
                    <a:pt x="16390" y="18577"/>
                  </a:cubicBezTo>
                  <a:cubicBezTo>
                    <a:pt x="19669" y="15203"/>
                    <a:pt x="16011" y="10296"/>
                    <a:pt x="16011" y="6923"/>
                  </a:cubicBezTo>
                  <a:cubicBezTo>
                    <a:pt x="16011" y="2892"/>
                    <a:pt x="13804" y="0"/>
                    <a:pt x="8853"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39" name="Freeform 42"/>
            <p:cNvSpPr/>
            <p:nvPr/>
          </p:nvSpPr>
          <p:spPr>
            <a:xfrm>
              <a:off x="51275" y="113174"/>
              <a:ext cx="177139" cy="147150"/>
            </a:xfrm>
            <a:custGeom>
              <a:avLst/>
              <a:gdLst/>
              <a:ahLst/>
              <a:cxnLst>
                <a:cxn ang="0">
                  <a:pos x="wd2" y="hd2"/>
                </a:cxn>
                <a:cxn ang="5400000">
                  <a:pos x="wd2" y="hd2"/>
                </a:cxn>
                <a:cxn ang="10800000">
                  <a:pos x="wd2" y="hd2"/>
                </a:cxn>
                <a:cxn ang="16200000">
                  <a:pos x="wd2" y="hd2"/>
                </a:cxn>
              </a:cxnLst>
              <a:rect l="0" t="0" r="r" b="b"/>
              <a:pathLst>
                <a:path w="19792" h="21378" extrusionOk="0">
                  <a:moveTo>
                    <a:pt x="8992" y="667"/>
                  </a:moveTo>
                  <a:cubicBezTo>
                    <a:pt x="9555" y="-222"/>
                    <a:pt x="10078" y="-222"/>
                    <a:pt x="10601" y="667"/>
                  </a:cubicBezTo>
                  <a:cubicBezTo>
                    <a:pt x="11928" y="2864"/>
                    <a:pt x="13939" y="7518"/>
                    <a:pt x="14100" y="11389"/>
                  </a:cubicBezTo>
                  <a:cubicBezTo>
                    <a:pt x="16433" y="10970"/>
                    <a:pt x="19088" y="11127"/>
                    <a:pt x="19651" y="12748"/>
                  </a:cubicBezTo>
                  <a:cubicBezTo>
                    <a:pt x="20697" y="15939"/>
                    <a:pt x="15750" y="21378"/>
                    <a:pt x="9877" y="21378"/>
                  </a:cubicBezTo>
                  <a:cubicBezTo>
                    <a:pt x="3924" y="21378"/>
                    <a:pt x="-903" y="15939"/>
                    <a:pt x="143" y="12748"/>
                  </a:cubicBezTo>
                  <a:cubicBezTo>
                    <a:pt x="585" y="11127"/>
                    <a:pt x="3240" y="10970"/>
                    <a:pt x="5533" y="11389"/>
                  </a:cubicBezTo>
                  <a:cubicBezTo>
                    <a:pt x="5653" y="7518"/>
                    <a:pt x="7705" y="2864"/>
                    <a:pt x="8992" y="66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0" name="Freeform 43"/>
            <p:cNvSpPr/>
            <p:nvPr/>
          </p:nvSpPr>
          <p:spPr>
            <a:xfrm>
              <a:off x="97558" y="218202"/>
              <a:ext cx="83806" cy="30242"/>
            </a:xfrm>
            <a:custGeom>
              <a:avLst/>
              <a:gdLst/>
              <a:ahLst/>
              <a:cxnLst>
                <a:cxn ang="0">
                  <a:pos x="wd2" y="hd2"/>
                </a:cxn>
                <a:cxn ang="5400000">
                  <a:pos x="wd2" y="hd2"/>
                </a:cxn>
                <a:cxn ang="10800000">
                  <a:pos x="wd2" y="hd2"/>
                </a:cxn>
                <a:cxn ang="16200000">
                  <a:pos x="wd2" y="hd2"/>
                </a:cxn>
              </a:cxnLst>
              <a:rect l="0" t="0" r="r" b="b"/>
              <a:pathLst>
                <a:path w="20440" h="21600" extrusionOk="0">
                  <a:moveTo>
                    <a:pt x="4127" y="7714"/>
                  </a:moveTo>
                  <a:cubicBezTo>
                    <a:pt x="5620" y="7971"/>
                    <a:pt x="7288" y="6943"/>
                    <a:pt x="8430" y="4629"/>
                  </a:cubicBezTo>
                  <a:cubicBezTo>
                    <a:pt x="9132" y="3343"/>
                    <a:pt x="9659" y="1800"/>
                    <a:pt x="10186" y="0"/>
                  </a:cubicBezTo>
                  <a:cubicBezTo>
                    <a:pt x="10625" y="1800"/>
                    <a:pt x="11327" y="3343"/>
                    <a:pt x="11942" y="4629"/>
                  </a:cubicBezTo>
                  <a:cubicBezTo>
                    <a:pt x="13347" y="6943"/>
                    <a:pt x="14840" y="8229"/>
                    <a:pt x="16332" y="7714"/>
                  </a:cubicBezTo>
                  <a:cubicBezTo>
                    <a:pt x="17825" y="7714"/>
                    <a:pt x="19230" y="6171"/>
                    <a:pt x="20371" y="3343"/>
                  </a:cubicBezTo>
                  <a:cubicBezTo>
                    <a:pt x="20986" y="1800"/>
                    <a:pt x="17474" y="21600"/>
                    <a:pt x="10186" y="21600"/>
                  </a:cubicBezTo>
                  <a:cubicBezTo>
                    <a:pt x="2898" y="21600"/>
                    <a:pt x="-614" y="1800"/>
                    <a:pt x="88" y="3343"/>
                  </a:cubicBezTo>
                  <a:cubicBezTo>
                    <a:pt x="1142" y="5914"/>
                    <a:pt x="2635" y="7200"/>
                    <a:pt x="4127" y="771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1" name="Freeform 44"/>
            <p:cNvSpPr/>
            <p:nvPr/>
          </p:nvSpPr>
          <p:spPr>
            <a:xfrm>
              <a:off x="68041" y="134841"/>
              <a:ext cx="49084" cy="58148"/>
            </a:xfrm>
            <a:custGeom>
              <a:avLst/>
              <a:gdLst/>
              <a:ahLst/>
              <a:cxnLst>
                <a:cxn ang="0">
                  <a:pos x="wd2" y="hd2"/>
                </a:cxn>
                <a:cxn ang="5400000">
                  <a:pos x="wd2" y="hd2"/>
                </a:cxn>
                <a:cxn ang="10800000">
                  <a:pos x="wd2" y="hd2"/>
                </a:cxn>
                <a:cxn ang="16200000">
                  <a:pos x="wd2" y="hd2"/>
                </a:cxn>
              </a:cxnLst>
              <a:rect l="0" t="0" r="r" b="b"/>
              <a:pathLst>
                <a:path w="19503" h="18171" extrusionOk="0">
                  <a:moveTo>
                    <a:pt x="12730" y="512"/>
                  </a:moveTo>
                  <a:cubicBezTo>
                    <a:pt x="6150" y="-1625"/>
                    <a:pt x="1716" y="3437"/>
                    <a:pt x="715" y="6250"/>
                  </a:cubicBezTo>
                  <a:cubicBezTo>
                    <a:pt x="-1145" y="10300"/>
                    <a:pt x="1144" y="14912"/>
                    <a:pt x="1716" y="15925"/>
                  </a:cubicBezTo>
                  <a:cubicBezTo>
                    <a:pt x="2145" y="16713"/>
                    <a:pt x="7009" y="19975"/>
                    <a:pt x="17880" y="16825"/>
                  </a:cubicBezTo>
                  <a:cubicBezTo>
                    <a:pt x="17594" y="16825"/>
                    <a:pt x="20455" y="12212"/>
                    <a:pt x="19168" y="7825"/>
                  </a:cubicBezTo>
                  <a:cubicBezTo>
                    <a:pt x="17022" y="5462"/>
                    <a:pt x="18452" y="2200"/>
                    <a:pt x="12730" y="51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2" name="Freeform 45"/>
            <p:cNvSpPr/>
            <p:nvPr/>
          </p:nvSpPr>
          <p:spPr>
            <a:xfrm>
              <a:off x="64812" y="131952"/>
              <a:ext cx="51470" cy="62562"/>
            </a:xfrm>
            <a:custGeom>
              <a:avLst/>
              <a:gdLst/>
              <a:ahLst/>
              <a:cxnLst>
                <a:cxn ang="0">
                  <a:pos x="wd2" y="hd2"/>
                </a:cxn>
                <a:cxn ang="5400000">
                  <a:pos x="wd2" y="hd2"/>
                </a:cxn>
                <a:cxn ang="10800000">
                  <a:pos x="wd2" y="hd2"/>
                </a:cxn>
                <a:cxn ang="16200000">
                  <a:pos x="wd2" y="hd2"/>
                </a:cxn>
              </a:cxnLst>
              <a:rect l="0" t="0" r="r" b="b"/>
              <a:pathLst>
                <a:path w="21297" h="21207" extrusionOk="0">
                  <a:moveTo>
                    <a:pt x="18765" y="3366"/>
                  </a:moveTo>
                  <a:cubicBezTo>
                    <a:pt x="17871" y="2512"/>
                    <a:pt x="16977" y="1658"/>
                    <a:pt x="15785" y="1169"/>
                  </a:cubicBezTo>
                  <a:cubicBezTo>
                    <a:pt x="15338" y="803"/>
                    <a:pt x="14594" y="559"/>
                    <a:pt x="13998" y="437"/>
                  </a:cubicBezTo>
                  <a:cubicBezTo>
                    <a:pt x="13253" y="193"/>
                    <a:pt x="12508" y="71"/>
                    <a:pt x="11912" y="71"/>
                  </a:cubicBezTo>
                  <a:cubicBezTo>
                    <a:pt x="9082" y="-295"/>
                    <a:pt x="6400" y="803"/>
                    <a:pt x="4464" y="2268"/>
                  </a:cubicBezTo>
                  <a:cubicBezTo>
                    <a:pt x="2676" y="3732"/>
                    <a:pt x="1038" y="5807"/>
                    <a:pt x="442" y="8125"/>
                  </a:cubicBezTo>
                  <a:cubicBezTo>
                    <a:pt x="-303" y="10322"/>
                    <a:pt x="-5" y="12641"/>
                    <a:pt x="591" y="14959"/>
                  </a:cubicBezTo>
                  <a:cubicBezTo>
                    <a:pt x="889" y="16058"/>
                    <a:pt x="1336" y="17156"/>
                    <a:pt x="2080" y="18132"/>
                  </a:cubicBezTo>
                  <a:cubicBezTo>
                    <a:pt x="2080" y="18254"/>
                    <a:pt x="2080" y="18376"/>
                    <a:pt x="2229" y="18498"/>
                  </a:cubicBezTo>
                  <a:cubicBezTo>
                    <a:pt x="2229" y="18742"/>
                    <a:pt x="2229" y="18986"/>
                    <a:pt x="2229" y="19108"/>
                  </a:cubicBezTo>
                  <a:cubicBezTo>
                    <a:pt x="2229" y="19230"/>
                    <a:pt x="2378" y="19230"/>
                    <a:pt x="2527" y="19230"/>
                  </a:cubicBezTo>
                  <a:cubicBezTo>
                    <a:pt x="2676" y="19474"/>
                    <a:pt x="2974" y="19597"/>
                    <a:pt x="3421" y="19841"/>
                  </a:cubicBezTo>
                  <a:cubicBezTo>
                    <a:pt x="4017" y="20207"/>
                    <a:pt x="4464" y="20329"/>
                    <a:pt x="5209" y="20573"/>
                  </a:cubicBezTo>
                  <a:cubicBezTo>
                    <a:pt x="7741" y="21305"/>
                    <a:pt x="10274" y="21305"/>
                    <a:pt x="12806" y="21061"/>
                  </a:cubicBezTo>
                  <a:cubicBezTo>
                    <a:pt x="15338" y="20695"/>
                    <a:pt x="17573" y="20207"/>
                    <a:pt x="19956" y="19230"/>
                  </a:cubicBezTo>
                  <a:cubicBezTo>
                    <a:pt x="17573" y="19597"/>
                    <a:pt x="15040" y="20207"/>
                    <a:pt x="12806" y="20207"/>
                  </a:cubicBezTo>
                  <a:cubicBezTo>
                    <a:pt x="10423" y="20207"/>
                    <a:pt x="8039" y="19963"/>
                    <a:pt x="5954" y="19230"/>
                  </a:cubicBezTo>
                  <a:cubicBezTo>
                    <a:pt x="5507" y="19108"/>
                    <a:pt x="5060" y="18864"/>
                    <a:pt x="4464" y="18498"/>
                  </a:cubicBezTo>
                  <a:cubicBezTo>
                    <a:pt x="4315" y="18254"/>
                    <a:pt x="4017" y="18254"/>
                    <a:pt x="4017" y="18132"/>
                  </a:cubicBezTo>
                  <a:cubicBezTo>
                    <a:pt x="3868" y="18010"/>
                    <a:pt x="3868" y="17888"/>
                    <a:pt x="3868" y="17766"/>
                  </a:cubicBezTo>
                  <a:cubicBezTo>
                    <a:pt x="3421" y="16790"/>
                    <a:pt x="3123" y="15813"/>
                    <a:pt x="2676" y="14959"/>
                  </a:cubicBezTo>
                  <a:cubicBezTo>
                    <a:pt x="2229" y="12885"/>
                    <a:pt x="2080" y="10810"/>
                    <a:pt x="2676" y="8980"/>
                  </a:cubicBezTo>
                  <a:cubicBezTo>
                    <a:pt x="3123" y="7149"/>
                    <a:pt x="4464" y="5441"/>
                    <a:pt x="6103" y="4098"/>
                  </a:cubicBezTo>
                  <a:cubicBezTo>
                    <a:pt x="7741" y="2878"/>
                    <a:pt x="9827" y="1902"/>
                    <a:pt x="11912" y="2146"/>
                  </a:cubicBezTo>
                  <a:cubicBezTo>
                    <a:pt x="12359" y="2146"/>
                    <a:pt x="12806" y="2024"/>
                    <a:pt x="13402" y="2268"/>
                  </a:cubicBezTo>
                  <a:cubicBezTo>
                    <a:pt x="13849" y="2390"/>
                    <a:pt x="14594" y="2512"/>
                    <a:pt x="15040" y="2634"/>
                  </a:cubicBezTo>
                  <a:cubicBezTo>
                    <a:pt x="16232" y="3000"/>
                    <a:pt x="17126" y="3610"/>
                    <a:pt x="17871" y="4342"/>
                  </a:cubicBezTo>
                  <a:cubicBezTo>
                    <a:pt x="19360" y="5441"/>
                    <a:pt x="20552" y="7393"/>
                    <a:pt x="21297" y="9590"/>
                  </a:cubicBezTo>
                  <a:cubicBezTo>
                    <a:pt x="21297" y="7393"/>
                    <a:pt x="20403" y="5319"/>
                    <a:pt x="18765" y="336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3" name="Freeform 46"/>
            <p:cNvSpPr/>
            <p:nvPr/>
          </p:nvSpPr>
          <p:spPr>
            <a:xfrm>
              <a:off x="80639" y="148721"/>
              <a:ext cx="28802" cy="3528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84"/>
                    <a:pt x="540" y="14547"/>
                    <a:pt x="1620" y="16310"/>
                  </a:cubicBezTo>
                  <a:cubicBezTo>
                    <a:pt x="2430" y="17853"/>
                    <a:pt x="3780" y="19176"/>
                    <a:pt x="5400" y="20278"/>
                  </a:cubicBezTo>
                  <a:cubicBezTo>
                    <a:pt x="7020" y="21159"/>
                    <a:pt x="8910" y="21600"/>
                    <a:pt x="10800" y="21600"/>
                  </a:cubicBezTo>
                  <a:cubicBezTo>
                    <a:pt x="12690" y="21600"/>
                    <a:pt x="14580" y="21159"/>
                    <a:pt x="16200" y="20278"/>
                  </a:cubicBezTo>
                  <a:cubicBezTo>
                    <a:pt x="17820" y="19176"/>
                    <a:pt x="19170" y="17853"/>
                    <a:pt x="20250" y="16310"/>
                  </a:cubicBezTo>
                  <a:cubicBezTo>
                    <a:pt x="21060" y="14547"/>
                    <a:pt x="21600" y="12784"/>
                    <a:pt x="21600" y="10800"/>
                  </a:cubicBezTo>
                  <a:cubicBezTo>
                    <a:pt x="21600" y="8816"/>
                    <a:pt x="21060" y="7053"/>
                    <a:pt x="20250" y="5290"/>
                  </a:cubicBezTo>
                  <a:cubicBezTo>
                    <a:pt x="19170" y="3747"/>
                    <a:pt x="17820" y="2204"/>
                    <a:pt x="16200" y="1322"/>
                  </a:cubicBezTo>
                  <a:cubicBezTo>
                    <a:pt x="14580" y="220"/>
                    <a:pt x="12690" y="0"/>
                    <a:pt x="10800" y="0"/>
                  </a:cubicBezTo>
                  <a:cubicBezTo>
                    <a:pt x="8910" y="0"/>
                    <a:pt x="7020" y="220"/>
                    <a:pt x="5400" y="1322"/>
                  </a:cubicBezTo>
                  <a:cubicBezTo>
                    <a:pt x="3780" y="2204"/>
                    <a:pt x="2430" y="3747"/>
                    <a:pt x="1620" y="5290"/>
                  </a:cubicBezTo>
                  <a:cubicBezTo>
                    <a:pt x="540" y="7053"/>
                    <a:pt x="0" y="8816"/>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4" name="Freeform 47"/>
            <p:cNvSpPr/>
            <p:nvPr/>
          </p:nvSpPr>
          <p:spPr>
            <a:xfrm>
              <a:off x="161649" y="134841"/>
              <a:ext cx="48952" cy="58222"/>
            </a:xfrm>
            <a:custGeom>
              <a:avLst/>
              <a:gdLst/>
              <a:ahLst/>
              <a:cxnLst>
                <a:cxn ang="0">
                  <a:pos x="wd2" y="hd2"/>
                </a:cxn>
                <a:cxn ang="5400000">
                  <a:pos x="wd2" y="hd2"/>
                </a:cxn>
                <a:cxn ang="10800000">
                  <a:pos x="wd2" y="hd2"/>
                </a:cxn>
                <a:cxn ang="16200000">
                  <a:pos x="wd2" y="hd2"/>
                </a:cxn>
              </a:cxnLst>
              <a:rect l="0" t="0" r="r" b="b"/>
              <a:pathLst>
                <a:path w="19581" h="18194" extrusionOk="0">
                  <a:moveTo>
                    <a:pt x="6765" y="512"/>
                  </a:moveTo>
                  <a:cubicBezTo>
                    <a:pt x="13389" y="-1625"/>
                    <a:pt x="17853" y="3437"/>
                    <a:pt x="18861" y="6250"/>
                  </a:cubicBezTo>
                  <a:cubicBezTo>
                    <a:pt x="20733" y="10300"/>
                    <a:pt x="18429" y="15025"/>
                    <a:pt x="17853" y="15925"/>
                  </a:cubicBezTo>
                  <a:cubicBezTo>
                    <a:pt x="17277" y="16825"/>
                    <a:pt x="12525" y="19975"/>
                    <a:pt x="1581" y="16825"/>
                  </a:cubicBezTo>
                  <a:cubicBezTo>
                    <a:pt x="1869" y="16825"/>
                    <a:pt x="-867" y="12212"/>
                    <a:pt x="285" y="7825"/>
                  </a:cubicBezTo>
                  <a:cubicBezTo>
                    <a:pt x="2445" y="5462"/>
                    <a:pt x="1005" y="2200"/>
                    <a:pt x="6765" y="512"/>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5" name="Freeform 48"/>
            <p:cNvSpPr/>
            <p:nvPr/>
          </p:nvSpPr>
          <p:spPr>
            <a:xfrm>
              <a:off x="162360" y="132313"/>
              <a:ext cx="51859" cy="61907"/>
            </a:xfrm>
            <a:custGeom>
              <a:avLst/>
              <a:gdLst/>
              <a:ahLst/>
              <a:cxnLst>
                <a:cxn ang="0">
                  <a:pos x="wd2" y="hd2"/>
                </a:cxn>
                <a:cxn ang="5400000">
                  <a:pos x="wd2" y="hd2"/>
                </a:cxn>
                <a:cxn ang="10800000">
                  <a:pos x="wd2" y="hd2"/>
                </a:cxn>
                <a:cxn ang="16200000">
                  <a:pos x="wd2" y="hd2"/>
                </a:cxn>
              </a:cxnLst>
              <a:rect l="0" t="0" r="r" b="b"/>
              <a:pathLst>
                <a:path w="21458" h="21104" extrusionOk="0">
                  <a:moveTo>
                    <a:pt x="3426" y="3998"/>
                  </a:moveTo>
                  <a:cubicBezTo>
                    <a:pt x="4320" y="3262"/>
                    <a:pt x="5214" y="2771"/>
                    <a:pt x="6257" y="2403"/>
                  </a:cubicBezTo>
                  <a:cubicBezTo>
                    <a:pt x="6703" y="2158"/>
                    <a:pt x="7299" y="2035"/>
                    <a:pt x="7746" y="2035"/>
                  </a:cubicBezTo>
                  <a:cubicBezTo>
                    <a:pt x="8193" y="1789"/>
                    <a:pt x="8938" y="1789"/>
                    <a:pt x="9385" y="1789"/>
                  </a:cubicBezTo>
                  <a:cubicBezTo>
                    <a:pt x="11470" y="1789"/>
                    <a:pt x="13705" y="2526"/>
                    <a:pt x="15194" y="3876"/>
                  </a:cubicBezTo>
                  <a:cubicBezTo>
                    <a:pt x="16684" y="5226"/>
                    <a:pt x="18174" y="7067"/>
                    <a:pt x="18621" y="8785"/>
                  </a:cubicBezTo>
                  <a:cubicBezTo>
                    <a:pt x="19068" y="10503"/>
                    <a:pt x="19068" y="12589"/>
                    <a:pt x="18621" y="14676"/>
                  </a:cubicBezTo>
                  <a:cubicBezTo>
                    <a:pt x="18323" y="15658"/>
                    <a:pt x="17876" y="16762"/>
                    <a:pt x="17429" y="17498"/>
                  </a:cubicBezTo>
                  <a:cubicBezTo>
                    <a:pt x="17280" y="17621"/>
                    <a:pt x="17280" y="17744"/>
                    <a:pt x="17131" y="17867"/>
                  </a:cubicBezTo>
                  <a:cubicBezTo>
                    <a:pt x="16982" y="18112"/>
                    <a:pt x="16684" y="18112"/>
                    <a:pt x="16684" y="18235"/>
                  </a:cubicBezTo>
                  <a:cubicBezTo>
                    <a:pt x="16237" y="18480"/>
                    <a:pt x="15790" y="18848"/>
                    <a:pt x="15343" y="19094"/>
                  </a:cubicBezTo>
                  <a:cubicBezTo>
                    <a:pt x="13258" y="19830"/>
                    <a:pt x="11023" y="20198"/>
                    <a:pt x="8491" y="19953"/>
                  </a:cubicBezTo>
                  <a:cubicBezTo>
                    <a:pt x="6257" y="19953"/>
                    <a:pt x="3724" y="19585"/>
                    <a:pt x="1341" y="19094"/>
                  </a:cubicBezTo>
                  <a:cubicBezTo>
                    <a:pt x="3724" y="19953"/>
                    <a:pt x="5959" y="20567"/>
                    <a:pt x="8491" y="20935"/>
                  </a:cubicBezTo>
                  <a:cubicBezTo>
                    <a:pt x="11023" y="21303"/>
                    <a:pt x="13556" y="21058"/>
                    <a:pt x="16088" y="20321"/>
                  </a:cubicBezTo>
                  <a:cubicBezTo>
                    <a:pt x="16684" y="20198"/>
                    <a:pt x="17131" y="19953"/>
                    <a:pt x="17876" y="19585"/>
                  </a:cubicBezTo>
                  <a:cubicBezTo>
                    <a:pt x="18174" y="19462"/>
                    <a:pt x="18621" y="19217"/>
                    <a:pt x="18770" y="19094"/>
                  </a:cubicBezTo>
                  <a:cubicBezTo>
                    <a:pt x="18919" y="19094"/>
                    <a:pt x="18919" y="18971"/>
                    <a:pt x="19068" y="18848"/>
                  </a:cubicBezTo>
                  <a:cubicBezTo>
                    <a:pt x="19068" y="18848"/>
                    <a:pt x="19217" y="18726"/>
                    <a:pt x="19217" y="18603"/>
                  </a:cubicBezTo>
                  <a:lnTo>
                    <a:pt x="19217" y="18480"/>
                  </a:lnTo>
                  <a:cubicBezTo>
                    <a:pt x="19366" y="18480"/>
                    <a:pt x="19366" y="18358"/>
                    <a:pt x="19514" y="18235"/>
                  </a:cubicBezTo>
                  <a:cubicBezTo>
                    <a:pt x="19961" y="17130"/>
                    <a:pt x="20408" y="16148"/>
                    <a:pt x="20855" y="15044"/>
                  </a:cubicBezTo>
                  <a:cubicBezTo>
                    <a:pt x="21600" y="12835"/>
                    <a:pt x="21600" y="10503"/>
                    <a:pt x="21153" y="8171"/>
                  </a:cubicBezTo>
                  <a:cubicBezTo>
                    <a:pt x="20408" y="5962"/>
                    <a:pt x="18770" y="3876"/>
                    <a:pt x="16982" y="2403"/>
                  </a:cubicBezTo>
                  <a:cubicBezTo>
                    <a:pt x="14897" y="808"/>
                    <a:pt x="12364" y="-297"/>
                    <a:pt x="9683" y="71"/>
                  </a:cubicBezTo>
                  <a:cubicBezTo>
                    <a:pt x="8938" y="71"/>
                    <a:pt x="8193" y="317"/>
                    <a:pt x="7597" y="439"/>
                  </a:cubicBezTo>
                  <a:cubicBezTo>
                    <a:pt x="6852" y="685"/>
                    <a:pt x="6406" y="808"/>
                    <a:pt x="5661" y="1176"/>
                  </a:cubicBezTo>
                  <a:cubicBezTo>
                    <a:pt x="4618" y="1789"/>
                    <a:pt x="3724" y="2526"/>
                    <a:pt x="2681" y="3508"/>
                  </a:cubicBezTo>
                  <a:cubicBezTo>
                    <a:pt x="1192" y="4980"/>
                    <a:pt x="298" y="7312"/>
                    <a:pt x="0" y="9521"/>
                  </a:cubicBezTo>
                  <a:cubicBezTo>
                    <a:pt x="745" y="7435"/>
                    <a:pt x="1639" y="5348"/>
                    <a:pt x="3426" y="399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6" name="Freeform 49"/>
            <p:cNvSpPr/>
            <p:nvPr/>
          </p:nvSpPr>
          <p:spPr>
            <a:xfrm>
              <a:off x="169559" y="148721"/>
              <a:ext cx="28803" cy="3528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84"/>
                    <a:pt x="270" y="14547"/>
                    <a:pt x="1350" y="16310"/>
                  </a:cubicBezTo>
                  <a:cubicBezTo>
                    <a:pt x="2430" y="17853"/>
                    <a:pt x="3780" y="19176"/>
                    <a:pt x="5400" y="20278"/>
                  </a:cubicBezTo>
                  <a:cubicBezTo>
                    <a:pt x="7020" y="21159"/>
                    <a:pt x="8910" y="21600"/>
                    <a:pt x="10800" y="21600"/>
                  </a:cubicBezTo>
                  <a:cubicBezTo>
                    <a:pt x="12690" y="21600"/>
                    <a:pt x="14580" y="21159"/>
                    <a:pt x="16200" y="20278"/>
                  </a:cubicBezTo>
                  <a:cubicBezTo>
                    <a:pt x="17820" y="19176"/>
                    <a:pt x="19170" y="17853"/>
                    <a:pt x="20250" y="16310"/>
                  </a:cubicBezTo>
                  <a:cubicBezTo>
                    <a:pt x="21060" y="14547"/>
                    <a:pt x="21600" y="12784"/>
                    <a:pt x="21600" y="10800"/>
                  </a:cubicBezTo>
                  <a:cubicBezTo>
                    <a:pt x="21600" y="8816"/>
                    <a:pt x="21060" y="7053"/>
                    <a:pt x="20250" y="5290"/>
                  </a:cubicBezTo>
                  <a:cubicBezTo>
                    <a:pt x="19170" y="3747"/>
                    <a:pt x="17820" y="2204"/>
                    <a:pt x="16200" y="1322"/>
                  </a:cubicBezTo>
                  <a:cubicBezTo>
                    <a:pt x="14580" y="220"/>
                    <a:pt x="12690" y="0"/>
                    <a:pt x="10800" y="0"/>
                  </a:cubicBezTo>
                  <a:cubicBezTo>
                    <a:pt x="8910" y="0"/>
                    <a:pt x="7020" y="220"/>
                    <a:pt x="5400" y="1322"/>
                  </a:cubicBezTo>
                  <a:cubicBezTo>
                    <a:pt x="3780" y="2204"/>
                    <a:pt x="2430" y="3747"/>
                    <a:pt x="1350" y="5290"/>
                  </a:cubicBezTo>
                  <a:cubicBezTo>
                    <a:pt x="540" y="7053"/>
                    <a:pt x="0" y="8816"/>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7" name="Freeform 50"/>
            <p:cNvSpPr/>
            <p:nvPr/>
          </p:nvSpPr>
          <p:spPr>
            <a:xfrm>
              <a:off x="124920" y="211002"/>
              <a:ext cx="29522" cy="2412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488" y="0"/>
                    <a:pt x="7112" y="0"/>
                    <a:pt x="0" y="0"/>
                  </a:cubicBezTo>
                  <a:cubicBezTo>
                    <a:pt x="0" y="7093"/>
                    <a:pt x="0" y="14507"/>
                    <a:pt x="0" y="21600"/>
                  </a:cubicBezTo>
                  <a:cubicBezTo>
                    <a:pt x="7112" y="21600"/>
                    <a:pt x="14488" y="21600"/>
                    <a:pt x="21600" y="21600"/>
                  </a:cubicBezTo>
                  <a:cubicBezTo>
                    <a:pt x="21600" y="14507"/>
                    <a:pt x="21600" y="7093"/>
                    <a:pt x="21600"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8" name="Freeform 51"/>
            <p:cNvSpPr/>
            <p:nvPr/>
          </p:nvSpPr>
          <p:spPr>
            <a:xfrm>
              <a:off x="84599" y="190481"/>
              <a:ext cx="110883" cy="39297"/>
            </a:xfrm>
            <a:custGeom>
              <a:avLst/>
              <a:gdLst/>
              <a:ahLst/>
              <a:cxnLst>
                <a:cxn ang="0">
                  <a:pos x="wd2" y="hd2"/>
                </a:cxn>
                <a:cxn ang="5400000">
                  <a:pos x="wd2" y="hd2"/>
                </a:cxn>
                <a:cxn ang="10800000">
                  <a:pos x="wd2" y="hd2"/>
                </a:cxn>
                <a:cxn ang="16200000">
                  <a:pos x="wd2" y="hd2"/>
                </a:cxn>
              </a:cxnLst>
              <a:rect l="0" t="0" r="r" b="b"/>
              <a:pathLst>
                <a:path w="21600" h="21433" extrusionOk="0">
                  <a:moveTo>
                    <a:pt x="5260" y="18458"/>
                  </a:moveTo>
                  <a:cubicBezTo>
                    <a:pt x="6382" y="18065"/>
                    <a:pt x="7434" y="17280"/>
                    <a:pt x="8345" y="15905"/>
                  </a:cubicBezTo>
                  <a:cubicBezTo>
                    <a:pt x="9187" y="14335"/>
                    <a:pt x="9818" y="12371"/>
                    <a:pt x="9958" y="10211"/>
                  </a:cubicBezTo>
                  <a:cubicBezTo>
                    <a:pt x="10169" y="6873"/>
                    <a:pt x="10449" y="3338"/>
                    <a:pt x="10660" y="0"/>
                  </a:cubicBezTo>
                  <a:cubicBezTo>
                    <a:pt x="10940" y="3338"/>
                    <a:pt x="11151" y="6873"/>
                    <a:pt x="11431" y="10211"/>
                  </a:cubicBezTo>
                  <a:cubicBezTo>
                    <a:pt x="11642" y="12567"/>
                    <a:pt x="12132" y="14335"/>
                    <a:pt x="13044" y="15905"/>
                  </a:cubicBezTo>
                  <a:cubicBezTo>
                    <a:pt x="13886" y="17280"/>
                    <a:pt x="15008" y="18458"/>
                    <a:pt x="16060" y="18458"/>
                  </a:cubicBezTo>
                  <a:cubicBezTo>
                    <a:pt x="17252" y="18458"/>
                    <a:pt x="18374" y="18065"/>
                    <a:pt x="19286" y="16495"/>
                  </a:cubicBezTo>
                  <a:cubicBezTo>
                    <a:pt x="20268" y="15316"/>
                    <a:pt x="21179" y="13156"/>
                    <a:pt x="21600" y="10604"/>
                  </a:cubicBezTo>
                  <a:cubicBezTo>
                    <a:pt x="21460" y="13549"/>
                    <a:pt x="20829" y="16298"/>
                    <a:pt x="19847" y="18065"/>
                  </a:cubicBezTo>
                  <a:cubicBezTo>
                    <a:pt x="18865" y="19833"/>
                    <a:pt x="17462" y="21011"/>
                    <a:pt x="16200" y="21404"/>
                  </a:cubicBezTo>
                  <a:cubicBezTo>
                    <a:pt x="14797" y="21600"/>
                    <a:pt x="13465" y="20815"/>
                    <a:pt x="12273" y="19047"/>
                  </a:cubicBezTo>
                  <a:cubicBezTo>
                    <a:pt x="11642" y="18065"/>
                    <a:pt x="11221" y="16887"/>
                    <a:pt x="10800" y="15316"/>
                  </a:cubicBezTo>
                  <a:cubicBezTo>
                    <a:pt x="10379" y="16887"/>
                    <a:pt x="9818" y="18065"/>
                    <a:pt x="9257" y="19047"/>
                  </a:cubicBezTo>
                  <a:cubicBezTo>
                    <a:pt x="8065" y="20815"/>
                    <a:pt x="6662" y="21600"/>
                    <a:pt x="5400" y="21404"/>
                  </a:cubicBezTo>
                  <a:cubicBezTo>
                    <a:pt x="4138" y="21404"/>
                    <a:pt x="2735" y="20225"/>
                    <a:pt x="1753" y="18065"/>
                  </a:cubicBezTo>
                  <a:cubicBezTo>
                    <a:pt x="771" y="16298"/>
                    <a:pt x="0" y="13156"/>
                    <a:pt x="0" y="10604"/>
                  </a:cubicBezTo>
                  <a:cubicBezTo>
                    <a:pt x="210" y="12960"/>
                    <a:pt x="1052" y="15120"/>
                    <a:pt x="2034" y="16495"/>
                  </a:cubicBezTo>
                  <a:cubicBezTo>
                    <a:pt x="3016" y="17673"/>
                    <a:pt x="4208" y="18458"/>
                    <a:pt x="5260" y="18458"/>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49" name="Freeform 52"/>
            <p:cNvSpPr/>
            <p:nvPr/>
          </p:nvSpPr>
          <p:spPr>
            <a:xfrm>
              <a:off x="118901" y="183282"/>
              <a:ext cx="42176" cy="19802"/>
            </a:xfrm>
            <a:custGeom>
              <a:avLst/>
              <a:gdLst/>
              <a:ahLst/>
              <a:cxnLst>
                <a:cxn ang="0">
                  <a:pos x="wd2" y="hd2"/>
                </a:cxn>
                <a:cxn ang="5400000">
                  <a:pos x="wd2" y="hd2"/>
                </a:cxn>
                <a:cxn ang="10800000">
                  <a:pos x="wd2" y="hd2"/>
                </a:cxn>
                <a:cxn ang="16200000">
                  <a:pos x="wd2" y="hd2"/>
                </a:cxn>
              </a:cxnLst>
              <a:rect l="0" t="0" r="r" b="b"/>
              <a:pathLst>
                <a:path w="20082" h="21600" extrusionOk="0">
                  <a:moveTo>
                    <a:pt x="10066" y="0"/>
                  </a:moveTo>
                  <a:cubicBezTo>
                    <a:pt x="11952" y="0"/>
                    <a:pt x="17437" y="0"/>
                    <a:pt x="19495" y="3535"/>
                  </a:cubicBezTo>
                  <a:cubicBezTo>
                    <a:pt x="20866" y="5891"/>
                    <a:pt x="19837" y="11782"/>
                    <a:pt x="16409" y="17280"/>
                  </a:cubicBezTo>
                  <a:cubicBezTo>
                    <a:pt x="14009" y="21207"/>
                    <a:pt x="11952" y="21600"/>
                    <a:pt x="10237" y="21600"/>
                  </a:cubicBezTo>
                  <a:cubicBezTo>
                    <a:pt x="8523" y="21600"/>
                    <a:pt x="6295" y="20422"/>
                    <a:pt x="4237" y="17280"/>
                  </a:cubicBezTo>
                  <a:cubicBezTo>
                    <a:pt x="-48" y="11782"/>
                    <a:pt x="-734" y="5891"/>
                    <a:pt x="637" y="3535"/>
                  </a:cubicBezTo>
                  <a:cubicBezTo>
                    <a:pt x="2352" y="0"/>
                    <a:pt x="8180" y="0"/>
                    <a:pt x="10066"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sp>
        <p:nvSpPr>
          <p:cNvPr id="51" name="Freeform 53"/>
          <p:cNvSpPr/>
          <p:nvPr/>
        </p:nvSpPr>
        <p:spPr>
          <a:xfrm>
            <a:off x="6666840" y="4873790"/>
            <a:ext cx="151670" cy="229055"/>
          </a:xfrm>
          <a:custGeom>
            <a:avLst/>
            <a:gdLst/>
            <a:ahLst/>
            <a:cxnLst>
              <a:cxn ang="0">
                <a:pos x="wd2" y="hd2"/>
              </a:cxn>
              <a:cxn ang="5400000">
                <a:pos x="wd2" y="hd2"/>
              </a:cxn>
              <a:cxn ang="10800000">
                <a:pos x="wd2" y="hd2"/>
              </a:cxn>
              <a:cxn ang="16200000">
                <a:pos x="wd2" y="hd2"/>
              </a:cxn>
            </a:cxnLst>
            <a:rect l="0" t="0" r="r" b="b"/>
            <a:pathLst>
              <a:path w="21065" h="20792" extrusionOk="0">
                <a:moveTo>
                  <a:pt x="12000" y="17767"/>
                </a:moveTo>
                <a:cubicBezTo>
                  <a:pt x="18000" y="14368"/>
                  <a:pt x="21600" y="10218"/>
                  <a:pt x="21000" y="4663"/>
                </a:cubicBezTo>
                <a:cubicBezTo>
                  <a:pt x="20750" y="2473"/>
                  <a:pt x="19500" y="1036"/>
                  <a:pt x="18000" y="153"/>
                </a:cubicBezTo>
                <a:cubicBezTo>
                  <a:pt x="16850" y="-533"/>
                  <a:pt x="9800" y="1036"/>
                  <a:pt x="9800" y="6035"/>
                </a:cubicBezTo>
                <a:cubicBezTo>
                  <a:pt x="9900" y="15479"/>
                  <a:pt x="3250" y="15806"/>
                  <a:pt x="0" y="20708"/>
                </a:cubicBezTo>
                <a:cubicBezTo>
                  <a:pt x="3450" y="21067"/>
                  <a:pt x="7600" y="20315"/>
                  <a:pt x="12000" y="17767"/>
                </a:cubicBezTo>
                <a:close/>
              </a:path>
            </a:pathLst>
          </a:custGeom>
          <a:solidFill>
            <a:srgbClr val="74B531"/>
          </a:solidFill>
          <a:ln w="12700">
            <a:miter lim="400000"/>
          </a:ln>
        </p:spPr>
        <p:txBody>
          <a:bodyPr lIns="45718" tIns="45718" rIns="45718" bIns="45718" anchor="ctr"/>
          <a:lstStyle/>
          <a:p>
            <a:pPr algn="ctr">
              <a:defRPr spc="-1"/>
            </a:pPr>
            <a:endParaRPr/>
          </a:p>
        </p:txBody>
      </p:sp>
      <p:sp>
        <p:nvSpPr>
          <p:cNvPr id="52" name="Freeform 54"/>
          <p:cNvSpPr/>
          <p:nvPr/>
        </p:nvSpPr>
        <p:spPr>
          <a:xfrm>
            <a:off x="6652800" y="4866860"/>
            <a:ext cx="143642" cy="233982"/>
          </a:xfrm>
          <a:custGeom>
            <a:avLst/>
            <a:gdLst/>
            <a:ahLst/>
            <a:cxnLst>
              <a:cxn ang="0">
                <a:pos x="wd2" y="hd2"/>
              </a:cxn>
              <a:cxn ang="5400000">
                <a:pos x="wd2" y="hd2"/>
              </a:cxn>
              <a:cxn ang="10800000">
                <a:pos x="wd2" y="hd2"/>
              </a:cxn>
              <a:cxn ang="16200000">
                <a:pos x="wd2" y="hd2"/>
              </a:cxn>
            </a:cxnLst>
            <a:rect l="0" t="0" r="r" b="b"/>
            <a:pathLst>
              <a:path w="21600" h="19913" extrusionOk="0">
                <a:moveTo>
                  <a:pt x="21600" y="733"/>
                </a:moveTo>
                <a:cubicBezTo>
                  <a:pt x="17486" y="-1687"/>
                  <a:pt x="10123" y="2357"/>
                  <a:pt x="10123" y="6034"/>
                </a:cubicBezTo>
                <a:cubicBezTo>
                  <a:pt x="10123" y="14919"/>
                  <a:pt x="3627" y="15716"/>
                  <a:pt x="0" y="19699"/>
                </a:cubicBezTo>
                <a:cubicBezTo>
                  <a:pt x="650" y="19790"/>
                  <a:pt x="595" y="19913"/>
                  <a:pt x="2003" y="19913"/>
                </a:cubicBezTo>
                <a:cubicBezTo>
                  <a:pt x="6605" y="17830"/>
                  <a:pt x="13480" y="13877"/>
                  <a:pt x="13480" y="7076"/>
                </a:cubicBezTo>
                <a:cubicBezTo>
                  <a:pt x="13480" y="2847"/>
                  <a:pt x="17215" y="1070"/>
                  <a:pt x="21600" y="733"/>
                </a:cubicBezTo>
                <a:close/>
              </a:path>
            </a:pathLst>
          </a:custGeom>
          <a:solidFill>
            <a:srgbClr val="74B531"/>
          </a:solidFill>
          <a:ln w="12700">
            <a:miter lim="400000"/>
          </a:ln>
        </p:spPr>
        <p:txBody>
          <a:bodyPr lIns="45718" tIns="45718" rIns="45718" bIns="45718" anchor="ctr"/>
          <a:lstStyle/>
          <a:p>
            <a:pPr algn="ctr">
              <a:defRPr spc="-1"/>
            </a:pPr>
            <a:endParaRPr/>
          </a:p>
        </p:txBody>
      </p:sp>
      <p:sp>
        <p:nvSpPr>
          <p:cNvPr id="53" name="Freeform 55"/>
          <p:cNvSpPr/>
          <p:nvPr/>
        </p:nvSpPr>
        <p:spPr>
          <a:xfrm>
            <a:off x="6652800" y="4862568"/>
            <a:ext cx="135362" cy="235033"/>
          </a:xfrm>
          <a:custGeom>
            <a:avLst/>
            <a:gdLst/>
            <a:ahLst/>
            <a:cxnLst>
              <a:cxn ang="0">
                <a:pos x="wd2" y="hd2"/>
              </a:cxn>
              <a:cxn ang="5400000">
                <a:pos x="wd2" y="hd2"/>
              </a:cxn>
              <a:cxn ang="10800000">
                <a:pos x="wd2" y="hd2"/>
              </a:cxn>
              <a:cxn ang="16200000">
                <a:pos x="wd2" y="hd2"/>
              </a:cxn>
            </a:cxnLst>
            <a:rect l="0" t="0" r="r" b="b"/>
            <a:pathLst>
              <a:path w="21600" h="20467" extrusionOk="0">
                <a:moveTo>
                  <a:pt x="21600" y="529"/>
                </a:moveTo>
                <a:cubicBezTo>
                  <a:pt x="16545" y="-1133"/>
                  <a:pt x="9134" y="1250"/>
                  <a:pt x="9134" y="5827"/>
                </a:cubicBezTo>
                <a:cubicBezTo>
                  <a:pt x="9134" y="13257"/>
                  <a:pt x="3045" y="12974"/>
                  <a:pt x="0" y="16580"/>
                </a:cubicBezTo>
                <a:cubicBezTo>
                  <a:pt x="0" y="17865"/>
                  <a:pt x="0" y="19182"/>
                  <a:pt x="0" y="20467"/>
                </a:cubicBezTo>
                <a:cubicBezTo>
                  <a:pt x="2126" y="19683"/>
                  <a:pt x="12179" y="15012"/>
                  <a:pt x="12179" y="6830"/>
                </a:cubicBezTo>
                <a:cubicBezTo>
                  <a:pt x="12179" y="2472"/>
                  <a:pt x="16832" y="591"/>
                  <a:pt x="21600" y="529"/>
                </a:cubicBezTo>
                <a:close/>
              </a:path>
            </a:pathLst>
          </a:custGeom>
          <a:solidFill>
            <a:srgbClr val="74B531"/>
          </a:solidFill>
          <a:ln w="12700">
            <a:miter lim="400000"/>
          </a:ln>
        </p:spPr>
        <p:txBody>
          <a:bodyPr lIns="45718" tIns="45718" rIns="45718" bIns="45718" anchor="ctr"/>
          <a:lstStyle/>
          <a:p>
            <a:pPr algn="ctr">
              <a:defRPr spc="-1"/>
            </a:pPr>
            <a:endParaRPr/>
          </a:p>
        </p:txBody>
      </p:sp>
      <p:sp>
        <p:nvSpPr>
          <p:cNvPr id="54" name="Freeform 56"/>
          <p:cNvSpPr/>
          <p:nvPr/>
        </p:nvSpPr>
        <p:spPr>
          <a:xfrm>
            <a:off x="6320874" y="4901083"/>
            <a:ext cx="230046" cy="214148"/>
          </a:xfrm>
          <a:custGeom>
            <a:avLst/>
            <a:gdLst/>
            <a:ahLst/>
            <a:cxnLst>
              <a:cxn ang="0">
                <a:pos x="wd2" y="hd2"/>
              </a:cxn>
              <a:cxn ang="5400000">
                <a:pos x="wd2" y="hd2"/>
              </a:cxn>
              <a:cxn ang="10800000">
                <a:pos x="wd2" y="hd2"/>
              </a:cxn>
              <a:cxn ang="16200000">
                <a:pos x="wd2" y="hd2"/>
              </a:cxn>
            </a:cxnLst>
            <a:rect l="0" t="0" r="r" b="b"/>
            <a:pathLst>
              <a:path w="20694" h="20591" extrusionOk="0">
                <a:moveTo>
                  <a:pt x="130" y="3041"/>
                </a:moveTo>
                <a:cubicBezTo>
                  <a:pt x="-906" y="653"/>
                  <a:pt x="4534" y="-628"/>
                  <a:pt x="6413" y="307"/>
                </a:cubicBezTo>
                <a:cubicBezTo>
                  <a:pt x="6413" y="1657"/>
                  <a:pt x="6413" y="2972"/>
                  <a:pt x="6413" y="4322"/>
                </a:cubicBezTo>
                <a:cubicBezTo>
                  <a:pt x="4308" y="3872"/>
                  <a:pt x="875" y="4703"/>
                  <a:pt x="130" y="3041"/>
                </a:cubicBezTo>
                <a:moveTo>
                  <a:pt x="12630" y="19760"/>
                </a:moveTo>
                <a:cubicBezTo>
                  <a:pt x="12630" y="18584"/>
                  <a:pt x="16290" y="16230"/>
                  <a:pt x="20694" y="16230"/>
                </a:cubicBezTo>
                <a:cubicBezTo>
                  <a:pt x="20694" y="17684"/>
                  <a:pt x="20694" y="19137"/>
                  <a:pt x="20694" y="20591"/>
                </a:cubicBezTo>
                <a:cubicBezTo>
                  <a:pt x="18006" y="20314"/>
                  <a:pt x="12630" y="20972"/>
                  <a:pt x="12630" y="19760"/>
                </a:cubicBezTo>
                <a:close/>
              </a:path>
            </a:pathLst>
          </a:custGeom>
          <a:solidFill>
            <a:srgbClr val="74B531"/>
          </a:solidFill>
          <a:ln w="12700">
            <a:miter lim="400000"/>
          </a:ln>
        </p:spPr>
        <p:txBody>
          <a:bodyPr lIns="45718" tIns="45718" rIns="45718" bIns="45718" anchor="ctr"/>
          <a:lstStyle/>
          <a:p>
            <a:pPr algn="ctr">
              <a:defRPr spc="-1"/>
            </a:pPr>
            <a:endParaRPr/>
          </a:p>
        </p:txBody>
      </p:sp>
      <p:sp>
        <p:nvSpPr>
          <p:cNvPr id="55" name="Freeform 57"/>
          <p:cNvSpPr/>
          <p:nvPr/>
        </p:nvSpPr>
        <p:spPr>
          <a:xfrm>
            <a:off x="6404860" y="4830540"/>
            <a:ext cx="267464" cy="312780"/>
          </a:xfrm>
          <a:custGeom>
            <a:avLst/>
            <a:gdLst/>
            <a:ahLst/>
            <a:cxnLst>
              <a:cxn ang="0">
                <a:pos x="wd2" y="hd2"/>
              </a:cxn>
              <a:cxn ang="5400000">
                <a:pos x="wd2" y="hd2"/>
              </a:cxn>
              <a:cxn ang="10800000">
                <a:pos x="wd2" y="hd2"/>
              </a:cxn>
              <a:cxn ang="16200000">
                <a:pos x="wd2" y="hd2"/>
              </a:cxn>
            </a:cxnLst>
            <a:rect l="0" t="0" r="r" b="b"/>
            <a:pathLst>
              <a:path w="18616" h="18918" extrusionOk="0">
                <a:moveTo>
                  <a:pt x="17885" y="7290"/>
                </a:moveTo>
                <a:cubicBezTo>
                  <a:pt x="16908" y="5178"/>
                  <a:pt x="14302" y="2609"/>
                  <a:pt x="10493" y="1194"/>
                </a:cubicBezTo>
                <a:cubicBezTo>
                  <a:pt x="971" y="-2421"/>
                  <a:pt x="-2487" y="3066"/>
                  <a:pt x="1848" y="5831"/>
                </a:cubicBezTo>
                <a:cubicBezTo>
                  <a:pt x="6935" y="9098"/>
                  <a:pt x="6459" y="14302"/>
                  <a:pt x="8413" y="16457"/>
                </a:cubicBezTo>
                <a:cubicBezTo>
                  <a:pt x="6358" y="16914"/>
                  <a:pt x="4855" y="17873"/>
                  <a:pt x="4855" y="18417"/>
                </a:cubicBezTo>
                <a:cubicBezTo>
                  <a:pt x="4855" y="19179"/>
                  <a:pt x="8990" y="18765"/>
                  <a:pt x="11069" y="18918"/>
                </a:cubicBezTo>
                <a:cubicBezTo>
                  <a:pt x="14527" y="18918"/>
                  <a:pt x="17309" y="18308"/>
                  <a:pt x="17309" y="17568"/>
                </a:cubicBezTo>
                <a:cubicBezTo>
                  <a:pt x="17359" y="17002"/>
                  <a:pt x="17259" y="16653"/>
                  <a:pt x="17083" y="16348"/>
                </a:cubicBezTo>
                <a:cubicBezTo>
                  <a:pt x="18762" y="14193"/>
                  <a:pt x="19113" y="9903"/>
                  <a:pt x="17885" y="7290"/>
                </a:cubicBezTo>
                <a:close/>
              </a:path>
            </a:pathLst>
          </a:custGeom>
          <a:solidFill>
            <a:srgbClr val="74B531"/>
          </a:solidFill>
          <a:ln w="12700">
            <a:miter lim="400000"/>
          </a:ln>
        </p:spPr>
        <p:txBody>
          <a:bodyPr lIns="45718" tIns="45718" rIns="45718" bIns="45718" anchor="ctr"/>
          <a:lstStyle/>
          <a:p>
            <a:pPr algn="ctr">
              <a:defRPr spc="-1"/>
            </a:pPr>
            <a:endParaRPr/>
          </a:p>
        </p:txBody>
      </p:sp>
      <p:sp>
        <p:nvSpPr>
          <p:cNvPr id="56" name="Freeform 58"/>
          <p:cNvSpPr/>
          <p:nvPr/>
        </p:nvSpPr>
        <p:spPr>
          <a:xfrm>
            <a:off x="6508184" y="4936320"/>
            <a:ext cx="100007" cy="183884"/>
          </a:xfrm>
          <a:custGeom>
            <a:avLst/>
            <a:gdLst/>
            <a:ahLst/>
            <a:cxnLst>
              <a:cxn ang="0">
                <a:pos x="wd2" y="hd2"/>
              </a:cxn>
              <a:cxn ang="5400000">
                <a:pos x="wd2" y="hd2"/>
              </a:cxn>
              <a:cxn ang="10800000">
                <a:pos x="wd2" y="hd2"/>
              </a:cxn>
              <a:cxn ang="16200000">
                <a:pos x="wd2" y="hd2"/>
              </a:cxn>
            </a:cxnLst>
            <a:rect l="0" t="0" r="r" b="b"/>
            <a:pathLst>
              <a:path w="13575" h="21055" extrusionOk="0">
                <a:moveTo>
                  <a:pt x="12446" y="0"/>
                </a:moveTo>
                <a:cubicBezTo>
                  <a:pt x="6582" y="412"/>
                  <a:pt x="1304" y="4947"/>
                  <a:pt x="1304" y="10594"/>
                </a:cubicBezTo>
                <a:cubicBezTo>
                  <a:pt x="1402" y="15623"/>
                  <a:pt x="5116" y="18179"/>
                  <a:pt x="3894" y="18550"/>
                </a:cubicBezTo>
                <a:cubicBezTo>
                  <a:pt x="-6026" y="21518"/>
                  <a:pt x="5214" y="19333"/>
                  <a:pt x="13082" y="21023"/>
                </a:cubicBezTo>
                <a:cubicBezTo>
                  <a:pt x="15574" y="21600"/>
                  <a:pt x="7804" y="14304"/>
                  <a:pt x="7804" y="8492"/>
                </a:cubicBezTo>
                <a:cubicBezTo>
                  <a:pt x="7804" y="4947"/>
                  <a:pt x="9612" y="1937"/>
                  <a:pt x="12446" y="0"/>
                </a:cubicBezTo>
                <a:close/>
              </a:path>
            </a:pathLst>
          </a:custGeom>
          <a:solidFill>
            <a:srgbClr val="74B531"/>
          </a:solidFill>
          <a:ln w="12700">
            <a:miter lim="400000"/>
          </a:ln>
        </p:spPr>
        <p:txBody>
          <a:bodyPr lIns="45718" tIns="45718" rIns="45718" bIns="45718" anchor="ctr"/>
          <a:lstStyle/>
          <a:p>
            <a:pPr algn="ctr">
              <a:defRPr spc="-1"/>
            </a:pPr>
            <a:endParaRPr/>
          </a:p>
        </p:txBody>
      </p:sp>
      <p:sp>
        <p:nvSpPr>
          <p:cNvPr id="57" name="Freeform 59"/>
          <p:cNvSpPr/>
          <p:nvPr/>
        </p:nvSpPr>
        <p:spPr>
          <a:xfrm>
            <a:off x="6506998" y="4818960"/>
            <a:ext cx="180002" cy="281882"/>
          </a:xfrm>
          <a:custGeom>
            <a:avLst/>
            <a:gdLst/>
            <a:ahLst/>
            <a:cxnLst>
              <a:cxn ang="0">
                <a:pos x="wd2" y="hd2"/>
              </a:cxn>
              <a:cxn ang="5400000">
                <a:pos x="wd2" y="hd2"/>
              </a:cxn>
              <a:cxn ang="10800000">
                <a:pos x="wd2" y="hd2"/>
              </a:cxn>
              <a:cxn ang="16200000">
                <a:pos x="wd2" y="hd2"/>
              </a:cxn>
            </a:cxnLst>
            <a:rect l="0" t="0" r="r" b="b"/>
            <a:pathLst>
              <a:path w="19048" h="21600" extrusionOk="0">
                <a:moveTo>
                  <a:pt x="5257" y="938"/>
                </a:moveTo>
                <a:cubicBezTo>
                  <a:pt x="3314" y="497"/>
                  <a:pt x="1562" y="193"/>
                  <a:pt x="0" y="0"/>
                </a:cubicBezTo>
                <a:cubicBezTo>
                  <a:pt x="152" y="497"/>
                  <a:pt x="267" y="1076"/>
                  <a:pt x="343" y="1572"/>
                </a:cubicBezTo>
                <a:cubicBezTo>
                  <a:pt x="11162" y="3559"/>
                  <a:pt x="21600" y="11503"/>
                  <a:pt x="15200" y="21600"/>
                </a:cubicBezTo>
                <a:cubicBezTo>
                  <a:pt x="18286" y="18455"/>
                  <a:pt x="19048" y="15779"/>
                  <a:pt x="19048" y="11697"/>
                </a:cubicBezTo>
                <a:cubicBezTo>
                  <a:pt x="19048" y="7310"/>
                  <a:pt x="10629" y="2152"/>
                  <a:pt x="5257" y="938"/>
                </a:cubicBezTo>
                <a:close/>
              </a:path>
            </a:pathLst>
          </a:custGeom>
          <a:solidFill>
            <a:srgbClr val="74B531"/>
          </a:solidFill>
          <a:ln w="12700">
            <a:miter lim="400000"/>
          </a:ln>
        </p:spPr>
        <p:txBody>
          <a:bodyPr lIns="45718" tIns="45718" rIns="45718" bIns="45718" anchor="ctr"/>
          <a:lstStyle/>
          <a:p>
            <a:pPr algn="ctr">
              <a:defRPr spc="-1"/>
            </a:pPr>
            <a:endParaRPr/>
          </a:p>
        </p:txBody>
      </p:sp>
      <p:sp>
        <p:nvSpPr>
          <p:cNvPr id="58" name="Freeform 60"/>
          <p:cNvSpPr/>
          <p:nvPr/>
        </p:nvSpPr>
        <p:spPr>
          <a:xfrm>
            <a:off x="6503399" y="4811400"/>
            <a:ext cx="196931" cy="290522"/>
          </a:xfrm>
          <a:custGeom>
            <a:avLst/>
            <a:gdLst/>
            <a:ahLst/>
            <a:cxnLst>
              <a:cxn ang="0">
                <a:pos x="wd2" y="hd2"/>
              </a:cxn>
              <a:cxn ang="5400000">
                <a:pos x="wd2" y="hd2"/>
              </a:cxn>
              <a:cxn ang="10800000">
                <a:pos x="wd2" y="hd2"/>
              </a:cxn>
              <a:cxn ang="16200000">
                <a:pos x="wd2" y="hd2"/>
              </a:cxn>
            </a:cxnLst>
            <a:rect l="0" t="0" r="r" b="b"/>
            <a:pathLst>
              <a:path w="21484" h="21600" extrusionOk="0">
                <a:moveTo>
                  <a:pt x="0" y="0"/>
                </a:moveTo>
                <a:cubicBezTo>
                  <a:pt x="393" y="375"/>
                  <a:pt x="550" y="857"/>
                  <a:pt x="668" y="1365"/>
                </a:cubicBezTo>
                <a:cubicBezTo>
                  <a:pt x="10172" y="3158"/>
                  <a:pt x="19244" y="7280"/>
                  <a:pt x="19244" y="14641"/>
                </a:cubicBezTo>
                <a:cubicBezTo>
                  <a:pt x="19244" y="16300"/>
                  <a:pt x="17791" y="20021"/>
                  <a:pt x="15984" y="21600"/>
                </a:cubicBezTo>
                <a:cubicBezTo>
                  <a:pt x="19519" y="19887"/>
                  <a:pt x="21482" y="15819"/>
                  <a:pt x="21482" y="11911"/>
                </a:cubicBezTo>
                <a:cubicBezTo>
                  <a:pt x="21600" y="5755"/>
                  <a:pt x="14806" y="2088"/>
                  <a:pt x="6716" y="616"/>
                </a:cubicBezTo>
                <a:cubicBezTo>
                  <a:pt x="4281" y="187"/>
                  <a:pt x="2081" y="0"/>
                  <a:pt x="0" y="0"/>
                </a:cubicBezTo>
                <a:close/>
              </a:path>
            </a:pathLst>
          </a:custGeom>
          <a:solidFill>
            <a:srgbClr val="74B531"/>
          </a:solidFill>
          <a:ln w="12700">
            <a:miter lim="400000"/>
          </a:ln>
        </p:spPr>
        <p:txBody>
          <a:bodyPr lIns="45718" tIns="45718" rIns="45718" bIns="45718" anchor="ctr"/>
          <a:lstStyle/>
          <a:p>
            <a:pPr algn="ctr">
              <a:defRPr spc="-1"/>
            </a:pPr>
            <a:endParaRPr/>
          </a:p>
        </p:txBody>
      </p:sp>
      <p:sp>
        <p:nvSpPr>
          <p:cNvPr id="59" name="Freeform 61"/>
          <p:cNvSpPr/>
          <p:nvPr/>
        </p:nvSpPr>
        <p:spPr>
          <a:xfrm>
            <a:off x="6422839" y="4749119"/>
            <a:ext cx="46721" cy="48962"/>
          </a:xfrm>
          <a:custGeom>
            <a:avLst/>
            <a:gdLst/>
            <a:ahLst/>
            <a:cxnLst>
              <a:cxn ang="0">
                <a:pos x="wd2" y="hd2"/>
              </a:cxn>
              <a:cxn ang="5400000">
                <a:pos x="wd2" y="hd2"/>
              </a:cxn>
              <a:cxn ang="10800000">
                <a:pos x="wd2" y="hd2"/>
              </a:cxn>
              <a:cxn ang="16200000">
                <a:pos x="wd2" y="hd2"/>
              </a:cxn>
            </a:cxnLst>
            <a:rect l="0" t="0" r="r" b="b"/>
            <a:pathLst>
              <a:path w="20612" h="21600" extrusionOk="0">
                <a:moveTo>
                  <a:pt x="124" y="21600"/>
                </a:moveTo>
                <a:cubicBezTo>
                  <a:pt x="-988" y="10165"/>
                  <a:pt x="5683" y="7147"/>
                  <a:pt x="8541" y="0"/>
                </a:cubicBezTo>
                <a:cubicBezTo>
                  <a:pt x="12512" y="6512"/>
                  <a:pt x="19500" y="8100"/>
                  <a:pt x="20612" y="19376"/>
                </a:cubicBezTo>
                <a:cubicBezTo>
                  <a:pt x="13783" y="20171"/>
                  <a:pt x="6953" y="20806"/>
                  <a:pt x="124" y="21600"/>
                </a:cubicBezTo>
                <a:close/>
              </a:path>
            </a:pathLst>
          </a:custGeom>
          <a:solidFill>
            <a:srgbClr val="74B531"/>
          </a:solidFill>
          <a:ln w="12700">
            <a:miter lim="400000"/>
          </a:ln>
        </p:spPr>
        <p:txBody>
          <a:bodyPr lIns="45718" tIns="45718" rIns="45718" bIns="45718" anchor="ctr"/>
          <a:lstStyle/>
          <a:p>
            <a:pPr algn="ctr">
              <a:defRPr spc="-1"/>
            </a:pPr>
            <a:endParaRPr/>
          </a:p>
        </p:txBody>
      </p:sp>
      <p:sp>
        <p:nvSpPr>
          <p:cNvPr id="60" name="Freeform 62"/>
          <p:cNvSpPr/>
          <p:nvPr/>
        </p:nvSpPr>
        <p:spPr>
          <a:xfrm>
            <a:off x="6351259" y="4745880"/>
            <a:ext cx="162673" cy="192602"/>
          </a:xfrm>
          <a:custGeom>
            <a:avLst/>
            <a:gdLst/>
            <a:ahLst/>
            <a:cxnLst>
              <a:cxn ang="0">
                <a:pos x="wd2" y="hd2"/>
              </a:cxn>
              <a:cxn ang="5400000">
                <a:pos x="wd2" y="hd2"/>
              </a:cxn>
              <a:cxn ang="10800000">
                <a:pos x="wd2" y="hd2"/>
              </a:cxn>
              <a:cxn ang="16200000">
                <a:pos x="wd2" y="hd2"/>
              </a:cxn>
            </a:cxnLst>
            <a:rect l="0" t="0" r="r" b="b"/>
            <a:pathLst>
              <a:path w="20990" h="21600" extrusionOk="0">
                <a:moveTo>
                  <a:pt x="15544" y="0"/>
                </a:moveTo>
                <a:cubicBezTo>
                  <a:pt x="14290" y="1655"/>
                  <a:pt x="12106" y="2019"/>
                  <a:pt x="11688" y="4926"/>
                </a:cubicBezTo>
                <a:cubicBezTo>
                  <a:pt x="5928" y="5127"/>
                  <a:pt x="-482" y="11910"/>
                  <a:pt x="29" y="17320"/>
                </a:cubicBezTo>
                <a:cubicBezTo>
                  <a:pt x="122" y="18814"/>
                  <a:pt x="4721" y="21600"/>
                  <a:pt x="10481" y="21600"/>
                </a:cubicBezTo>
                <a:cubicBezTo>
                  <a:pt x="16287" y="21600"/>
                  <a:pt x="20979" y="17119"/>
                  <a:pt x="20979" y="11628"/>
                </a:cubicBezTo>
                <a:cubicBezTo>
                  <a:pt x="21118" y="8357"/>
                  <a:pt x="19910" y="6581"/>
                  <a:pt x="17866" y="5773"/>
                </a:cubicBezTo>
                <a:cubicBezTo>
                  <a:pt x="18192" y="2867"/>
                  <a:pt x="16333" y="1938"/>
                  <a:pt x="15544" y="0"/>
                </a:cubicBezTo>
                <a:close/>
              </a:path>
            </a:pathLst>
          </a:custGeom>
          <a:solidFill>
            <a:srgbClr val="74B531"/>
          </a:solidFill>
          <a:ln w="12700">
            <a:miter lim="400000"/>
          </a:ln>
        </p:spPr>
        <p:txBody>
          <a:bodyPr lIns="45718" tIns="45718" rIns="45718" bIns="45718" anchor="ctr"/>
          <a:lstStyle/>
          <a:p>
            <a:pPr algn="ctr">
              <a:defRPr spc="-1"/>
            </a:pPr>
            <a:endParaRPr/>
          </a:p>
        </p:txBody>
      </p:sp>
      <p:sp>
        <p:nvSpPr>
          <p:cNvPr id="61" name="Freeform 63"/>
          <p:cNvSpPr/>
          <p:nvPr/>
        </p:nvSpPr>
        <p:spPr>
          <a:xfrm>
            <a:off x="6446391" y="4768920"/>
            <a:ext cx="36270" cy="70586"/>
          </a:xfrm>
          <a:custGeom>
            <a:avLst/>
            <a:gdLst/>
            <a:ahLst/>
            <a:cxnLst>
              <a:cxn ang="0">
                <a:pos x="wd2" y="hd2"/>
              </a:cxn>
              <a:cxn ang="5400000">
                <a:pos x="wd2" y="hd2"/>
              </a:cxn>
              <a:cxn ang="10800000">
                <a:pos x="wd2" y="hd2"/>
              </a:cxn>
              <a:cxn ang="16200000">
                <a:pos x="wd2" y="hd2"/>
              </a:cxn>
            </a:cxnLst>
            <a:rect l="0" t="0" r="r" b="b"/>
            <a:pathLst>
              <a:path w="19257" h="20863" extrusionOk="0">
                <a:moveTo>
                  <a:pt x="7714" y="20642"/>
                </a:moveTo>
                <a:cubicBezTo>
                  <a:pt x="2553" y="20110"/>
                  <a:pt x="-1652" y="20110"/>
                  <a:pt x="642" y="9576"/>
                </a:cubicBezTo>
                <a:cubicBezTo>
                  <a:pt x="1980" y="3937"/>
                  <a:pt x="8288" y="3192"/>
                  <a:pt x="12111" y="0"/>
                </a:cubicBezTo>
                <a:cubicBezTo>
                  <a:pt x="14596" y="3724"/>
                  <a:pt x="19948" y="5427"/>
                  <a:pt x="19183" y="11066"/>
                </a:cubicBezTo>
                <a:cubicBezTo>
                  <a:pt x="16890" y="21600"/>
                  <a:pt x="13067" y="21174"/>
                  <a:pt x="7714" y="20642"/>
                </a:cubicBezTo>
                <a:close/>
              </a:path>
            </a:pathLst>
          </a:custGeom>
          <a:solidFill>
            <a:srgbClr val="74B531"/>
          </a:solidFill>
          <a:ln w="12700">
            <a:miter lim="400000"/>
          </a:ln>
        </p:spPr>
        <p:txBody>
          <a:bodyPr lIns="45718" tIns="45718" rIns="45718" bIns="45718" anchor="ctr"/>
          <a:lstStyle/>
          <a:p>
            <a:pPr algn="ctr">
              <a:defRPr spc="-1"/>
            </a:pPr>
            <a:endParaRPr/>
          </a:p>
        </p:txBody>
      </p:sp>
      <p:sp>
        <p:nvSpPr>
          <p:cNvPr id="62" name="Freeform 64"/>
          <p:cNvSpPr/>
          <p:nvPr/>
        </p:nvSpPr>
        <p:spPr>
          <a:xfrm>
            <a:off x="6388198" y="4827959"/>
            <a:ext cx="48962" cy="45002"/>
          </a:xfrm>
          <a:custGeom>
            <a:avLst/>
            <a:gdLst/>
            <a:ahLst/>
            <a:cxnLst>
              <a:cxn ang="0">
                <a:pos x="wd2" y="hd2"/>
              </a:cxn>
              <a:cxn ang="5400000">
                <a:pos x="wd2" y="hd2"/>
              </a:cxn>
              <a:cxn ang="10800000">
                <a:pos x="wd2" y="hd2"/>
              </a:cxn>
              <a:cxn ang="16200000">
                <a:pos x="wd2" y="hd2"/>
              </a:cxn>
            </a:cxnLst>
            <a:rect l="0" t="0" r="r" b="b"/>
            <a:pathLst>
              <a:path w="21600" h="21600" extrusionOk="0">
                <a:moveTo>
                  <a:pt x="9529" y="21600"/>
                </a:moveTo>
                <a:cubicBezTo>
                  <a:pt x="2859" y="21600"/>
                  <a:pt x="3176" y="16589"/>
                  <a:pt x="0" y="13997"/>
                </a:cubicBezTo>
                <a:cubicBezTo>
                  <a:pt x="3176" y="9331"/>
                  <a:pt x="2859" y="0"/>
                  <a:pt x="9529" y="0"/>
                </a:cubicBezTo>
                <a:cubicBezTo>
                  <a:pt x="16041" y="0"/>
                  <a:pt x="17629" y="9331"/>
                  <a:pt x="21600" y="13997"/>
                </a:cubicBezTo>
                <a:cubicBezTo>
                  <a:pt x="17629" y="16589"/>
                  <a:pt x="16041" y="21600"/>
                  <a:pt x="9529" y="21600"/>
                </a:cubicBezTo>
                <a:close/>
              </a:path>
            </a:pathLst>
          </a:custGeom>
          <a:solidFill>
            <a:srgbClr val="74B531"/>
          </a:solidFill>
          <a:ln w="12700">
            <a:miter lim="400000"/>
          </a:ln>
        </p:spPr>
        <p:txBody>
          <a:bodyPr lIns="45718" tIns="45718" rIns="45718" bIns="45718" anchor="ctr"/>
          <a:lstStyle/>
          <a:p>
            <a:pPr algn="ctr">
              <a:defRPr spc="-1"/>
            </a:pPr>
            <a:endParaRPr/>
          </a:p>
        </p:txBody>
      </p:sp>
      <p:sp>
        <p:nvSpPr>
          <p:cNvPr id="63" name="Freeform 65"/>
          <p:cNvSpPr/>
          <p:nvPr/>
        </p:nvSpPr>
        <p:spPr>
          <a:xfrm>
            <a:off x="6395399" y="4838039"/>
            <a:ext cx="29882" cy="27362"/>
          </a:xfrm>
          <a:custGeom>
            <a:avLst/>
            <a:gdLst/>
            <a:ahLst/>
            <a:cxnLst>
              <a:cxn ang="0">
                <a:pos x="wd2" y="hd2"/>
              </a:cxn>
              <a:cxn ang="5400000">
                <a:pos x="wd2" y="hd2"/>
              </a:cxn>
              <a:cxn ang="10800000">
                <a:pos x="wd2" y="hd2"/>
              </a:cxn>
              <a:cxn ang="16200000">
                <a:pos x="wd2" y="hd2"/>
              </a:cxn>
            </a:cxnLst>
            <a:rect l="0" t="0" r="r" b="b"/>
            <a:pathLst>
              <a:path w="21600" h="21600" extrusionOk="0">
                <a:moveTo>
                  <a:pt x="9629" y="21600"/>
                </a:moveTo>
                <a:cubicBezTo>
                  <a:pt x="2863" y="21600"/>
                  <a:pt x="3123" y="16200"/>
                  <a:pt x="0" y="13642"/>
                </a:cubicBezTo>
                <a:cubicBezTo>
                  <a:pt x="3123" y="9095"/>
                  <a:pt x="2863" y="0"/>
                  <a:pt x="9629" y="0"/>
                </a:cubicBezTo>
                <a:cubicBezTo>
                  <a:pt x="16135" y="0"/>
                  <a:pt x="17696" y="9095"/>
                  <a:pt x="21600" y="13642"/>
                </a:cubicBezTo>
                <a:cubicBezTo>
                  <a:pt x="17696" y="16200"/>
                  <a:pt x="16135" y="21600"/>
                  <a:pt x="9629" y="21600"/>
                </a:cubicBezTo>
                <a:close/>
              </a:path>
            </a:pathLst>
          </a:custGeom>
          <a:solidFill>
            <a:srgbClr val="74B531"/>
          </a:solidFill>
          <a:ln w="12700">
            <a:miter lim="400000"/>
          </a:ln>
        </p:spPr>
        <p:txBody>
          <a:bodyPr lIns="45718" tIns="45718" rIns="45718" bIns="45718" anchor="ctr"/>
          <a:lstStyle/>
          <a:p>
            <a:pPr algn="ctr">
              <a:defRPr spc="-1"/>
            </a:pPr>
            <a:endParaRPr/>
          </a:p>
        </p:txBody>
      </p:sp>
      <p:sp>
        <p:nvSpPr>
          <p:cNvPr id="64" name="Freeform 66"/>
          <p:cNvSpPr/>
          <p:nvPr/>
        </p:nvSpPr>
        <p:spPr>
          <a:xfrm>
            <a:off x="6381360" y="4843697"/>
            <a:ext cx="141305" cy="121065"/>
          </a:xfrm>
          <a:custGeom>
            <a:avLst/>
            <a:gdLst/>
            <a:ahLst/>
            <a:cxnLst>
              <a:cxn ang="0">
                <a:pos x="wd2" y="hd2"/>
              </a:cxn>
              <a:cxn ang="5400000">
                <a:pos x="wd2" y="hd2"/>
              </a:cxn>
              <a:cxn ang="10800000">
                <a:pos x="wd2" y="hd2"/>
              </a:cxn>
              <a:cxn ang="16200000">
                <a:pos x="wd2" y="hd2"/>
              </a:cxn>
            </a:cxnLst>
            <a:rect l="0" t="0" r="r" b="b"/>
            <a:pathLst>
              <a:path w="20139" h="19165" extrusionOk="0">
                <a:moveTo>
                  <a:pt x="14109" y="1554"/>
                </a:moveTo>
                <a:cubicBezTo>
                  <a:pt x="11236" y="-2435"/>
                  <a:pt x="11185" y="2466"/>
                  <a:pt x="9697" y="2865"/>
                </a:cubicBezTo>
                <a:cubicBezTo>
                  <a:pt x="10159" y="3036"/>
                  <a:pt x="10569" y="3207"/>
                  <a:pt x="11031" y="3378"/>
                </a:cubicBezTo>
                <a:cubicBezTo>
                  <a:pt x="10261" y="3777"/>
                  <a:pt x="9440" y="4176"/>
                  <a:pt x="8671" y="4575"/>
                </a:cubicBezTo>
                <a:cubicBezTo>
                  <a:pt x="8876" y="4803"/>
                  <a:pt x="9030" y="5031"/>
                  <a:pt x="9235" y="5202"/>
                </a:cubicBezTo>
                <a:cubicBezTo>
                  <a:pt x="8825" y="5202"/>
                  <a:pt x="8466" y="5202"/>
                  <a:pt x="8055" y="5202"/>
                </a:cubicBezTo>
                <a:cubicBezTo>
                  <a:pt x="8312" y="5430"/>
                  <a:pt x="8517" y="5658"/>
                  <a:pt x="8773" y="5886"/>
                </a:cubicBezTo>
                <a:cubicBezTo>
                  <a:pt x="8619" y="6057"/>
                  <a:pt x="8466" y="6171"/>
                  <a:pt x="8312" y="6285"/>
                </a:cubicBezTo>
                <a:cubicBezTo>
                  <a:pt x="7491" y="5715"/>
                  <a:pt x="6619" y="5487"/>
                  <a:pt x="5695" y="5487"/>
                </a:cubicBezTo>
                <a:cubicBezTo>
                  <a:pt x="2617" y="5487"/>
                  <a:pt x="0" y="8507"/>
                  <a:pt x="0" y="12326"/>
                </a:cubicBezTo>
                <a:cubicBezTo>
                  <a:pt x="0" y="16144"/>
                  <a:pt x="2514" y="19165"/>
                  <a:pt x="5695" y="19165"/>
                </a:cubicBezTo>
                <a:cubicBezTo>
                  <a:pt x="8773" y="19165"/>
                  <a:pt x="11390" y="16144"/>
                  <a:pt x="11390" y="12326"/>
                </a:cubicBezTo>
                <a:cubicBezTo>
                  <a:pt x="11390" y="12212"/>
                  <a:pt x="11390" y="12098"/>
                  <a:pt x="11390" y="11927"/>
                </a:cubicBezTo>
                <a:cubicBezTo>
                  <a:pt x="12108" y="12155"/>
                  <a:pt x="12775" y="12383"/>
                  <a:pt x="13494" y="12554"/>
                </a:cubicBezTo>
                <a:cubicBezTo>
                  <a:pt x="13340" y="11984"/>
                  <a:pt x="13186" y="11357"/>
                  <a:pt x="13032" y="10730"/>
                </a:cubicBezTo>
                <a:cubicBezTo>
                  <a:pt x="13853" y="10730"/>
                  <a:pt x="14674" y="10730"/>
                  <a:pt x="15495" y="10730"/>
                </a:cubicBezTo>
                <a:cubicBezTo>
                  <a:pt x="15135" y="10388"/>
                  <a:pt x="14776" y="10046"/>
                  <a:pt x="14468" y="9704"/>
                </a:cubicBezTo>
                <a:cubicBezTo>
                  <a:pt x="15648" y="8735"/>
                  <a:pt x="16829" y="7710"/>
                  <a:pt x="18009" y="6684"/>
                </a:cubicBezTo>
                <a:cubicBezTo>
                  <a:pt x="17290" y="6684"/>
                  <a:pt x="16572" y="6684"/>
                  <a:pt x="15854" y="6684"/>
                </a:cubicBezTo>
                <a:cubicBezTo>
                  <a:pt x="16931" y="5943"/>
                  <a:pt x="18060" y="5202"/>
                  <a:pt x="19189" y="4404"/>
                </a:cubicBezTo>
                <a:cubicBezTo>
                  <a:pt x="18419" y="4404"/>
                  <a:pt x="17649" y="4404"/>
                  <a:pt x="16880" y="4404"/>
                </a:cubicBezTo>
                <a:cubicBezTo>
                  <a:pt x="18162" y="4290"/>
                  <a:pt x="21600" y="1326"/>
                  <a:pt x="19445" y="2181"/>
                </a:cubicBezTo>
                <a:cubicBezTo>
                  <a:pt x="17290" y="2979"/>
                  <a:pt x="15854" y="1782"/>
                  <a:pt x="14109" y="1554"/>
                </a:cubicBezTo>
                <a:close/>
              </a:path>
            </a:pathLst>
          </a:custGeom>
          <a:solidFill>
            <a:srgbClr val="74B531"/>
          </a:solidFill>
          <a:ln w="12700">
            <a:miter lim="400000"/>
          </a:ln>
        </p:spPr>
        <p:txBody>
          <a:bodyPr lIns="45718" tIns="45718" rIns="45718" bIns="45718" anchor="ctr"/>
          <a:lstStyle/>
          <a:p>
            <a:pPr algn="ctr">
              <a:defRPr spc="-1"/>
            </a:pPr>
            <a:endParaRPr/>
          </a:p>
        </p:txBody>
      </p:sp>
      <p:sp>
        <p:nvSpPr>
          <p:cNvPr id="65" name="Freeform 67"/>
          <p:cNvSpPr/>
          <p:nvPr/>
        </p:nvSpPr>
        <p:spPr>
          <a:xfrm>
            <a:off x="6336164" y="4924993"/>
            <a:ext cx="181285" cy="91849"/>
          </a:xfrm>
          <a:custGeom>
            <a:avLst/>
            <a:gdLst/>
            <a:ahLst/>
            <a:cxnLst>
              <a:cxn ang="0">
                <a:pos x="wd2" y="hd2"/>
              </a:cxn>
              <a:cxn ang="5400000">
                <a:pos x="wd2" y="hd2"/>
              </a:cxn>
              <a:cxn ang="10800000">
                <a:pos x="wd2" y="hd2"/>
              </a:cxn>
              <a:cxn ang="16200000">
                <a:pos x="wd2" y="hd2"/>
              </a:cxn>
            </a:cxnLst>
            <a:rect l="0" t="0" r="r" b="b"/>
            <a:pathLst>
              <a:path w="20368" h="13059" extrusionOk="0">
                <a:moveTo>
                  <a:pt x="7950" y="6473"/>
                </a:moveTo>
                <a:cubicBezTo>
                  <a:pt x="5361" y="5859"/>
                  <a:pt x="1033" y="7087"/>
                  <a:pt x="143" y="4579"/>
                </a:cubicBezTo>
                <a:cubicBezTo>
                  <a:pt x="-1151" y="1047"/>
                  <a:pt x="6737" y="-1102"/>
                  <a:pt x="8759" y="587"/>
                </a:cubicBezTo>
                <a:cubicBezTo>
                  <a:pt x="13613" y="4323"/>
                  <a:pt x="20166" y="-2945"/>
                  <a:pt x="20368" y="8009"/>
                </a:cubicBezTo>
                <a:cubicBezTo>
                  <a:pt x="20449" y="10721"/>
                  <a:pt x="15312" y="18655"/>
                  <a:pt x="7950" y="6473"/>
                </a:cubicBezTo>
                <a:close/>
              </a:path>
            </a:pathLst>
          </a:custGeom>
          <a:solidFill>
            <a:srgbClr val="74B531"/>
          </a:solidFill>
          <a:ln w="12700">
            <a:miter lim="400000"/>
          </a:ln>
        </p:spPr>
        <p:txBody>
          <a:bodyPr lIns="45718" tIns="45718" rIns="45718" bIns="45718" anchor="ctr"/>
          <a:lstStyle/>
          <a:p>
            <a:pPr algn="ctr">
              <a:defRPr spc="-1"/>
            </a:pPr>
            <a:endParaRPr/>
          </a:p>
        </p:txBody>
      </p:sp>
      <p:sp>
        <p:nvSpPr>
          <p:cNvPr id="66" name="Rectangle 68"/>
          <p:cNvSpPr/>
          <p:nvPr/>
        </p:nvSpPr>
        <p:spPr>
          <a:xfrm>
            <a:off x="9180000" y="4140000"/>
            <a:ext cx="180002" cy="900002"/>
          </a:xfrm>
          <a:prstGeom prst="rect">
            <a:avLst/>
          </a:prstGeom>
          <a:solidFill>
            <a:srgbClr val="74B531"/>
          </a:solidFill>
          <a:ln w="12700">
            <a:miter lim="400000"/>
          </a:ln>
        </p:spPr>
        <p:txBody>
          <a:bodyPr lIns="45718" tIns="45718" rIns="45718" bIns="45718" anchor="ctr"/>
          <a:lstStyle/>
          <a:p>
            <a:pPr>
              <a:defRPr spc="-1"/>
            </a:pPr>
            <a:endParaRPr/>
          </a:p>
        </p:txBody>
      </p:sp>
      <p:sp>
        <p:nvSpPr>
          <p:cNvPr id="67" name="Rounded Rectangle 69"/>
          <p:cNvSpPr/>
          <p:nvPr/>
        </p:nvSpPr>
        <p:spPr>
          <a:xfrm>
            <a:off x="8819998" y="4500000"/>
            <a:ext cx="90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68" name="Rounded Rectangle 70"/>
          <p:cNvSpPr/>
          <p:nvPr/>
        </p:nvSpPr>
        <p:spPr>
          <a:xfrm>
            <a:off x="8910000" y="4319999"/>
            <a:ext cx="72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69" name="Rounded Rectangle 71"/>
          <p:cNvSpPr/>
          <p:nvPr/>
        </p:nvSpPr>
        <p:spPr>
          <a:xfrm>
            <a:off x="9000359" y="4140000"/>
            <a:ext cx="54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70" name="Rounded Rectangle 72"/>
          <p:cNvSpPr/>
          <p:nvPr/>
        </p:nvSpPr>
        <p:spPr>
          <a:xfrm>
            <a:off x="9090000" y="3960000"/>
            <a:ext cx="36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71" name="Rectangle 73"/>
          <p:cNvSpPr/>
          <p:nvPr/>
        </p:nvSpPr>
        <p:spPr>
          <a:xfrm>
            <a:off x="8190358" y="4140000"/>
            <a:ext cx="180002" cy="900002"/>
          </a:xfrm>
          <a:prstGeom prst="rect">
            <a:avLst/>
          </a:prstGeom>
          <a:solidFill>
            <a:srgbClr val="74B531"/>
          </a:solidFill>
          <a:ln w="12700">
            <a:miter lim="400000"/>
          </a:ln>
        </p:spPr>
        <p:txBody>
          <a:bodyPr lIns="45718" tIns="45718" rIns="45718" bIns="45718" anchor="ctr"/>
          <a:lstStyle/>
          <a:p>
            <a:pPr>
              <a:defRPr spc="-1"/>
            </a:pPr>
            <a:endParaRPr/>
          </a:p>
        </p:txBody>
      </p:sp>
      <p:sp>
        <p:nvSpPr>
          <p:cNvPr id="72" name="Rounded Rectangle 74"/>
          <p:cNvSpPr/>
          <p:nvPr/>
        </p:nvSpPr>
        <p:spPr>
          <a:xfrm>
            <a:off x="7920000" y="4409999"/>
            <a:ext cx="72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73" name="Rounded Rectangle 75"/>
          <p:cNvSpPr/>
          <p:nvPr/>
        </p:nvSpPr>
        <p:spPr>
          <a:xfrm>
            <a:off x="8010359" y="4229999"/>
            <a:ext cx="54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sp>
        <p:nvSpPr>
          <p:cNvPr id="74" name="Rounded Rectangle 76"/>
          <p:cNvSpPr/>
          <p:nvPr/>
        </p:nvSpPr>
        <p:spPr>
          <a:xfrm>
            <a:off x="8100000" y="4050000"/>
            <a:ext cx="360002" cy="270002"/>
          </a:xfrm>
          <a:prstGeom prst="roundRect">
            <a:avLst>
              <a:gd name="adj" fmla="val 50000"/>
            </a:avLst>
          </a:prstGeom>
          <a:solidFill>
            <a:srgbClr val="74B531"/>
          </a:solidFill>
          <a:ln w="12700">
            <a:miter lim="400000"/>
          </a:ln>
        </p:spPr>
        <p:txBody>
          <a:bodyPr lIns="45718" tIns="45718" rIns="45718" bIns="45718" anchor="ctr"/>
          <a:lstStyle/>
          <a:p>
            <a:pPr>
              <a:defRPr spc="-1"/>
            </a:pPr>
            <a:endParaRPr/>
          </a:p>
        </p:txBody>
      </p:sp>
      <p:grpSp>
        <p:nvGrpSpPr>
          <p:cNvPr id="83" name="Group 77"/>
          <p:cNvGrpSpPr/>
          <p:nvPr/>
        </p:nvGrpSpPr>
        <p:grpSpPr>
          <a:xfrm>
            <a:off x="8819997" y="3599872"/>
            <a:ext cx="360061" cy="270130"/>
            <a:chOff x="-1" y="-2"/>
            <a:chExt cx="360059" cy="270129"/>
          </a:xfrm>
        </p:grpSpPr>
        <p:sp>
          <p:nvSpPr>
            <p:cNvPr id="75" name="Freeform 78"/>
            <p:cNvSpPr/>
            <p:nvPr/>
          </p:nvSpPr>
          <p:spPr>
            <a:xfrm>
              <a:off x="148666" y="-3"/>
              <a:ext cx="87366" cy="156730"/>
            </a:xfrm>
            <a:custGeom>
              <a:avLst/>
              <a:gdLst/>
              <a:ahLst/>
              <a:cxnLst>
                <a:cxn ang="0">
                  <a:pos x="wd2" y="hd2"/>
                </a:cxn>
                <a:cxn ang="5400000">
                  <a:pos x="wd2" y="hd2"/>
                </a:cxn>
                <a:cxn ang="10800000">
                  <a:pos x="wd2" y="hd2"/>
                </a:cxn>
                <a:cxn ang="16200000">
                  <a:pos x="wd2" y="hd2"/>
                </a:cxn>
              </a:cxnLst>
              <a:rect l="0" t="0" r="r" b="b"/>
              <a:pathLst>
                <a:path w="18992" h="21084" extrusionOk="0">
                  <a:moveTo>
                    <a:pt x="15655" y="6797"/>
                  </a:moveTo>
                  <a:cubicBezTo>
                    <a:pt x="12290" y="2874"/>
                    <a:pt x="5090" y="-516"/>
                    <a:pt x="2116" y="65"/>
                  </a:cubicBezTo>
                  <a:cubicBezTo>
                    <a:pt x="-76" y="695"/>
                    <a:pt x="2429" y="3310"/>
                    <a:pt x="4464" y="4714"/>
                  </a:cubicBezTo>
                  <a:cubicBezTo>
                    <a:pt x="4698" y="4811"/>
                    <a:pt x="4542" y="5005"/>
                    <a:pt x="4229" y="5005"/>
                  </a:cubicBezTo>
                  <a:cubicBezTo>
                    <a:pt x="3290" y="4860"/>
                    <a:pt x="2194" y="4860"/>
                    <a:pt x="1724" y="5199"/>
                  </a:cubicBezTo>
                  <a:cubicBezTo>
                    <a:pt x="629" y="6022"/>
                    <a:pt x="2194" y="7184"/>
                    <a:pt x="3524" y="7959"/>
                  </a:cubicBezTo>
                  <a:cubicBezTo>
                    <a:pt x="3759" y="8056"/>
                    <a:pt x="3603" y="8298"/>
                    <a:pt x="3290" y="8250"/>
                  </a:cubicBezTo>
                  <a:cubicBezTo>
                    <a:pt x="2116" y="8105"/>
                    <a:pt x="942" y="8105"/>
                    <a:pt x="550" y="8395"/>
                  </a:cubicBezTo>
                  <a:cubicBezTo>
                    <a:pt x="-1093" y="9606"/>
                    <a:pt x="1333" y="13141"/>
                    <a:pt x="2742" y="14449"/>
                  </a:cubicBezTo>
                  <a:cubicBezTo>
                    <a:pt x="4464" y="15999"/>
                    <a:pt x="6264" y="17549"/>
                    <a:pt x="8533" y="18759"/>
                  </a:cubicBezTo>
                  <a:cubicBezTo>
                    <a:pt x="10881" y="20019"/>
                    <a:pt x="13777" y="20939"/>
                    <a:pt x="16829" y="21084"/>
                  </a:cubicBezTo>
                  <a:cubicBezTo>
                    <a:pt x="16985" y="21084"/>
                    <a:pt x="17142" y="21084"/>
                    <a:pt x="17220" y="21084"/>
                  </a:cubicBezTo>
                  <a:cubicBezTo>
                    <a:pt x="17377" y="21036"/>
                    <a:pt x="17455" y="20890"/>
                    <a:pt x="17533" y="20793"/>
                  </a:cubicBezTo>
                  <a:cubicBezTo>
                    <a:pt x="18081" y="19922"/>
                    <a:pt x="18237" y="19583"/>
                    <a:pt x="18472" y="18856"/>
                  </a:cubicBezTo>
                  <a:cubicBezTo>
                    <a:pt x="18707" y="15902"/>
                    <a:pt x="20507" y="12560"/>
                    <a:pt x="15655" y="679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6" name="Freeform 79"/>
            <p:cNvSpPr/>
            <p:nvPr/>
          </p:nvSpPr>
          <p:spPr>
            <a:xfrm>
              <a:off x="-2" y="137"/>
              <a:ext cx="326524" cy="269990"/>
            </a:xfrm>
            <a:custGeom>
              <a:avLst/>
              <a:gdLst/>
              <a:ahLst/>
              <a:cxnLst>
                <a:cxn ang="0">
                  <a:pos x="wd2" y="hd2"/>
                </a:cxn>
                <a:cxn ang="5400000">
                  <a:pos x="wd2" y="hd2"/>
                </a:cxn>
                <a:cxn ang="10800000">
                  <a:pos x="wd2" y="hd2"/>
                </a:cxn>
                <a:cxn ang="16200000">
                  <a:pos x="wd2" y="hd2"/>
                </a:cxn>
              </a:cxnLst>
              <a:rect l="0" t="0" r="r" b="b"/>
              <a:pathLst>
                <a:path w="21576" h="21231" extrusionOk="0">
                  <a:moveTo>
                    <a:pt x="17889" y="8067"/>
                  </a:moveTo>
                  <a:cubicBezTo>
                    <a:pt x="16652" y="8294"/>
                    <a:pt x="15391" y="9681"/>
                    <a:pt x="14749" y="10926"/>
                  </a:cubicBezTo>
                  <a:cubicBezTo>
                    <a:pt x="14725" y="11011"/>
                    <a:pt x="14654" y="11096"/>
                    <a:pt x="14582" y="11125"/>
                  </a:cubicBezTo>
                  <a:cubicBezTo>
                    <a:pt x="14487" y="11125"/>
                    <a:pt x="14416" y="11040"/>
                    <a:pt x="14344" y="10983"/>
                  </a:cubicBezTo>
                  <a:cubicBezTo>
                    <a:pt x="13678" y="10247"/>
                    <a:pt x="12798" y="9313"/>
                    <a:pt x="11704" y="7699"/>
                  </a:cubicBezTo>
                  <a:cubicBezTo>
                    <a:pt x="11228" y="6991"/>
                    <a:pt x="8873" y="3623"/>
                    <a:pt x="6566" y="1698"/>
                  </a:cubicBezTo>
                  <a:cubicBezTo>
                    <a:pt x="4567" y="56"/>
                    <a:pt x="2046" y="-369"/>
                    <a:pt x="1189" y="310"/>
                  </a:cubicBezTo>
                  <a:cubicBezTo>
                    <a:pt x="785" y="622"/>
                    <a:pt x="714" y="1330"/>
                    <a:pt x="880" y="1867"/>
                  </a:cubicBezTo>
                  <a:cubicBezTo>
                    <a:pt x="1070" y="2405"/>
                    <a:pt x="1689" y="3028"/>
                    <a:pt x="2165" y="3283"/>
                  </a:cubicBezTo>
                  <a:cubicBezTo>
                    <a:pt x="1570" y="3198"/>
                    <a:pt x="809" y="3764"/>
                    <a:pt x="809" y="4444"/>
                  </a:cubicBezTo>
                  <a:cubicBezTo>
                    <a:pt x="809" y="5633"/>
                    <a:pt x="2593" y="6935"/>
                    <a:pt x="3164" y="7133"/>
                  </a:cubicBezTo>
                  <a:cubicBezTo>
                    <a:pt x="2664" y="7161"/>
                    <a:pt x="2260" y="7841"/>
                    <a:pt x="2379" y="8407"/>
                  </a:cubicBezTo>
                  <a:cubicBezTo>
                    <a:pt x="2593" y="9511"/>
                    <a:pt x="4306" y="10021"/>
                    <a:pt x="4829" y="10105"/>
                  </a:cubicBezTo>
                  <a:cubicBezTo>
                    <a:pt x="4353" y="10219"/>
                    <a:pt x="4092" y="10926"/>
                    <a:pt x="4258" y="11464"/>
                  </a:cubicBezTo>
                  <a:cubicBezTo>
                    <a:pt x="4520" y="12314"/>
                    <a:pt x="6233" y="12851"/>
                    <a:pt x="6708" y="12965"/>
                  </a:cubicBezTo>
                  <a:cubicBezTo>
                    <a:pt x="6280" y="13418"/>
                    <a:pt x="6447" y="14154"/>
                    <a:pt x="6899" y="14550"/>
                  </a:cubicBezTo>
                  <a:cubicBezTo>
                    <a:pt x="7279" y="14918"/>
                    <a:pt x="7803" y="15144"/>
                    <a:pt x="8302" y="15229"/>
                  </a:cubicBezTo>
                  <a:cubicBezTo>
                    <a:pt x="7018" y="15060"/>
                    <a:pt x="5519" y="14833"/>
                    <a:pt x="4258" y="14805"/>
                  </a:cubicBezTo>
                  <a:cubicBezTo>
                    <a:pt x="3021" y="14776"/>
                    <a:pt x="1142" y="15258"/>
                    <a:pt x="0" y="16475"/>
                  </a:cubicBezTo>
                  <a:cubicBezTo>
                    <a:pt x="1641" y="17268"/>
                    <a:pt x="3544" y="18938"/>
                    <a:pt x="4282" y="21231"/>
                  </a:cubicBezTo>
                  <a:cubicBezTo>
                    <a:pt x="5495" y="21174"/>
                    <a:pt x="6352" y="20382"/>
                    <a:pt x="7303" y="19532"/>
                  </a:cubicBezTo>
                  <a:cubicBezTo>
                    <a:pt x="7446" y="19391"/>
                    <a:pt x="7589" y="19249"/>
                    <a:pt x="7779" y="19221"/>
                  </a:cubicBezTo>
                  <a:cubicBezTo>
                    <a:pt x="7898" y="19221"/>
                    <a:pt x="8041" y="19249"/>
                    <a:pt x="8159" y="19306"/>
                  </a:cubicBezTo>
                  <a:cubicBezTo>
                    <a:pt x="8683" y="19504"/>
                    <a:pt x="11085" y="20948"/>
                    <a:pt x="14130" y="20778"/>
                  </a:cubicBezTo>
                  <a:cubicBezTo>
                    <a:pt x="16462" y="20637"/>
                    <a:pt x="18484" y="19476"/>
                    <a:pt x="19435" y="17353"/>
                  </a:cubicBezTo>
                  <a:cubicBezTo>
                    <a:pt x="20363" y="15286"/>
                    <a:pt x="20458" y="13078"/>
                    <a:pt x="20553" y="12455"/>
                  </a:cubicBezTo>
                  <a:cubicBezTo>
                    <a:pt x="20648" y="11861"/>
                    <a:pt x="21124" y="11549"/>
                    <a:pt x="21576" y="11379"/>
                  </a:cubicBezTo>
                  <a:cubicBezTo>
                    <a:pt x="21529" y="10785"/>
                    <a:pt x="21600" y="10021"/>
                    <a:pt x="21529" y="9398"/>
                  </a:cubicBezTo>
                  <a:cubicBezTo>
                    <a:pt x="20577" y="8464"/>
                    <a:pt x="19126" y="7841"/>
                    <a:pt x="17889" y="806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7" name="Freeform 80"/>
            <p:cNvSpPr/>
            <p:nvPr/>
          </p:nvSpPr>
          <p:spPr>
            <a:xfrm>
              <a:off x="320443" y="118923"/>
              <a:ext cx="39616" cy="27363"/>
            </a:xfrm>
            <a:custGeom>
              <a:avLst/>
              <a:gdLst/>
              <a:ahLst/>
              <a:cxnLst>
                <a:cxn ang="0">
                  <a:pos x="wd2" y="hd2"/>
                </a:cxn>
                <a:cxn ang="5400000">
                  <a:pos x="wd2" y="hd2"/>
                </a:cxn>
                <a:cxn ang="10800000">
                  <a:pos x="wd2" y="hd2"/>
                </a:cxn>
                <a:cxn ang="16200000">
                  <a:pos x="wd2" y="hd2"/>
                </a:cxn>
              </a:cxnLst>
              <a:rect l="0" t="0" r="r" b="b"/>
              <a:pathLst>
                <a:path w="21035" h="21600" extrusionOk="0">
                  <a:moveTo>
                    <a:pt x="4566" y="284"/>
                  </a:moveTo>
                  <a:cubicBezTo>
                    <a:pt x="3992" y="0"/>
                    <a:pt x="3228" y="0"/>
                    <a:pt x="2654" y="0"/>
                  </a:cubicBezTo>
                  <a:cubicBezTo>
                    <a:pt x="1508" y="284"/>
                    <a:pt x="1125" y="853"/>
                    <a:pt x="743" y="2274"/>
                  </a:cubicBezTo>
                  <a:cubicBezTo>
                    <a:pt x="-404" y="5684"/>
                    <a:pt x="-22" y="17053"/>
                    <a:pt x="552" y="19326"/>
                  </a:cubicBezTo>
                  <a:cubicBezTo>
                    <a:pt x="934" y="20747"/>
                    <a:pt x="1508" y="21600"/>
                    <a:pt x="2654" y="21600"/>
                  </a:cubicBezTo>
                  <a:cubicBezTo>
                    <a:pt x="3037" y="21600"/>
                    <a:pt x="3610" y="21316"/>
                    <a:pt x="3992" y="21032"/>
                  </a:cubicBezTo>
                  <a:cubicBezTo>
                    <a:pt x="5331" y="20463"/>
                    <a:pt x="6860" y="19611"/>
                    <a:pt x="8389" y="19042"/>
                  </a:cubicBezTo>
                  <a:cubicBezTo>
                    <a:pt x="12212" y="17053"/>
                    <a:pt x="15844" y="15347"/>
                    <a:pt x="19476" y="13358"/>
                  </a:cubicBezTo>
                  <a:cubicBezTo>
                    <a:pt x="20049" y="13074"/>
                    <a:pt x="20814" y="12789"/>
                    <a:pt x="21005" y="11937"/>
                  </a:cubicBezTo>
                  <a:cubicBezTo>
                    <a:pt x="21196" y="10800"/>
                    <a:pt x="20431" y="9663"/>
                    <a:pt x="19858" y="8811"/>
                  </a:cubicBezTo>
                  <a:cubicBezTo>
                    <a:pt x="14888" y="5400"/>
                    <a:pt x="9727" y="2558"/>
                    <a:pt x="4566" y="28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8" name="Freeform 81"/>
            <p:cNvSpPr/>
            <p:nvPr/>
          </p:nvSpPr>
          <p:spPr>
            <a:xfrm>
              <a:off x="274681" y="121083"/>
              <a:ext cx="20882" cy="2016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29"/>
                    <a:pt x="745" y="14657"/>
                    <a:pt x="1490" y="16200"/>
                  </a:cubicBezTo>
                  <a:cubicBezTo>
                    <a:pt x="2234" y="17743"/>
                    <a:pt x="3724" y="19286"/>
                    <a:pt x="5214" y="20057"/>
                  </a:cubicBezTo>
                  <a:cubicBezTo>
                    <a:pt x="7076" y="21214"/>
                    <a:pt x="8938" y="21600"/>
                    <a:pt x="10800" y="21600"/>
                  </a:cubicBezTo>
                  <a:cubicBezTo>
                    <a:pt x="12662" y="21600"/>
                    <a:pt x="14524" y="21214"/>
                    <a:pt x="16014" y="20057"/>
                  </a:cubicBezTo>
                  <a:cubicBezTo>
                    <a:pt x="17876" y="19286"/>
                    <a:pt x="19366" y="17743"/>
                    <a:pt x="20110" y="16200"/>
                  </a:cubicBezTo>
                  <a:cubicBezTo>
                    <a:pt x="21228" y="14657"/>
                    <a:pt x="21600" y="12729"/>
                    <a:pt x="21600" y="10800"/>
                  </a:cubicBezTo>
                  <a:cubicBezTo>
                    <a:pt x="21600" y="8871"/>
                    <a:pt x="21228" y="6943"/>
                    <a:pt x="20110" y="5400"/>
                  </a:cubicBezTo>
                  <a:cubicBezTo>
                    <a:pt x="18993" y="3857"/>
                    <a:pt x="17876" y="2314"/>
                    <a:pt x="16014" y="1543"/>
                  </a:cubicBezTo>
                  <a:cubicBezTo>
                    <a:pt x="14524" y="386"/>
                    <a:pt x="12662" y="0"/>
                    <a:pt x="10800" y="0"/>
                  </a:cubicBezTo>
                  <a:cubicBezTo>
                    <a:pt x="8938" y="0"/>
                    <a:pt x="7076" y="386"/>
                    <a:pt x="5214" y="1543"/>
                  </a:cubicBezTo>
                  <a:cubicBezTo>
                    <a:pt x="3724" y="2314"/>
                    <a:pt x="2234" y="3857"/>
                    <a:pt x="1490" y="5400"/>
                  </a:cubicBezTo>
                  <a:cubicBezTo>
                    <a:pt x="745" y="6943"/>
                    <a:pt x="0" y="8871"/>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79" name="Freeform 82"/>
            <p:cNvSpPr/>
            <p:nvPr/>
          </p:nvSpPr>
          <p:spPr>
            <a:xfrm>
              <a:off x="24479" y="41883"/>
              <a:ext cx="50042" cy="20274"/>
            </a:xfrm>
            <a:custGeom>
              <a:avLst/>
              <a:gdLst/>
              <a:ahLst/>
              <a:cxnLst>
                <a:cxn ang="0">
                  <a:pos x="wd2" y="hd2"/>
                </a:cxn>
                <a:cxn ang="5400000">
                  <a:pos x="wd2" y="hd2"/>
                </a:cxn>
                <a:cxn ang="10800000">
                  <a:pos x="wd2" y="hd2"/>
                </a:cxn>
                <a:cxn ang="16200000">
                  <a:pos x="wd2" y="hd2"/>
                </a:cxn>
              </a:cxnLst>
              <a:rect l="0" t="0" r="r" b="b"/>
              <a:pathLst>
                <a:path w="21600" h="20970" extrusionOk="0">
                  <a:moveTo>
                    <a:pt x="11965" y="10055"/>
                  </a:moveTo>
                  <a:cubicBezTo>
                    <a:pt x="12432" y="10800"/>
                    <a:pt x="15540" y="14152"/>
                    <a:pt x="18337" y="16759"/>
                  </a:cubicBezTo>
                  <a:cubicBezTo>
                    <a:pt x="19735" y="17876"/>
                    <a:pt x="21600" y="19366"/>
                    <a:pt x="21600" y="20110"/>
                  </a:cubicBezTo>
                  <a:cubicBezTo>
                    <a:pt x="21600" y="21600"/>
                    <a:pt x="19891" y="20855"/>
                    <a:pt x="18492" y="20110"/>
                  </a:cubicBezTo>
                  <a:cubicBezTo>
                    <a:pt x="14918" y="18248"/>
                    <a:pt x="11033" y="15269"/>
                    <a:pt x="7770" y="11172"/>
                  </a:cubicBezTo>
                  <a:cubicBezTo>
                    <a:pt x="6837" y="10428"/>
                    <a:pt x="1399" y="3352"/>
                    <a:pt x="0" y="1117"/>
                  </a:cubicBezTo>
                  <a:cubicBezTo>
                    <a:pt x="1088" y="0"/>
                    <a:pt x="2642" y="0"/>
                    <a:pt x="3729" y="0"/>
                  </a:cubicBezTo>
                  <a:cubicBezTo>
                    <a:pt x="6527" y="4097"/>
                    <a:pt x="9013" y="7076"/>
                    <a:pt x="11965" y="1005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0" name="Freeform 83"/>
            <p:cNvSpPr/>
            <p:nvPr/>
          </p:nvSpPr>
          <p:spPr>
            <a:xfrm>
              <a:off x="41399" y="90253"/>
              <a:ext cx="56882" cy="12702"/>
            </a:xfrm>
            <a:custGeom>
              <a:avLst/>
              <a:gdLst/>
              <a:ahLst/>
              <a:cxnLst>
                <a:cxn ang="0">
                  <a:pos x="wd2" y="hd2"/>
                </a:cxn>
                <a:cxn ang="5400000">
                  <a:pos x="wd2" y="hd2"/>
                </a:cxn>
                <a:cxn ang="10800000">
                  <a:pos x="wd2" y="hd2"/>
                </a:cxn>
                <a:cxn ang="16200000">
                  <a:pos x="wd2" y="hd2"/>
                </a:cxn>
              </a:cxnLst>
              <a:rect l="0" t="0" r="r" b="b"/>
              <a:pathLst>
                <a:path w="21600" h="21600" extrusionOk="0">
                  <a:moveTo>
                    <a:pt x="17089" y="15525"/>
                  </a:moveTo>
                  <a:cubicBezTo>
                    <a:pt x="18592" y="16875"/>
                    <a:pt x="21600" y="16875"/>
                    <a:pt x="21600" y="19575"/>
                  </a:cubicBezTo>
                  <a:cubicBezTo>
                    <a:pt x="21600" y="21600"/>
                    <a:pt x="19003" y="21600"/>
                    <a:pt x="17362" y="21600"/>
                  </a:cubicBezTo>
                  <a:cubicBezTo>
                    <a:pt x="11484" y="21600"/>
                    <a:pt x="5058" y="17550"/>
                    <a:pt x="0" y="5400"/>
                  </a:cubicBezTo>
                  <a:cubicBezTo>
                    <a:pt x="547" y="2700"/>
                    <a:pt x="1777" y="0"/>
                    <a:pt x="2597" y="0"/>
                  </a:cubicBezTo>
                  <a:cubicBezTo>
                    <a:pt x="8203" y="10800"/>
                    <a:pt x="15038" y="14175"/>
                    <a:pt x="17089" y="1552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1" name="Freeform 84"/>
            <p:cNvSpPr/>
            <p:nvPr/>
          </p:nvSpPr>
          <p:spPr>
            <a:xfrm>
              <a:off x="67304" y="125873"/>
              <a:ext cx="51510" cy="12702"/>
            </a:xfrm>
            <a:custGeom>
              <a:avLst/>
              <a:gdLst/>
              <a:ahLst/>
              <a:cxnLst>
                <a:cxn ang="0">
                  <a:pos x="wd2" y="hd2"/>
                </a:cxn>
                <a:cxn ang="5400000">
                  <a:pos x="wd2" y="hd2"/>
                </a:cxn>
                <a:cxn ang="10800000">
                  <a:pos x="wd2" y="hd2"/>
                </a:cxn>
                <a:cxn ang="16200000">
                  <a:pos x="wd2" y="hd2"/>
                </a:cxn>
              </a:cxnLst>
              <a:rect l="0" t="0" r="r" b="b"/>
              <a:pathLst>
                <a:path w="21314" h="19524" extrusionOk="0">
                  <a:moveTo>
                    <a:pt x="15797" y="8836"/>
                  </a:moveTo>
                  <a:cubicBezTo>
                    <a:pt x="18777" y="10800"/>
                    <a:pt x="21160" y="8836"/>
                    <a:pt x="21309" y="11782"/>
                  </a:cubicBezTo>
                  <a:cubicBezTo>
                    <a:pt x="21458" y="16691"/>
                    <a:pt x="18330" y="17673"/>
                    <a:pt x="16691" y="17673"/>
                  </a:cubicBezTo>
                  <a:cubicBezTo>
                    <a:pt x="11775" y="19636"/>
                    <a:pt x="8349" y="21600"/>
                    <a:pt x="2837" y="14727"/>
                  </a:cubicBezTo>
                  <a:cubicBezTo>
                    <a:pt x="2241" y="14727"/>
                    <a:pt x="-142" y="11782"/>
                    <a:pt x="7" y="9818"/>
                  </a:cubicBezTo>
                  <a:cubicBezTo>
                    <a:pt x="454" y="5891"/>
                    <a:pt x="1646" y="982"/>
                    <a:pt x="2390" y="0"/>
                  </a:cubicBezTo>
                  <a:cubicBezTo>
                    <a:pt x="5519" y="4909"/>
                    <a:pt x="12669" y="7855"/>
                    <a:pt x="15797" y="883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2" name="Freeform 85"/>
            <p:cNvSpPr/>
            <p:nvPr/>
          </p:nvSpPr>
          <p:spPr>
            <a:xfrm>
              <a:off x="98999" y="162434"/>
              <a:ext cx="47162" cy="12702"/>
            </a:xfrm>
            <a:custGeom>
              <a:avLst/>
              <a:gdLst/>
              <a:ahLst/>
              <a:cxnLst>
                <a:cxn ang="0">
                  <a:pos x="wd2" y="hd2"/>
                </a:cxn>
                <a:cxn ang="5400000">
                  <a:pos x="wd2" y="hd2"/>
                </a:cxn>
                <a:cxn ang="10800000">
                  <a:pos x="wd2" y="hd2"/>
                </a:cxn>
                <a:cxn ang="16200000">
                  <a:pos x="wd2" y="hd2"/>
                </a:cxn>
              </a:cxnLst>
              <a:rect l="0" t="0" r="r" b="b"/>
              <a:pathLst>
                <a:path w="21600" h="21600" extrusionOk="0">
                  <a:moveTo>
                    <a:pt x="1154" y="0"/>
                  </a:moveTo>
                  <a:cubicBezTo>
                    <a:pt x="3957" y="3411"/>
                    <a:pt x="6266" y="5684"/>
                    <a:pt x="9069" y="6821"/>
                  </a:cubicBezTo>
                  <a:cubicBezTo>
                    <a:pt x="11047" y="7958"/>
                    <a:pt x="14015" y="10232"/>
                    <a:pt x="16653" y="10232"/>
                  </a:cubicBezTo>
                  <a:cubicBezTo>
                    <a:pt x="18797" y="11368"/>
                    <a:pt x="21600" y="9095"/>
                    <a:pt x="21600" y="12505"/>
                  </a:cubicBezTo>
                  <a:cubicBezTo>
                    <a:pt x="21600" y="18189"/>
                    <a:pt x="18467" y="20463"/>
                    <a:pt x="16324" y="21600"/>
                  </a:cubicBezTo>
                  <a:cubicBezTo>
                    <a:pt x="11542" y="21600"/>
                    <a:pt x="6101" y="21600"/>
                    <a:pt x="495" y="12505"/>
                  </a:cubicBezTo>
                  <a:cubicBezTo>
                    <a:pt x="330" y="12505"/>
                    <a:pt x="0" y="10232"/>
                    <a:pt x="0" y="10232"/>
                  </a:cubicBezTo>
                  <a:cubicBezTo>
                    <a:pt x="330" y="6821"/>
                    <a:pt x="824" y="2274"/>
                    <a:pt x="1154"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grpSp>
        <p:nvGrpSpPr>
          <p:cNvPr id="92" name="Group 86"/>
          <p:cNvGrpSpPr/>
          <p:nvPr/>
        </p:nvGrpSpPr>
        <p:grpSpPr>
          <a:xfrm>
            <a:off x="8459998" y="3779872"/>
            <a:ext cx="360060" cy="270130"/>
            <a:chOff x="-1" y="-2"/>
            <a:chExt cx="360059" cy="270128"/>
          </a:xfrm>
        </p:grpSpPr>
        <p:sp>
          <p:nvSpPr>
            <p:cNvPr id="84" name="Freeform 87"/>
            <p:cNvSpPr/>
            <p:nvPr/>
          </p:nvSpPr>
          <p:spPr>
            <a:xfrm>
              <a:off x="148666" y="-3"/>
              <a:ext cx="87366" cy="156729"/>
            </a:xfrm>
            <a:custGeom>
              <a:avLst/>
              <a:gdLst/>
              <a:ahLst/>
              <a:cxnLst>
                <a:cxn ang="0">
                  <a:pos x="wd2" y="hd2"/>
                </a:cxn>
                <a:cxn ang="5400000">
                  <a:pos x="wd2" y="hd2"/>
                </a:cxn>
                <a:cxn ang="10800000">
                  <a:pos x="wd2" y="hd2"/>
                </a:cxn>
                <a:cxn ang="16200000">
                  <a:pos x="wd2" y="hd2"/>
                </a:cxn>
              </a:cxnLst>
              <a:rect l="0" t="0" r="r" b="b"/>
              <a:pathLst>
                <a:path w="18992" h="21084" extrusionOk="0">
                  <a:moveTo>
                    <a:pt x="15655" y="6797"/>
                  </a:moveTo>
                  <a:cubicBezTo>
                    <a:pt x="12290" y="2874"/>
                    <a:pt x="5090" y="-516"/>
                    <a:pt x="2116" y="65"/>
                  </a:cubicBezTo>
                  <a:cubicBezTo>
                    <a:pt x="-76" y="695"/>
                    <a:pt x="2429" y="3310"/>
                    <a:pt x="4464" y="4714"/>
                  </a:cubicBezTo>
                  <a:cubicBezTo>
                    <a:pt x="4698" y="4811"/>
                    <a:pt x="4542" y="5005"/>
                    <a:pt x="4229" y="5005"/>
                  </a:cubicBezTo>
                  <a:cubicBezTo>
                    <a:pt x="3290" y="4860"/>
                    <a:pt x="2194" y="4860"/>
                    <a:pt x="1724" y="5199"/>
                  </a:cubicBezTo>
                  <a:cubicBezTo>
                    <a:pt x="629" y="6022"/>
                    <a:pt x="2194" y="7184"/>
                    <a:pt x="3524" y="7959"/>
                  </a:cubicBezTo>
                  <a:cubicBezTo>
                    <a:pt x="3759" y="8056"/>
                    <a:pt x="3603" y="8298"/>
                    <a:pt x="3290" y="8250"/>
                  </a:cubicBezTo>
                  <a:cubicBezTo>
                    <a:pt x="2116" y="8105"/>
                    <a:pt x="942" y="8105"/>
                    <a:pt x="550" y="8395"/>
                  </a:cubicBezTo>
                  <a:cubicBezTo>
                    <a:pt x="-1093" y="9606"/>
                    <a:pt x="1333" y="13141"/>
                    <a:pt x="2742" y="14449"/>
                  </a:cubicBezTo>
                  <a:cubicBezTo>
                    <a:pt x="4464" y="15999"/>
                    <a:pt x="6264" y="17549"/>
                    <a:pt x="8533" y="18759"/>
                  </a:cubicBezTo>
                  <a:cubicBezTo>
                    <a:pt x="10881" y="20019"/>
                    <a:pt x="13777" y="20939"/>
                    <a:pt x="16829" y="21084"/>
                  </a:cubicBezTo>
                  <a:cubicBezTo>
                    <a:pt x="16985" y="21084"/>
                    <a:pt x="17142" y="21084"/>
                    <a:pt x="17220" y="21084"/>
                  </a:cubicBezTo>
                  <a:cubicBezTo>
                    <a:pt x="17377" y="21036"/>
                    <a:pt x="17455" y="20890"/>
                    <a:pt x="17533" y="20793"/>
                  </a:cubicBezTo>
                  <a:cubicBezTo>
                    <a:pt x="18081" y="19922"/>
                    <a:pt x="18237" y="19583"/>
                    <a:pt x="18472" y="18856"/>
                  </a:cubicBezTo>
                  <a:cubicBezTo>
                    <a:pt x="18707" y="15902"/>
                    <a:pt x="20507" y="12560"/>
                    <a:pt x="15655" y="679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5" name="Freeform 88"/>
            <p:cNvSpPr/>
            <p:nvPr/>
          </p:nvSpPr>
          <p:spPr>
            <a:xfrm>
              <a:off x="-2" y="137"/>
              <a:ext cx="326524" cy="269990"/>
            </a:xfrm>
            <a:custGeom>
              <a:avLst/>
              <a:gdLst/>
              <a:ahLst/>
              <a:cxnLst>
                <a:cxn ang="0">
                  <a:pos x="wd2" y="hd2"/>
                </a:cxn>
                <a:cxn ang="5400000">
                  <a:pos x="wd2" y="hd2"/>
                </a:cxn>
                <a:cxn ang="10800000">
                  <a:pos x="wd2" y="hd2"/>
                </a:cxn>
                <a:cxn ang="16200000">
                  <a:pos x="wd2" y="hd2"/>
                </a:cxn>
              </a:cxnLst>
              <a:rect l="0" t="0" r="r" b="b"/>
              <a:pathLst>
                <a:path w="21576" h="21231" extrusionOk="0">
                  <a:moveTo>
                    <a:pt x="17889" y="8067"/>
                  </a:moveTo>
                  <a:cubicBezTo>
                    <a:pt x="16652" y="8294"/>
                    <a:pt x="15391" y="9681"/>
                    <a:pt x="14749" y="10926"/>
                  </a:cubicBezTo>
                  <a:cubicBezTo>
                    <a:pt x="14725" y="11011"/>
                    <a:pt x="14654" y="11096"/>
                    <a:pt x="14582" y="11125"/>
                  </a:cubicBezTo>
                  <a:cubicBezTo>
                    <a:pt x="14487" y="11125"/>
                    <a:pt x="14416" y="11040"/>
                    <a:pt x="14344" y="10983"/>
                  </a:cubicBezTo>
                  <a:cubicBezTo>
                    <a:pt x="13678" y="10247"/>
                    <a:pt x="12798" y="9313"/>
                    <a:pt x="11704" y="7699"/>
                  </a:cubicBezTo>
                  <a:cubicBezTo>
                    <a:pt x="11228" y="6991"/>
                    <a:pt x="8873" y="3623"/>
                    <a:pt x="6566" y="1698"/>
                  </a:cubicBezTo>
                  <a:cubicBezTo>
                    <a:pt x="4567" y="56"/>
                    <a:pt x="2046" y="-369"/>
                    <a:pt x="1189" y="310"/>
                  </a:cubicBezTo>
                  <a:cubicBezTo>
                    <a:pt x="785" y="622"/>
                    <a:pt x="714" y="1330"/>
                    <a:pt x="880" y="1867"/>
                  </a:cubicBezTo>
                  <a:cubicBezTo>
                    <a:pt x="1070" y="2405"/>
                    <a:pt x="1689" y="3028"/>
                    <a:pt x="2165" y="3283"/>
                  </a:cubicBezTo>
                  <a:cubicBezTo>
                    <a:pt x="1570" y="3198"/>
                    <a:pt x="809" y="3764"/>
                    <a:pt x="809" y="4444"/>
                  </a:cubicBezTo>
                  <a:cubicBezTo>
                    <a:pt x="809" y="5633"/>
                    <a:pt x="2593" y="6935"/>
                    <a:pt x="3164" y="7133"/>
                  </a:cubicBezTo>
                  <a:cubicBezTo>
                    <a:pt x="2664" y="7161"/>
                    <a:pt x="2260" y="7841"/>
                    <a:pt x="2379" y="8407"/>
                  </a:cubicBezTo>
                  <a:cubicBezTo>
                    <a:pt x="2593" y="9511"/>
                    <a:pt x="4306" y="10021"/>
                    <a:pt x="4829" y="10105"/>
                  </a:cubicBezTo>
                  <a:cubicBezTo>
                    <a:pt x="4353" y="10219"/>
                    <a:pt x="4092" y="10926"/>
                    <a:pt x="4258" y="11464"/>
                  </a:cubicBezTo>
                  <a:cubicBezTo>
                    <a:pt x="4520" y="12314"/>
                    <a:pt x="6233" y="12851"/>
                    <a:pt x="6708" y="12965"/>
                  </a:cubicBezTo>
                  <a:cubicBezTo>
                    <a:pt x="6280" y="13418"/>
                    <a:pt x="6447" y="14154"/>
                    <a:pt x="6899" y="14550"/>
                  </a:cubicBezTo>
                  <a:cubicBezTo>
                    <a:pt x="7279" y="14918"/>
                    <a:pt x="7803" y="15144"/>
                    <a:pt x="8302" y="15229"/>
                  </a:cubicBezTo>
                  <a:cubicBezTo>
                    <a:pt x="7018" y="15060"/>
                    <a:pt x="5519" y="14833"/>
                    <a:pt x="4258" y="14805"/>
                  </a:cubicBezTo>
                  <a:cubicBezTo>
                    <a:pt x="3021" y="14776"/>
                    <a:pt x="1142" y="15258"/>
                    <a:pt x="0" y="16475"/>
                  </a:cubicBezTo>
                  <a:cubicBezTo>
                    <a:pt x="1641" y="17268"/>
                    <a:pt x="3544" y="18938"/>
                    <a:pt x="4282" y="21231"/>
                  </a:cubicBezTo>
                  <a:cubicBezTo>
                    <a:pt x="5495" y="21174"/>
                    <a:pt x="6352" y="20382"/>
                    <a:pt x="7303" y="19532"/>
                  </a:cubicBezTo>
                  <a:cubicBezTo>
                    <a:pt x="7446" y="19391"/>
                    <a:pt x="7589" y="19249"/>
                    <a:pt x="7779" y="19221"/>
                  </a:cubicBezTo>
                  <a:cubicBezTo>
                    <a:pt x="7898" y="19221"/>
                    <a:pt x="8041" y="19249"/>
                    <a:pt x="8159" y="19306"/>
                  </a:cubicBezTo>
                  <a:cubicBezTo>
                    <a:pt x="8683" y="19504"/>
                    <a:pt x="11085" y="20948"/>
                    <a:pt x="14130" y="20778"/>
                  </a:cubicBezTo>
                  <a:cubicBezTo>
                    <a:pt x="16462" y="20637"/>
                    <a:pt x="18484" y="19476"/>
                    <a:pt x="19435" y="17353"/>
                  </a:cubicBezTo>
                  <a:cubicBezTo>
                    <a:pt x="20363" y="15286"/>
                    <a:pt x="20458" y="13078"/>
                    <a:pt x="20553" y="12455"/>
                  </a:cubicBezTo>
                  <a:cubicBezTo>
                    <a:pt x="20648" y="11861"/>
                    <a:pt x="21124" y="11549"/>
                    <a:pt x="21576" y="11379"/>
                  </a:cubicBezTo>
                  <a:cubicBezTo>
                    <a:pt x="21529" y="10785"/>
                    <a:pt x="21600" y="10021"/>
                    <a:pt x="21529" y="9398"/>
                  </a:cubicBezTo>
                  <a:cubicBezTo>
                    <a:pt x="20577" y="8464"/>
                    <a:pt x="19126" y="7841"/>
                    <a:pt x="17889" y="8067"/>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6" name="Freeform 89"/>
            <p:cNvSpPr/>
            <p:nvPr/>
          </p:nvSpPr>
          <p:spPr>
            <a:xfrm>
              <a:off x="320443" y="118923"/>
              <a:ext cx="39616" cy="27362"/>
            </a:xfrm>
            <a:custGeom>
              <a:avLst/>
              <a:gdLst/>
              <a:ahLst/>
              <a:cxnLst>
                <a:cxn ang="0">
                  <a:pos x="wd2" y="hd2"/>
                </a:cxn>
                <a:cxn ang="5400000">
                  <a:pos x="wd2" y="hd2"/>
                </a:cxn>
                <a:cxn ang="10800000">
                  <a:pos x="wd2" y="hd2"/>
                </a:cxn>
                <a:cxn ang="16200000">
                  <a:pos x="wd2" y="hd2"/>
                </a:cxn>
              </a:cxnLst>
              <a:rect l="0" t="0" r="r" b="b"/>
              <a:pathLst>
                <a:path w="21035" h="21600" extrusionOk="0">
                  <a:moveTo>
                    <a:pt x="4566" y="284"/>
                  </a:moveTo>
                  <a:cubicBezTo>
                    <a:pt x="3992" y="0"/>
                    <a:pt x="3228" y="0"/>
                    <a:pt x="2654" y="0"/>
                  </a:cubicBezTo>
                  <a:cubicBezTo>
                    <a:pt x="1508" y="284"/>
                    <a:pt x="1125" y="853"/>
                    <a:pt x="743" y="2274"/>
                  </a:cubicBezTo>
                  <a:cubicBezTo>
                    <a:pt x="-404" y="5684"/>
                    <a:pt x="-22" y="17053"/>
                    <a:pt x="552" y="19326"/>
                  </a:cubicBezTo>
                  <a:cubicBezTo>
                    <a:pt x="934" y="20747"/>
                    <a:pt x="1508" y="21600"/>
                    <a:pt x="2654" y="21600"/>
                  </a:cubicBezTo>
                  <a:cubicBezTo>
                    <a:pt x="3037" y="21600"/>
                    <a:pt x="3610" y="21316"/>
                    <a:pt x="3992" y="21032"/>
                  </a:cubicBezTo>
                  <a:cubicBezTo>
                    <a:pt x="5331" y="20463"/>
                    <a:pt x="6860" y="19611"/>
                    <a:pt x="8389" y="19042"/>
                  </a:cubicBezTo>
                  <a:cubicBezTo>
                    <a:pt x="12212" y="17053"/>
                    <a:pt x="15844" y="15347"/>
                    <a:pt x="19476" y="13358"/>
                  </a:cubicBezTo>
                  <a:cubicBezTo>
                    <a:pt x="20049" y="13074"/>
                    <a:pt x="20814" y="12789"/>
                    <a:pt x="21005" y="11937"/>
                  </a:cubicBezTo>
                  <a:cubicBezTo>
                    <a:pt x="21196" y="10800"/>
                    <a:pt x="20431" y="9663"/>
                    <a:pt x="19858" y="8811"/>
                  </a:cubicBezTo>
                  <a:cubicBezTo>
                    <a:pt x="14888" y="5400"/>
                    <a:pt x="9727" y="2558"/>
                    <a:pt x="4566" y="284"/>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7" name="Freeform 90"/>
            <p:cNvSpPr/>
            <p:nvPr/>
          </p:nvSpPr>
          <p:spPr>
            <a:xfrm>
              <a:off x="274681" y="121083"/>
              <a:ext cx="20882" cy="2016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2729"/>
                    <a:pt x="745" y="14657"/>
                    <a:pt x="1490" y="16200"/>
                  </a:cubicBezTo>
                  <a:cubicBezTo>
                    <a:pt x="2234" y="17743"/>
                    <a:pt x="3724" y="19286"/>
                    <a:pt x="5214" y="20057"/>
                  </a:cubicBezTo>
                  <a:cubicBezTo>
                    <a:pt x="7076" y="21214"/>
                    <a:pt x="8938" y="21600"/>
                    <a:pt x="10800" y="21600"/>
                  </a:cubicBezTo>
                  <a:cubicBezTo>
                    <a:pt x="12662" y="21600"/>
                    <a:pt x="14524" y="21214"/>
                    <a:pt x="16014" y="20057"/>
                  </a:cubicBezTo>
                  <a:cubicBezTo>
                    <a:pt x="17876" y="19286"/>
                    <a:pt x="19366" y="17743"/>
                    <a:pt x="20110" y="16200"/>
                  </a:cubicBezTo>
                  <a:cubicBezTo>
                    <a:pt x="21228" y="14657"/>
                    <a:pt x="21600" y="12729"/>
                    <a:pt x="21600" y="10800"/>
                  </a:cubicBezTo>
                  <a:cubicBezTo>
                    <a:pt x="21600" y="8871"/>
                    <a:pt x="21228" y="6943"/>
                    <a:pt x="20110" y="5400"/>
                  </a:cubicBezTo>
                  <a:cubicBezTo>
                    <a:pt x="18993" y="3857"/>
                    <a:pt x="17876" y="2314"/>
                    <a:pt x="16014" y="1543"/>
                  </a:cubicBezTo>
                  <a:cubicBezTo>
                    <a:pt x="14524" y="386"/>
                    <a:pt x="12662" y="0"/>
                    <a:pt x="10800" y="0"/>
                  </a:cubicBezTo>
                  <a:cubicBezTo>
                    <a:pt x="8938" y="0"/>
                    <a:pt x="7076" y="386"/>
                    <a:pt x="5214" y="1543"/>
                  </a:cubicBezTo>
                  <a:cubicBezTo>
                    <a:pt x="3724" y="2314"/>
                    <a:pt x="2234" y="3857"/>
                    <a:pt x="1490" y="5400"/>
                  </a:cubicBezTo>
                  <a:cubicBezTo>
                    <a:pt x="745" y="6943"/>
                    <a:pt x="0" y="8871"/>
                    <a:pt x="0" y="1080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8" name="Freeform 91"/>
            <p:cNvSpPr/>
            <p:nvPr/>
          </p:nvSpPr>
          <p:spPr>
            <a:xfrm>
              <a:off x="24479" y="41883"/>
              <a:ext cx="50042" cy="20274"/>
            </a:xfrm>
            <a:custGeom>
              <a:avLst/>
              <a:gdLst/>
              <a:ahLst/>
              <a:cxnLst>
                <a:cxn ang="0">
                  <a:pos x="wd2" y="hd2"/>
                </a:cxn>
                <a:cxn ang="5400000">
                  <a:pos x="wd2" y="hd2"/>
                </a:cxn>
                <a:cxn ang="10800000">
                  <a:pos x="wd2" y="hd2"/>
                </a:cxn>
                <a:cxn ang="16200000">
                  <a:pos x="wd2" y="hd2"/>
                </a:cxn>
              </a:cxnLst>
              <a:rect l="0" t="0" r="r" b="b"/>
              <a:pathLst>
                <a:path w="21600" h="20970" extrusionOk="0">
                  <a:moveTo>
                    <a:pt x="11965" y="10055"/>
                  </a:moveTo>
                  <a:cubicBezTo>
                    <a:pt x="12432" y="10800"/>
                    <a:pt x="15540" y="14152"/>
                    <a:pt x="18337" y="16759"/>
                  </a:cubicBezTo>
                  <a:cubicBezTo>
                    <a:pt x="19735" y="17876"/>
                    <a:pt x="21600" y="19366"/>
                    <a:pt x="21600" y="20110"/>
                  </a:cubicBezTo>
                  <a:cubicBezTo>
                    <a:pt x="21600" y="21600"/>
                    <a:pt x="19891" y="20855"/>
                    <a:pt x="18492" y="20110"/>
                  </a:cubicBezTo>
                  <a:cubicBezTo>
                    <a:pt x="14918" y="18248"/>
                    <a:pt x="11033" y="15269"/>
                    <a:pt x="7770" y="11172"/>
                  </a:cubicBezTo>
                  <a:cubicBezTo>
                    <a:pt x="6837" y="10428"/>
                    <a:pt x="1399" y="3352"/>
                    <a:pt x="0" y="1117"/>
                  </a:cubicBezTo>
                  <a:cubicBezTo>
                    <a:pt x="1088" y="0"/>
                    <a:pt x="2642" y="0"/>
                    <a:pt x="3729" y="0"/>
                  </a:cubicBezTo>
                  <a:cubicBezTo>
                    <a:pt x="6527" y="4097"/>
                    <a:pt x="9013" y="7076"/>
                    <a:pt x="11965" y="1005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89" name="Freeform 92"/>
            <p:cNvSpPr/>
            <p:nvPr/>
          </p:nvSpPr>
          <p:spPr>
            <a:xfrm>
              <a:off x="41399" y="90253"/>
              <a:ext cx="56882" cy="12702"/>
            </a:xfrm>
            <a:custGeom>
              <a:avLst/>
              <a:gdLst/>
              <a:ahLst/>
              <a:cxnLst>
                <a:cxn ang="0">
                  <a:pos x="wd2" y="hd2"/>
                </a:cxn>
                <a:cxn ang="5400000">
                  <a:pos x="wd2" y="hd2"/>
                </a:cxn>
                <a:cxn ang="10800000">
                  <a:pos x="wd2" y="hd2"/>
                </a:cxn>
                <a:cxn ang="16200000">
                  <a:pos x="wd2" y="hd2"/>
                </a:cxn>
              </a:cxnLst>
              <a:rect l="0" t="0" r="r" b="b"/>
              <a:pathLst>
                <a:path w="21600" h="21600" extrusionOk="0">
                  <a:moveTo>
                    <a:pt x="17089" y="15525"/>
                  </a:moveTo>
                  <a:cubicBezTo>
                    <a:pt x="18592" y="16875"/>
                    <a:pt x="21600" y="16875"/>
                    <a:pt x="21600" y="19575"/>
                  </a:cubicBezTo>
                  <a:cubicBezTo>
                    <a:pt x="21600" y="21600"/>
                    <a:pt x="19003" y="21600"/>
                    <a:pt x="17362" y="21600"/>
                  </a:cubicBezTo>
                  <a:cubicBezTo>
                    <a:pt x="11484" y="21600"/>
                    <a:pt x="5058" y="17550"/>
                    <a:pt x="0" y="5400"/>
                  </a:cubicBezTo>
                  <a:cubicBezTo>
                    <a:pt x="547" y="2700"/>
                    <a:pt x="1777" y="0"/>
                    <a:pt x="2597" y="0"/>
                  </a:cubicBezTo>
                  <a:cubicBezTo>
                    <a:pt x="8203" y="10800"/>
                    <a:pt x="15038" y="14175"/>
                    <a:pt x="17089" y="15525"/>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0" name="Freeform 93"/>
            <p:cNvSpPr/>
            <p:nvPr/>
          </p:nvSpPr>
          <p:spPr>
            <a:xfrm>
              <a:off x="67304" y="125873"/>
              <a:ext cx="51510" cy="12702"/>
            </a:xfrm>
            <a:custGeom>
              <a:avLst/>
              <a:gdLst/>
              <a:ahLst/>
              <a:cxnLst>
                <a:cxn ang="0">
                  <a:pos x="wd2" y="hd2"/>
                </a:cxn>
                <a:cxn ang="5400000">
                  <a:pos x="wd2" y="hd2"/>
                </a:cxn>
                <a:cxn ang="10800000">
                  <a:pos x="wd2" y="hd2"/>
                </a:cxn>
                <a:cxn ang="16200000">
                  <a:pos x="wd2" y="hd2"/>
                </a:cxn>
              </a:cxnLst>
              <a:rect l="0" t="0" r="r" b="b"/>
              <a:pathLst>
                <a:path w="21314" h="19524" extrusionOk="0">
                  <a:moveTo>
                    <a:pt x="15797" y="8836"/>
                  </a:moveTo>
                  <a:cubicBezTo>
                    <a:pt x="18777" y="10800"/>
                    <a:pt x="21160" y="8836"/>
                    <a:pt x="21309" y="11782"/>
                  </a:cubicBezTo>
                  <a:cubicBezTo>
                    <a:pt x="21458" y="16691"/>
                    <a:pt x="18330" y="17673"/>
                    <a:pt x="16691" y="17673"/>
                  </a:cubicBezTo>
                  <a:cubicBezTo>
                    <a:pt x="11775" y="19636"/>
                    <a:pt x="8349" y="21600"/>
                    <a:pt x="2837" y="14727"/>
                  </a:cubicBezTo>
                  <a:cubicBezTo>
                    <a:pt x="2241" y="14727"/>
                    <a:pt x="-142" y="11782"/>
                    <a:pt x="7" y="9818"/>
                  </a:cubicBezTo>
                  <a:cubicBezTo>
                    <a:pt x="454" y="5891"/>
                    <a:pt x="1646" y="982"/>
                    <a:pt x="2390" y="0"/>
                  </a:cubicBezTo>
                  <a:cubicBezTo>
                    <a:pt x="5519" y="4909"/>
                    <a:pt x="12669" y="7855"/>
                    <a:pt x="15797" y="8836"/>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sp>
          <p:nvSpPr>
            <p:cNvPr id="91" name="Freeform 94"/>
            <p:cNvSpPr/>
            <p:nvPr/>
          </p:nvSpPr>
          <p:spPr>
            <a:xfrm>
              <a:off x="98999" y="162433"/>
              <a:ext cx="47162" cy="12702"/>
            </a:xfrm>
            <a:custGeom>
              <a:avLst/>
              <a:gdLst/>
              <a:ahLst/>
              <a:cxnLst>
                <a:cxn ang="0">
                  <a:pos x="wd2" y="hd2"/>
                </a:cxn>
                <a:cxn ang="5400000">
                  <a:pos x="wd2" y="hd2"/>
                </a:cxn>
                <a:cxn ang="10800000">
                  <a:pos x="wd2" y="hd2"/>
                </a:cxn>
                <a:cxn ang="16200000">
                  <a:pos x="wd2" y="hd2"/>
                </a:cxn>
              </a:cxnLst>
              <a:rect l="0" t="0" r="r" b="b"/>
              <a:pathLst>
                <a:path w="21600" h="21600" extrusionOk="0">
                  <a:moveTo>
                    <a:pt x="1154" y="0"/>
                  </a:moveTo>
                  <a:cubicBezTo>
                    <a:pt x="3957" y="3411"/>
                    <a:pt x="6266" y="5684"/>
                    <a:pt x="9069" y="6821"/>
                  </a:cubicBezTo>
                  <a:cubicBezTo>
                    <a:pt x="11047" y="7958"/>
                    <a:pt x="14015" y="10232"/>
                    <a:pt x="16653" y="10232"/>
                  </a:cubicBezTo>
                  <a:cubicBezTo>
                    <a:pt x="18797" y="11368"/>
                    <a:pt x="21600" y="9095"/>
                    <a:pt x="21600" y="12505"/>
                  </a:cubicBezTo>
                  <a:cubicBezTo>
                    <a:pt x="21600" y="18189"/>
                    <a:pt x="18467" y="20463"/>
                    <a:pt x="16324" y="21600"/>
                  </a:cubicBezTo>
                  <a:cubicBezTo>
                    <a:pt x="11542" y="21600"/>
                    <a:pt x="6101" y="21600"/>
                    <a:pt x="495" y="12505"/>
                  </a:cubicBezTo>
                  <a:cubicBezTo>
                    <a:pt x="330" y="12505"/>
                    <a:pt x="0" y="10232"/>
                    <a:pt x="0" y="10232"/>
                  </a:cubicBezTo>
                  <a:cubicBezTo>
                    <a:pt x="330" y="6821"/>
                    <a:pt x="824" y="2274"/>
                    <a:pt x="1154" y="0"/>
                  </a:cubicBezTo>
                  <a:close/>
                </a:path>
              </a:pathLst>
            </a:custGeom>
            <a:solidFill>
              <a:srgbClr val="74B531"/>
            </a:solidFill>
            <a:ln w="12700" cap="flat">
              <a:noFill/>
              <a:miter lim="400000"/>
            </a:ln>
            <a:effectLst/>
          </p:spPr>
          <p:txBody>
            <a:bodyPr wrap="square" lIns="45718" tIns="45718" rIns="45718" bIns="45718" numCol="1" anchor="ctr">
              <a:noAutofit/>
            </a:bodyPr>
            <a:lstStyle/>
            <a:p>
              <a:pPr algn="ctr">
                <a:defRPr spc="-1"/>
              </a:pPr>
              <a:endParaRPr/>
            </a:p>
          </p:txBody>
        </p:sp>
      </p:grpSp>
      <p:sp>
        <p:nvSpPr>
          <p:cNvPr id="93" name="Body Level One…"/>
          <p:cNvSpPr txBox="1">
            <a:spLocks noGrp="1"/>
          </p:cNvSpPr>
          <p:nvPr>
            <p:ph type="body" idx="1"/>
          </p:nvPr>
        </p:nvSpPr>
        <p:spPr>
          <a:xfrm>
            <a:off x="539999" y="179999"/>
            <a:ext cx="9000002" cy="41731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normAutofit/>
          </a:bodyPr>
          <a:lstStyle/>
          <a:p>
            <a:r>
              <a:t>Body Level One</a:t>
            </a:r>
          </a:p>
          <a:p>
            <a:pPr lvl="1"/>
            <a:r>
              <a:t>Body Level Two</a:t>
            </a:r>
          </a:p>
          <a:p>
            <a:pPr lvl="2"/>
            <a:r>
              <a:t>Body Level Three</a:t>
            </a:r>
          </a:p>
          <a:p>
            <a:pPr lvl="3"/>
            <a:r>
              <a:t>Body Level Four</a:t>
            </a:r>
          </a:p>
          <a:p>
            <a:pPr lvl="4"/>
            <a:r>
              <a:t>Body Level Five</a:t>
            </a:r>
          </a:p>
        </p:txBody>
      </p:sp>
      <p:sp>
        <p:nvSpPr>
          <p:cNvPr id="94" name="Title Text"/>
          <p:cNvSpPr txBox="1">
            <a:spLocks noGrp="1"/>
          </p:cNvSpPr>
          <p:nvPr>
            <p:ph type="title"/>
          </p:nvPr>
        </p:nvSpPr>
        <p:spPr>
          <a:xfrm>
            <a:off x="1508916" y="1132840"/>
            <a:ext cx="8056881" cy="38417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p>
            <a:r>
              <a:t>Title Text</a:t>
            </a:r>
          </a:p>
        </p:txBody>
      </p:sp>
      <p:sp>
        <p:nvSpPr>
          <p:cNvPr id="95" name="Slide Number"/>
          <p:cNvSpPr txBox="1">
            <a:spLocks noGrp="1"/>
          </p:cNvSpPr>
          <p:nvPr>
            <p:ph type="sldNum" sz="quarter" idx="2"/>
          </p:nvPr>
        </p:nvSpPr>
        <p:spPr>
          <a:xfrm>
            <a:off x="9365426" y="5165280"/>
            <a:ext cx="210215" cy="197384"/>
          </a:xfrm>
          <a:prstGeom prst="rect">
            <a:avLst/>
          </a:prstGeom>
          <a:ln w="12700">
            <a:miter lim="400000"/>
          </a:ln>
        </p:spPr>
        <p:txBody>
          <a:bodyPr wrap="none" lIns="0" tIns="0" rIns="0" bIns="0">
            <a:spAutoFit/>
          </a:bodyPr>
          <a:lstStyle>
            <a:lvl1pPr algn="r">
              <a:defRPr sz="1400" spc="-1"/>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Lst>
  <p:transition spd="med"/>
  <p:txStyles>
    <p:titleStyle>
      <a:lvl1pPr marL="0" marR="0" indent="0" algn="ctr" defTabSz="914400" rtl="0" latinLnBrk="0">
        <a:lnSpc>
          <a:spcPct val="90000"/>
        </a:lnSpc>
        <a:spcBef>
          <a:spcPts val="0"/>
        </a:spcBef>
        <a:spcAft>
          <a:spcPts val="0"/>
        </a:spcAft>
        <a:buClrTx/>
        <a:buSzTx/>
        <a:buFontTx/>
        <a:buNone/>
        <a:tabLst/>
        <a:defRPr sz="3300" b="0" i="0" u="none" strike="noStrike" cap="none" spc="-1" baseline="0">
          <a:solidFill>
            <a:srgbClr val="000000"/>
          </a:solidFill>
          <a:uFillTx/>
          <a:latin typeface="+mj-lt"/>
          <a:ea typeface="+mj-ea"/>
          <a:cs typeface="+mj-cs"/>
          <a:sym typeface="Arial"/>
        </a:defRPr>
      </a:lvl1pPr>
      <a:lvl2pPr marL="0" marR="0" indent="0" algn="ctr" defTabSz="914400" rtl="0" latinLnBrk="0">
        <a:lnSpc>
          <a:spcPct val="90000"/>
        </a:lnSpc>
        <a:spcBef>
          <a:spcPts val="0"/>
        </a:spcBef>
        <a:spcAft>
          <a:spcPts val="0"/>
        </a:spcAft>
        <a:buClrTx/>
        <a:buSzTx/>
        <a:buFontTx/>
        <a:buNone/>
        <a:tabLst/>
        <a:defRPr sz="3300" b="0" i="0" u="none" strike="noStrike" cap="none" spc="-1" baseline="0">
          <a:solidFill>
            <a:srgbClr val="000000"/>
          </a:solidFill>
          <a:uFillTx/>
          <a:latin typeface="+mj-lt"/>
          <a:ea typeface="+mj-ea"/>
          <a:cs typeface="+mj-cs"/>
          <a:sym typeface="Arial"/>
        </a:defRPr>
      </a:lvl2pPr>
      <a:lvl3pPr marL="0" marR="0" indent="0" algn="ctr" defTabSz="914400" rtl="0" latinLnBrk="0">
        <a:lnSpc>
          <a:spcPct val="90000"/>
        </a:lnSpc>
        <a:spcBef>
          <a:spcPts val="0"/>
        </a:spcBef>
        <a:spcAft>
          <a:spcPts val="0"/>
        </a:spcAft>
        <a:buClrTx/>
        <a:buSzTx/>
        <a:buFontTx/>
        <a:buNone/>
        <a:tabLst/>
        <a:defRPr sz="3300" b="0" i="0" u="none" strike="noStrike" cap="none" spc="-1" baseline="0">
          <a:solidFill>
            <a:srgbClr val="000000"/>
          </a:solidFill>
          <a:uFillTx/>
          <a:latin typeface="+mj-lt"/>
          <a:ea typeface="+mj-ea"/>
          <a:cs typeface="+mj-cs"/>
          <a:sym typeface="Arial"/>
        </a:defRPr>
      </a:lvl3pPr>
      <a:lvl4pPr marL="0" marR="0" indent="0" algn="ctr" defTabSz="914400" rtl="0" latinLnBrk="0">
        <a:lnSpc>
          <a:spcPct val="90000"/>
        </a:lnSpc>
        <a:spcBef>
          <a:spcPts val="0"/>
        </a:spcBef>
        <a:spcAft>
          <a:spcPts val="0"/>
        </a:spcAft>
        <a:buClrTx/>
        <a:buSzTx/>
        <a:buFontTx/>
        <a:buNone/>
        <a:tabLst/>
        <a:defRPr sz="3300" b="0" i="0" u="none" strike="noStrike" cap="none" spc="-1" baseline="0">
          <a:solidFill>
            <a:srgbClr val="000000"/>
          </a:solidFill>
          <a:uFillTx/>
          <a:latin typeface="+mj-lt"/>
          <a:ea typeface="+mj-ea"/>
          <a:cs typeface="+mj-cs"/>
          <a:sym typeface="Arial"/>
        </a:defRPr>
      </a:lvl4pPr>
      <a:lvl5pPr marL="0" marR="0" indent="0" algn="ctr" defTabSz="914400" rtl="0" latinLnBrk="0">
        <a:lnSpc>
          <a:spcPct val="90000"/>
        </a:lnSpc>
        <a:spcBef>
          <a:spcPts val="0"/>
        </a:spcBef>
        <a:spcAft>
          <a:spcPts val="0"/>
        </a:spcAft>
        <a:buClrTx/>
        <a:buSzTx/>
        <a:buFontTx/>
        <a:buNone/>
        <a:tabLst/>
        <a:defRPr sz="3300" b="0" i="0" u="none" strike="noStrike" cap="none" spc="-1" baseline="0">
          <a:solidFill>
            <a:srgbClr val="000000"/>
          </a:solidFill>
          <a:uFillTx/>
          <a:latin typeface="+mj-lt"/>
          <a:ea typeface="+mj-ea"/>
          <a:cs typeface="+mj-cs"/>
          <a:sym typeface="Arial"/>
        </a:defRPr>
      </a:lvl5pPr>
      <a:lvl6pPr marL="0" marR="0" indent="0" algn="ctr" defTabSz="914400" rtl="0" latinLnBrk="0">
        <a:lnSpc>
          <a:spcPct val="90000"/>
        </a:lnSpc>
        <a:spcBef>
          <a:spcPts val="0"/>
        </a:spcBef>
        <a:spcAft>
          <a:spcPts val="0"/>
        </a:spcAft>
        <a:buClrTx/>
        <a:buSzTx/>
        <a:buFontTx/>
        <a:buNone/>
        <a:tabLst/>
        <a:defRPr sz="3300" b="0" i="0" u="none" strike="noStrike" cap="none" spc="-1" baseline="0">
          <a:solidFill>
            <a:srgbClr val="000000"/>
          </a:solidFill>
          <a:uFillTx/>
          <a:latin typeface="+mj-lt"/>
          <a:ea typeface="+mj-ea"/>
          <a:cs typeface="+mj-cs"/>
          <a:sym typeface="Arial"/>
        </a:defRPr>
      </a:lvl6pPr>
      <a:lvl7pPr marL="0" marR="0" indent="0" algn="ctr" defTabSz="914400" rtl="0" latinLnBrk="0">
        <a:lnSpc>
          <a:spcPct val="90000"/>
        </a:lnSpc>
        <a:spcBef>
          <a:spcPts val="0"/>
        </a:spcBef>
        <a:spcAft>
          <a:spcPts val="0"/>
        </a:spcAft>
        <a:buClrTx/>
        <a:buSzTx/>
        <a:buFontTx/>
        <a:buNone/>
        <a:tabLst/>
        <a:defRPr sz="3300" b="0" i="0" u="none" strike="noStrike" cap="none" spc="-1" baseline="0">
          <a:solidFill>
            <a:srgbClr val="000000"/>
          </a:solidFill>
          <a:uFillTx/>
          <a:latin typeface="+mj-lt"/>
          <a:ea typeface="+mj-ea"/>
          <a:cs typeface="+mj-cs"/>
          <a:sym typeface="Arial"/>
        </a:defRPr>
      </a:lvl7pPr>
      <a:lvl8pPr marL="0" marR="0" indent="0" algn="ctr" defTabSz="914400" rtl="0" latinLnBrk="0">
        <a:lnSpc>
          <a:spcPct val="90000"/>
        </a:lnSpc>
        <a:spcBef>
          <a:spcPts val="0"/>
        </a:spcBef>
        <a:spcAft>
          <a:spcPts val="0"/>
        </a:spcAft>
        <a:buClrTx/>
        <a:buSzTx/>
        <a:buFontTx/>
        <a:buNone/>
        <a:tabLst/>
        <a:defRPr sz="3300" b="0" i="0" u="none" strike="noStrike" cap="none" spc="-1" baseline="0">
          <a:solidFill>
            <a:srgbClr val="000000"/>
          </a:solidFill>
          <a:uFillTx/>
          <a:latin typeface="+mj-lt"/>
          <a:ea typeface="+mj-ea"/>
          <a:cs typeface="+mj-cs"/>
          <a:sym typeface="Arial"/>
        </a:defRPr>
      </a:lvl8pPr>
      <a:lvl9pPr marL="0" marR="0" indent="0" algn="ctr" defTabSz="914400" rtl="0" latinLnBrk="0">
        <a:lnSpc>
          <a:spcPct val="90000"/>
        </a:lnSpc>
        <a:spcBef>
          <a:spcPts val="0"/>
        </a:spcBef>
        <a:spcAft>
          <a:spcPts val="0"/>
        </a:spcAft>
        <a:buClrTx/>
        <a:buSzTx/>
        <a:buFontTx/>
        <a:buNone/>
        <a:tabLst/>
        <a:defRPr sz="3300" b="0" i="0" u="none" strike="noStrike" cap="none" spc="-1" baseline="0">
          <a:solidFill>
            <a:srgbClr val="000000"/>
          </a:solidFill>
          <a:uFillTx/>
          <a:latin typeface="+mj-lt"/>
          <a:ea typeface="+mj-ea"/>
          <a:cs typeface="+mj-cs"/>
          <a:sym typeface="Arial"/>
        </a:defRPr>
      </a:lvl9pPr>
    </p:titleStyle>
    <p:bodyStyle>
      <a:lvl1pPr marL="431999" marR="0" indent="-323998" algn="l" defTabSz="914400" rtl="0" latinLnBrk="0">
        <a:lnSpc>
          <a:spcPct val="90000"/>
        </a:lnSpc>
        <a:spcBef>
          <a:spcPts val="1000"/>
        </a:spcBef>
        <a:spcAft>
          <a:spcPts val="0"/>
        </a:spcAft>
        <a:buClr>
          <a:srgbClr val="000000"/>
        </a:buClr>
        <a:buSzPct val="45000"/>
        <a:buFontTx/>
        <a:buChar char="●"/>
        <a:tabLst/>
        <a:defRPr sz="2400" b="0" i="0" u="none" strike="noStrike" cap="none" spc="-1" baseline="0">
          <a:solidFill>
            <a:srgbClr val="000000"/>
          </a:solidFill>
          <a:uFillTx/>
          <a:latin typeface="+mj-lt"/>
          <a:ea typeface="+mj-ea"/>
          <a:cs typeface="+mj-cs"/>
          <a:sym typeface="Arial"/>
        </a:defRPr>
      </a:lvl1pPr>
      <a:lvl2pPr marL="910285" marR="0" indent="-370285" algn="l" defTabSz="914400" rtl="0" latinLnBrk="0">
        <a:lnSpc>
          <a:spcPct val="90000"/>
        </a:lnSpc>
        <a:spcBef>
          <a:spcPts val="1000"/>
        </a:spcBef>
        <a:spcAft>
          <a:spcPts val="0"/>
        </a:spcAft>
        <a:buClr>
          <a:srgbClr val="000000"/>
        </a:buClr>
        <a:buSzPct val="75000"/>
        <a:buFontTx/>
        <a:buChar char="−"/>
        <a:tabLst/>
        <a:defRPr sz="2400" b="0" i="0" u="none" strike="noStrike" cap="none" spc="-1" baseline="0">
          <a:solidFill>
            <a:srgbClr val="000000"/>
          </a:solidFill>
          <a:uFillTx/>
          <a:latin typeface="+mj-lt"/>
          <a:ea typeface="+mj-ea"/>
          <a:cs typeface="+mj-cs"/>
          <a:sym typeface="Arial"/>
        </a:defRPr>
      </a:lvl2pPr>
      <a:lvl3pPr marL="1391999" marR="0" indent="-384000" algn="l" defTabSz="914400" rtl="0" latinLnBrk="0">
        <a:lnSpc>
          <a:spcPct val="90000"/>
        </a:lnSpc>
        <a:spcBef>
          <a:spcPts val="1000"/>
        </a:spcBef>
        <a:spcAft>
          <a:spcPts val="0"/>
        </a:spcAft>
        <a:buClr>
          <a:srgbClr val="000000"/>
        </a:buClr>
        <a:buSzPct val="45000"/>
        <a:buFontTx/>
        <a:buChar char="●"/>
        <a:tabLst/>
        <a:defRPr sz="2400" b="0" i="0" u="none" strike="noStrike" cap="none" spc="-1" baseline="0">
          <a:solidFill>
            <a:srgbClr val="000000"/>
          </a:solidFill>
          <a:uFillTx/>
          <a:latin typeface="+mj-lt"/>
          <a:ea typeface="+mj-ea"/>
          <a:cs typeface="+mj-cs"/>
          <a:sym typeface="Arial"/>
        </a:defRPr>
      </a:lvl3pPr>
      <a:lvl4pPr marL="1857599" marR="0" indent="-345600" algn="l" defTabSz="914400" rtl="0" latinLnBrk="0">
        <a:lnSpc>
          <a:spcPct val="90000"/>
        </a:lnSpc>
        <a:spcBef>
          <a:spcPts val="1000"/>
        </a:spcBef>
        <a:spcAft>
          <a:spcPts val="0"/>
        </a:spcAft>
        <a:buClr>
          <a:srgbClr val="000000"/>
        </a:buClr>
        <a:buSzPct val="75000"/>
        <a:buFontTx/>
        <a:buChar char="−"/>
        <a:tabLst/>
        <a:defRPr sz="2400" b="0" i="0" u="none" strike="noStrike" cap="none" spc="-1" baseline="0">
          <a:solidFill>
            <a:srgbClr val="000000"/>
          </a:solidFill>
          <a:uFillTx/>
          <a:latin typeface="+mj-lt"/>
          <a:ea typeface="+mj-ea"/>
          <a:cs typeface="+mj-cs"/>
          <a:sym typeface="Arial"/>
        </a:defRPr>
      </a:lvl4pPr>
      <a:lvl5pPr marL="2289599" marR="0" indent="-345600" algn="l" defTabSz="914400" rtl="0" latinLnBrk="0">
        <a:lnSpc>
          <a:spcPct val="90000"/>
        </a:lnSpc>
        <a:spcBef>
          <a:spcPts val="1000"/>
        </a:spcBef>
        <a:spcAft>
          <a:spcPts val="0"/>
        </a:spcAft>
        <a:buClr>
          <a:srgbClr val="000000"/>
        </a:buClr>
        <a:buSzPct val="45000"/>
        <a:buFontTx/>
        <a:buChar char="●"/>
        <a:tabLst/>
        <a:defRPr sz="2400" b="0" i="0" u="none" strike="noStrike" cap="none" spc="-1" baseline="0">
          <a:solidFill>
            <a:srgbClr val="000000"/>
          </a:solidFill>
          <a:uFillTx/>
          <a:latin typeface="+mj-lt"/>
          <a:ea typeface="+mj-ea"/>
          <a:cs typeface="+mj-cs"/>
          <a:sym typeface="Arial"/>
        </a:defRPr>
      </a:lvl5pPr>
      <a:lvl6pPr marL="2721598" marR="0" indent="-345600" algn="l" defTabSz="914400" rtl="0" latinLnBrk="0">
        <a:lnSpc>
          <a:spcPct val="90000"/>
        </a:lnSpc>
        <a:spcBef>
          <a:spcPts val="1000"/>
        </a:spcBef>
        <a:spcAft>
          <a:spcPts val="0"/>
        </a:spcAft>
        <a:buClr>
          <a:srgbClr val="000000"/>
        </a:buClr>
        <a:buSzPct val="45000"/>
        <a:buFontTx/>
        <a:buChar char="●"/>
        <a:tabLst/>
        <a:defRPr sz="2400" b="0" i="0" u="none" strike="noStrike" cap="none" spc="-1" baseline="0">
          <a:solidFill>
            <a:srgbClr val="000000"/>
          </a:solidFill>
          <a:uFillTx/>
          <a:latin typeface="+mj-lt"/>
          <a:ea typeface="+mj-ea"/>
          <a:cs typeface="+mj-cs"/>
          <a:sym typeface="Arial"/>
        </a:defRPr>
      </a:lvl6pPr>
      <a:lvl7pPr marL="3153598" marR="0" indent="-345600" algn="l" defTabSz="914400" rtl="0" latinLnBrk="0">
        <a:lnSpc>
          <a:spcPct val="90000"/>
        </a:lnSpc>
        <a:spcBef>
          <a:spcPts val="1000"/>
        </a:spcBef>
        <a:spcAft>
          <a:spcPts val="0"/>
        </a:spcAft>
        <a:buClr>
          <a:srgbClr val="000000"/>
        </a:buClr>
        <a:buSzPct val="45000"/>
        <a:buFontTx/>
        <a:buChar char="●"/>
        <a:tabLst/>
        <a:defRPr sz="2400" b="0" i="0" u="none" strike="noStrike" cap="none" spc="-1" baseline="0">
          <a:solidFill>
            <a:srgbClr val="000000"/>
          </a:solidFill>
          <a:uFillTx/>
          <a:latin typeface="+mj-lt"/>
          <a:ea typeface="+mj-ea"/>
          <a:cs typeface="+mj-cs"/>
          <a:sym typeface="Arial"/>
        </a:defRPr>
      </a:lvl7pPr>
      <a:lvl8pPr marL="3505200" marR="0" indent="-304800" algn="l" defTabSz="914400" rtl="0" latinLnBrk="0">
        <a:lnSpc>
          <a:spcPct val="90000"/>
        </a:lnSpc>
        <a:spcBef>
          <a:spcPts val="1000"/>
        </a:spcBef>
        <a:spcAft>
          <a:spcPts val="0"/>
        </a:spcAft>
        <a:buClr>
          <a:srgbClr val="000000"/>
        </a:buClr>
        <a:buSzPct val="100000"/>
        <a:buFontTx/>
        <a:buChar char="•"/>
        <a:tabLst/>
        <a:defRPr sz="2400" b="0" i="0" u="none" strike="noStrike" cap="none" spc="-1" baseline="0">
          <a:solidFill>
            <a:srgbClr val="000000"/>
          </a:solidFill>
          <a:uFillTx/>
          <a:latin typeface="+mj-lt"/>
          <a:ea typeface="+mj-ea"/>
          <a:cs typeface="+mj-cs"/>
          <a:sym typeface="Arial"/>
        </a:defRPr>
      </a:lvl8pPr>
      <a:lvl9pPr marL="3962400" marR="0" indent="-304800" algn="l" defTabSz="914400" rtl="0" latinLnBrk="0">
        <a:lnSpc>
          <a:spcPct val="90000"/>
        </a:lnSpc>
        <a:spcBef>
          <a:spcPts val="1000"/>
        </a:spcBef>
        <a:spcAft>
          <a:spcPts val="0"/>
        </a:spcAft>
        <a:buClr>
          <a:srgbClr val="000000"/>
        </a:buClr>
        <a:buSzPct val="100000"/>
        <a:buFontTx/>
        <a:buChar char="•"/>
        <a:tabLst/>
        <a:defRPr sz="2400" b="0" i="0" u="none" strike="noStrike" cap="none" spc="-1" baseline="0">
          <a:solidFill>
            <a:srgbClr val="000000"/>
          </a:solidFill>
          <a:uFillTx/>
          <a:latin typeface="+mj-lt"/>
          <a:ea typeface="+mj-ea"/>
          <a:cs typeface="+mj-cs"/>
          <a:sym typeface="Arial"/>
        </a:defRPr>
      </a:lvl9pPr>
    </p:bodyStyle>
    <p:otherStyle>
      <a:lvl1pPr marL="0" marR="0" indent="0" algn="r" defTabSz="914400" rtl="0" latinLnBrk="0">
        <a:lnSpc>
          <a:spcPct val="100000"/>
        </a:lnSpc>
        <a:spcBef>
          <a:spcPts val="0"/>
        </a:spcBef>
        <a:spcAft>
          <a:spcPts val="0"/>
        </a:spcAft>
        <a:buClrTx/>
        <a:buSzTx/>
        <a:buFontTx/>
        <a:buNone/>
        <a:tabLst/>
        <a:defRPr sz="1400" b="0" i="0" u="none" strike="noStrike" cap="none" spc="-1" baseline="0">
          <a:solidFill>
            <a:schemeClr val="tx1"/>
          </a:solidFill>
          <a:uFillTx/>
          <a:latin typeface="+mn-lt"/>
          <a:ea typeface="+mn-ea"/>
          <a:cs typeface="+mn-cs"/>
          <a:sym typeface="Arial"/>
        </a:defRPr>
      </a:lvl1pPr>
      <a:lvl2pPr marL="0" marR="0" indent="0" algn="r" defTabSz="914400" rtl="0" latinLnBrk="0">
        <a:lnSpc>
          <a:spcPct val="100000"/>
        </a:lnSpc>
        <a:spcBef>
          <a:spcPts val="0"/>
        </a:spcBef>
        <a:spcAft>
          <a:spcPts val="0"/>
        </a:spcAft>
        <a:buClrTx/>
        <a:buSzTx/>
        <a:buFontTx/>
        <a:buNone/>
        <a:tabLst/>
        <a:defRPr sz="1400" b="0" i="0" u="none" strike="noStrike" cap="none" spc="-1" baseline="0">
          <a:solidFill>
            <a:schemeClr val="tx1"/>
          </a:solidFill>
          <a:uFillTx/>
          <a:latin typeface="+mn-lt"/>
          <a:ea typeface="+mn-ea"/>
          <a:cs typeface="+mn-cs"/>
          <a:sym typeface="Arial"/>
        </a:defRPr>
      </a:lvl2pPr>
      <a:lvl3pPr marL="0" marR="0" indent="0" algn="r" defTabSz="914400" rtl="0" latinLnBrk="0">
        <a:lnSpc>
          <a:spcPct val="100000"/>
        </a:lnSpc>
        <a:spcBef>
          <a:spcPts val="0"/>
        </a:spcBef>
        <a:spcAft>
          <a:spcPts val="0"/>
        </a:spcAft>
        <a:buClrTx/>
        <a:buSzTx/>
        <a:buFontTx/>
        <a:buNone/>
        <a:tabLst/>
        <a:defRPr sz="1400" b="0" i="0" u="none" strike="noStrike" cap="none" spc="-1" baseline="0">
          <a:solidFill>
            <a:schemeClr val="tx1"/>
          </a:solidFill>
          <a:uFillTx/>
          <a:latin typeface="+mn-lt"/>
          <a:ea typeface="+mn-ea"/>
          <a:cs typeface="+mn-cs"/>
          <a:sym typeface="Arial"/>
        </a:defRPr>
      </a:lvl3pPr>
      <a:lvl4pPr marL="0" marR="0" indent="0" algn="r" defTabSz="914400" rtl="0" latinLnBrk="0">
        <a:lnSpc>
          <a:spcPct val="100000"/>
        </a:lnSpc>
        <a:spcBef>
          <a:spcPts val="0"/>
        </a:spcBef>
        <a:spcAft>
          <a:spcPts val="0"/>
        </a:spcAft>
        <a:buClrTx/>
        <a:buSzTx/>
        <a:buFontTx/>
        <a:buNone/>
        <a:tabLst/>
        <a:defRPr sz="1400" b="0" i="0" u="none" strike="noStrike" cap="none" spc="-1" baseline="0">
          <a:solidFill>
            <a:schemeClr val="tx1"/>
          </a:solidFill>
          <a:uFillTx/>
          <a:latin typeface="+mn-lt"/>
          <a:ea typeface="+mn-ea"/>
          <a:cs typeface="+mn-cs"/>
          <a:sym typeface="Arial"/>
        </a:defRPr>
      </a:lvl4pPr>
      <a:lvl5pPr marL="0" marR="0" indent="0" algn="r" defTabSz="914400" rtl="0" latinLnBrk="0">
        <a:lnSpc>
          <a:spcPct val="100000"/>
        </a:lnSpc>
        <a:spcBef>
          <a:spcPts val="0"/>
        </a:spcBef>
        <a:spcAft>
          <a:spcPts val="0"/>
        </a:spcAft>
        <a:buClrTx/>
        <a:buSzTx/>
        <a:buFontTx/>
        <a:buNone/>
        <a:tabLst/>
        <a:defRPr sz="1400" b="0" i="0" u="none" strike="noStrike" cap="none" spc="-1" baseline="0">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sz="1400" b="0" i="0" u="none" strike="noStrike" cap="none" spc="-1" baseline="0">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sz="1400" b="0" i="0" u="none" strike="noStrike" cap="none" spc="-1" baseline="0">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sz="1400" b="0" i="0" u="none" strike="noStrike" cap="none" spc="-1" baseline="0">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sz="1400" b="0" i="0" u="none" strike="noStrike" cap="none" spc="-1" baseline="0">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5.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hyperlink" Target="https://www.nonnativespecies.org/assets/Uploads/ID_Vespa_velutina_Asian_Hornet_5.0-1.pdf" TargetMode="External"/><Relationship Id="rId2" Type="http://schemas.openxmlformats.org/officeDocument/2006/relationships/hyperlink" Target="https://youtu.be/c4DRki97wzg" TargetMode="External"/><Relationship Id="rId1" Type="http://schemas.openxmlformats.org/officeDocument/2006/relationships/slideLayout" Target="../slideLayouts/slideLayout27.xml"/><Relationship Id="rId4" Type="http://schemas.openxmlformats.org/officeDocument/2006/relationships/hyperlink" Target="https://www.youtube.com/watch?v=CR6MUekAjM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6" name="PlaceHolder 1"/>
          <p:cNvSpPr txBox="1">
            <a:spLocks noGrp="1"/>
          </p:cNvSpPr>
          <p:nvPr>
            <p:ph type="title" idx="4294967295"/>
          </p:nvPr>
        </p:nvSpPr>
        <p:spPr>
          <a:xfrm>
            <a:off x="518614" y="49733"/>
            <a:ext cx="8999540" cy="900113"/>
          </a:xfrm>
          <a:prstGeom prst="rect">
            <a:avLst/>
          </a:prstGeom>
        </p:spPr>
        <p:txBody>
          <a:bodyPr>
            <a:normAutofit/>
          </a:bodyPr>
          <a:lstStyle>
            <a:lvl1pPr>
              <a:defRPr spc="-100"/>
            </a:lvl1pPr>
          </a:lstStyle>
          <a:p>
            <a:r>
              <a:t>Asian Hornets</a:t>
            </a:r>
          </a:p>
        </p:txBody>
      </p:sp>
      <p:sp>
        <p:nvSpPr>
          <p:cNvPr id="1937" name="TextBox 374"/>
          <p:cNvSpPr txBox="1"/>
          <p:nvPr/>
        </p:nvSpPr>
        <p:spPr>
          <a:xfrm>
            <a:off x="3395850" y="4393950"/>
            <a:ext cx="3389762" cy="3492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4999" tIns="44999" rIns="44999" bIns="44999">
            <a:spAutoFit/>
          </a:bodyPr>
          <a:lstStyle/>
          <a:p>
            <a:pPr>
              <a:defRPr sz="1600" spc="-1"/>
            </a:pPr>
            <a:r>
              <a:t>Jane </a:t>
            </a:r>
            <a:r>
              <a:rPr>
                <a:solidFill>
                  <a:srgbClr val="1A1A1A"/>
                </a:solidFill>
              </a:rPr>
              <a:t>Mackridge &amp; Chris Radcliffe</a:t>
            </a:r>
            <a:r>
              <a:rPr sz="1800"/>
              <a:t> </a:t>
            </a:r>
          </a:p>
        </p:txBody>
      </p:sp>
      <p:pic>
        <p:nvPicPr>
          <p:cNvPr id="1938" name="Picture 1" descr="Picture 1"/>
          <p:cNvPicPr>
            <a:picLocks noChangeAspect="1"/>
          </p:cNvPicPr>
          <p:nvPr/>
        </p:nvPicPr>
        <p:blipFill>
          <a:blip r:embed="rId2"/>
          <a:stretch>
            <a:fillRect/>
          </a:stretch>
        </p:blipFill>
        <p:spPr>
          <a:xfrm>
            <a:off x="3091445" y="949845"/>
            <a:ext cx="3998569" cy="3292155"/>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0" name="Title 4"/>
          <p:cNvSpPr txBox="1">
            <a:spLocks noGrp="1"/>
          </p:cNvSpPr>
          <p:nvPr>
            <p:ph type="title"/>
          </p:nvPr>
        </p:nvSpPr>
        <p:spPr>
          <a:xfrm>
            <a:off x="539999" y="179998"/>
            <a:ext cx="9000002" cy="900004"/>
          </a:xfrm>
          <a:prstGeom prst="rect">
            <a:avLst/>
          </a:prstGeom>
        </p:spPr>
        <p:txBody>
          <a:bodyPr/>
          <a:lstStyle>
            <a:lvl1pPr>
              <a:defRPr sz="3200" spc="-100"/>
            </a:lvl1pPr>
          </a:lstStyle>
          <a:p>
            <a:r>
              <a:t>Course Content</a:t>
            </a:r>
          </a:p>
        </p:txBody>
      </p:sp>
      <p:sp>
        <p:nvSpPr>
          <p:cNvPr id="1941" name="Subtitle 2"/>
          <p:cNvSpPr txBox="1">
            <a:spLocks noGrp="1"/>
          </p:cNvSpPr>
          <p:nvPr>
            <p:ph type="body" idx="1"/>
          </p:nvPr>
        </p:nvSpPr>
        <p:spPr>
          <a:xfrm>
            <a:off x="539999" y="751566"/>
            <a:ext cx="9000002" cy="4052648"/>
          </a:xfrm>
          <a:prstGeom prst="rect">
            <a:avLst/>
          </a:prstGeom>
        </p:spPr>
        <p:txBody>
          <a:bodyPr/>
          <a:lstStyle/>
          <a:p>
            <a:pPr marL="863999" lvl="1" indent="-323999">
              <a:spcBef>
                <a:spcPts val="800"/>
              </a:spcBef>
              <a:buFont typeface="Symbol"/>
              <a:buChar char="-"/>
              <a:defRPr sz="2000" spc="-2">
                <a:solidFill>
                  <a:srgbClr val="FF0000"/>
                </a:solidFill>
              </a:defRPr>
            </a:pPr>
            <a:endParaRPr/>
          </a:p>
          <a:p>
            <a:pPr marL="431999" indent="-323999">
              <a:lnSpc>
                <a:spcPct val="100000"/>
              </a:lnSpc>
              <a:defRPr sz="2000" spc="-100">
                <a:solidFill>
                  <a:srgbClr val="FF0000"/>
                </a:solidFill>
              </a:defRPr>
            </a:pPr>
            <a:r>
              <a:t> </a:t>
            </a:r>
            <a:r>
              <a:rPr spc="-200">
                <a:solidFill>
                  <a:srgbClr val="000000"/>
                </a:solidFill>
              </a:rPr>
              <a:t>Asian and European hornet compared</a:t>
            </a:r>
            <a:endParaRPr spc="-200"/>
          </a:p>
          <a:p>
            <a:pPr marL="431999" indent="-323999">
              <a:lnSpc>
                <a:spcPct val="100000"/>
              </a:lnSpc>
              <a:defRPr sz="2000" spc="-200"/>
            </a:pPr>
            <a:r>
              <a:t> The Asian hornet</a:t>
            </a:r>
          </a:p>
          <a:p>
            <a:pPr marL="431999" indent="-323999">
              <a:lnSpc>
                <a:spcPct val="100000"/>
              </a:lnSpc>
              <a:defRPr sz="2000" spc="-200"/>
            </a:pPr>
            <a:r>
              <a:t>	Numbers</a:t>
            </a:r>
          </a:p>
          <a:p>
            <a:pPr marL="431999" indent="-323999">
              <a:lnSpc>
                <a:spcPct val="100000"/>
              </a:lnSpc>
              <a:defRPr sz="2000" spc="-200"/>
            </a:pPr>
            <a:r>
              <a:t>	What to do</a:t>
            </a:r>
          </a:p>
          <a:p>
            <a:pPr marL="431999" indent="-323999">
              <a:lnSpc>
                <a:spcPct val="100000"/>
              </a:lnSpc>
              <a:defRPr sz="2000" spc="-200"/>
            </a:pPr>
            <a:r>
              <a:t> Other countries numbers</a:t>
            </a:r>
          </a:p>
          <a:p>
            <a:pPr marL="431999" indent="-323999">
              <a:lnSpc>
                <a:spcPct val="100000"/>
              </a:lnSpc>
              <a:defRPr sz="2000" spc="-200"/>
            </a:pPr>
            <a:r>
              <a:t> What to do if you find an Asian Hornet</a:t>
            </a:r>
          </a:p>
          <a:p>
            <a:pPr marL="431999" indent="-323999">
              <a:lnSpc>
                <a:spcPct val="100000"/>
              </a:lnSpc>
              <a:defRPr sz="2000" spc="-200"/>
            </a:pPr>
            <a:r>
              <a:t>	Bait station for the AH – plus demonstration</a:t>
            </a:r>
          </a:p>
          <a:p>
            <a:pPr marL="431999" indent="-323999">
              <a:lnSpc>
                <a:spcPct val="100000"/>
              </a:lnSpc>
              <a:defRPr sz="2000" spc="-200"/>
            </a:pPr>
            <a:r>
              <a:t>Informing DEFRA</a:t>
            </a:r>
          </a:p>
          <a:p>
            <a:pPr marL="431999" indent="-323999">
              <a:lnSpc>
                <a:spcPct val="100000"/>
              </a:lnSpc>
              <a:defRPr sz="2000" spc="-200"/>
            </a:pPr>
            <a:r>
              <a:t> Other resources available</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3" name="Asian vs European Hornet"/>
          <p:cNvSpPr txBox="1">
            <a:spLocks noGrp="1"/>
          </p:cNvSpPr>
          <p:nvPr>
            <p:ph type="title"/>
          </p:nvPr>
        </p:nvSpPr>
        <p:spPr>
          <a:xfrm>
            <a:off x="539999" y="179998"/>
            <a:ext cx="9000002" cy="900004"/>
          </a:xfrm>
          <a:prstGeom prst="rect">
            <a:avLst/>
          </a:prstGeom>
        </p:spPr>
        <p:txBody>
          <a:bodyPr/>
          <a:lstStyle>
            <a:lvl1pPr>
              <a:defRPr spc="-100"/>
            </a:lvl1pPr>
          </a:lstStyle>
          <a:p>
            <a:r>
              <a:t>Asian vs European Hornet</a:t>
            </a:r>
          </a:p>
        </p:txBody>
      </p:sp>
      <p:sp>
        <p:nvSpPr>
          <p:cNvPr id="1944" name="European Hornet…"/>
          <p:cNvSpPr txBox="1">
            <a:spLocks noGrp="1"/>
          </p:cNvSpPr>
          <p:nvPr>
            <p:ph type="body" idx="1"/>
          </p:nvPr>
        </p:nvSpPr>
        <p:spPr>
          <a:xfrm>
            <a:off x="288658" y="1124998"/>
            <a:ext cx="9000002" cy="3240003"/>
          </a:xfrm>
          <a:prstGeom prst="rect">
            <a:avLst/>
          </a:prstGeom>
        </p:spPr>
        <p:txBody>
          <a:bodyPr/>
          <a:lstStyle/>
          <a:p>
            <a:pPr marL="0" indent="0" defTabSz="182879">
              <a:lnSpc>
                <a:spcPct val="100000"/>
              </a:lnSpc>
              <a:spcBef>
                <a:spcPts val="500"/>
              </a:spcBef>
              <a:buSzTx/>
              <a:buNone/>
              <a:defRPr sz="1500" u="sng" spc="0">
                <a:solidFill>
                  <a:srgbClr val="202122"/>
                </a:solidFill>
                <a:latin typeface="+mn-lt"/>
                <a:ea typeface="+mn-ea"/>
                <a:cs typeface="+mn-cs"/>
                <a:sym typeface="Helvetica"/>
              </a:defRPr>
            </a:pPr>
            <a:r>
              <a:t>European Hornet</a:t>
            </a:r>
          </a:p>
          <a:p>
            <a:pPr marL="0" indent="0" defTabSz="182879">
              <a:lnSpc>
                <a:spcPct val="100000"/>
              </a:lnSpc>
              <a:spcBef>
                <a:spcPts val="500"/>
              </a:spcBef>
              <a:buSzTx/>
              <a:buNone/>
              <a:defRPr sz="1500" spc="0">
                <a:solidFill>
                  <a:srgbClr val="202122"/>
                </a:solidFill>
                <a:latin typeface="+mn-lt"/>
                <a:ea typeface="+mn-ea"/>
                <a:cs typeface="+mn-cs"/>
                <a:sym typeface="Helvetica"/>
              </a:defRPr>
            </a:pPr>
            <a:r>
              <a:t>1.Some Beekeepers in Europe may keep European hornets and their nests in specially designed boxes hanging on trees, on the premise that the protection they provide against wax moths is worth the occasional bee they may prey upon. </a:t>
            </a:r>
          </a:p>
          <a:p>
            <a:pPr marL="0" indent="0" defTabSz="182879">
              <a:lnSpc>
                <a:spcPct val="100000"/>
              </a:lnSpc>
              <a:spcBef>
                <a:spcPts val="500"/>
              </a:spcBef>
              <a:buSzTx/>
              <a:buNone/>
              <a:defRPr sz="1500" spc="0">
                <a:solidFill>
                  <a:srgbClr val="202122"/>
                </a:solidFill>
                <a:latin typeface="+mn-lt"/>
                <a:ea typeface="+mn-ea"/>
                <a:cs typeface="+mn-cs"/>
                <a:sym typeface="Helvetica"/>
              </a:defRPr>
            </a:pPr>
            <a:r>
              <a:t>2. European hornets tend to girdle branches, which results in dead branches.</a:t>
            </a:r>
          </a:p>
          <a:p>
            <a:pPr marL="0" indent="0" defTabSz="182879">
              <a:lnSpc>
                <a:spcPct val="100000"/>
              </a:lnSpc>
              <a:spcBef>
                <a:spcPts val="500"/>
              </a:spcBef>
              <a:buSzTx/>
              <a:buNone/>
              <a:defRPr sz="1500" spc="0">
                <a:solidFill>
                  <a:srgbClr val="202122"/>
                </a:solidFill>
                <a:latin typeface="+mn-lt"/>
                <a:ea typeface="+mn-ea"/>
                <a:cs typeface="+mn-cs"/>
                <a:sym typeface="Helvetica"/>
              </a:defRPr>
            </a:pPr>
            <a:r>
              <a:t>3. European Hornets are protected in Germany - up to a 50,000 euro fine.</a:t>
            </a:r>
          </a:p>
          <a:p>
            <a:pPr marL="0" indent="0" defTabSz="182879">
              <a:lnSpc>
                <a:spcPct val="100000"/>
              </a:lnSpc>
              <a:spcBef>
                <a:spcPts val="500"/>
              </a:spcBef>
              <a:buSzTx/>
              <a:buNone/>
              <a:defRPr sz="1500" u="sng" spc="0">
                <a:solidFill>
                  <a:srgbClr val="202122"/>
                </a:solidFill>
                <a:latin typeface="+mn-lt"/>
                <a:ea typeface="+mn-ea"/>
                <a:cs typeface="+mn-cs"/>
                <a:sym typeface="Helvetica"/>
              </a:defRPr>
            </a:pPr>
            <a:r>
              <a:t>Asian Hornet</a:t>
            </a:r>
          </a:p>
          <a:p>
            <a:pPr marL="0" indent="0" defTabSz="182879">
              <a:lnSpc>
                <a:spcPct val="100000"/>
              </a:lnSpc>
              <a:spcBef>
                <a:spcPts val="500"/>
              </a:spcBef>
              <a:buSzTx/>
              <a:buNone/>
              <a:defRPr sz="1500" spc="0">
                <a:solidFill>
                  <a:srgbClr val="202122"/>
                </a:solidFill>
                <a:latin typeface="+mn-lt"/>
                <a:ea typeface="+mn-ea"/>
                <a:cs typeface="+mn-cs"/>
                <a:sym typeface="Helvetica"/>
              </a:defRPr>
            </a:pPr>
            <a:r>
              <a:t>1. Yellow legs.</a:t>
            </a:r>
          </a:p>
          <a:p>
            <a:pPr marL="0" indent="0" defTabSz="182879">
              <a:lnSpc>
                <a:spcPct val="100000"/>
              </a:lnSpc>
              <a:spcBef>
                <a:spcPts val="500"/>
              </a:spcBef>
              <a:buSzTx/>
              <a:buNone/>
              <a:defRPr sz="1500" spc="0">
                <a:solidFill>
                  <a:srgbClr val="202122"/>
                </a:solidFill>
                <a:latin typeface="+mn-lt"/>
                <a:ea typeface="+mn-ea"/>
                <a:cs typeface="+mn-cs"/>
                <a:sym typeface="Helvetica"/>
              </a:defRPr>
            </a:pPr>
            <a:r>
              <a:t>2. Single yellow band at base of thorax.</a:t>
            </a:r>
          </a:p>
          <a:p>
            <a:pPr marL="0" indent="0" defTabSz="182879">
              <a:lnSpc>
                <a:spcPct val="100000"/>
              </a:lnSpc>
              <a:spcBef>
                <a:spcPts val="500"/>
              </a:spcBef>
              <a:buSzTx/>
              <a:buNone/>
              <a:defRPr sz="1500" spc="0">
                <a:solidFill>
                  <a:srgbClr val="202122"/>
                </a:solidFill>
                <a:latin typeface="+mn-lt"/>
                <a:ea typeface="+mn-ea"/>
                <a:cs typeface="+mn-cs"/>
                <a:sym typeface="Helvetica"/>
              </a:defRPr>
            </a:pPr>
            <a:r>
              <a:t>3. Will wipe out a bee hive in a few hours….</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 name="Picture 5" descr="Picture 5"/>
          <p:cNvPicPr>
            <a:picLocks noChangeAspect="1"/>
          </p:cNvPicPr>
          <p:nvPr/>
        </p:nvPicPr>
        <p:blipFill>
          <a:blip r:embed="rId2"/>
          <a:stretch>
            <a:fillRect/>
          </a:stretch>
        </p:blipFill>
        <p:spPr>
          <a:xfrm>
            <a:off x="0" y="75062"/>
            <a:ext cx="10080625" cy="5262517"/>
          </a:xfrm>
          <a:prstGeom prst="rect">
            <a:avLst/>
          </a:prstGeom>
          <a:ln w="12700">
            <a:miter lim="400000"/>
          </a:ln>
        </p:spPr>
      </p:pic>
      <p:sp>
        <p:nvSpPr>
          <p:cNvPr id="1947" name="Title 6"/>
          <p:cNvSpPr txBox="1">
            <a:spLocks noGrp="1"/>
          </p:cNvSpPr>
          <p:nvPr>
            <p:ph type="title"/>
          </p:nvPr>
        </p:nvSpPr>
        <p:spPr>
          <a:xfrm>
            <a:off x="539999" y="-127076"/>
            <a:ext cx="9000002" cy="900004"/>
          </a:xfrm>
          <a:prstGeom prst="rect">
            <a:avLst/>
          </a:prstGeom>
        </p:spPr>
        <p:txBody>
          <a:bodyPr/>
          <a:lstStyle>
            <a:lvl1pPr algn="ctr">
              <a:lnSpc>
                <a:spcPct val="100000"/>
              </a:lnSpc>
              <a:defRPr sz="2800"/>
            </a:lvl1pPr>
          </a:lstStyle>
          <a:p>
            <a:r>
              <a:t>Identification</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9" name="PlaceHolder 1"/>
          <p:cNvSpPr txBox="1">
            <a:spLocks noGrp="1"/>
          </p:cNvSpPr>
          <p:nvPr>
            <p:ph type="title"/>
          </p:nvPr>
        </p:nvSpPr>
        <p:spPr>
          <a:xfrm>
            <a:off x="539999" y="179998"/>
            <a:ext cx="9000002" cy="900004"/>
          </a:xfrm>
          <a:prstGeom prst="rect">
            <a:avLst/>
          </a:prstGeom>
        </p:spPr>
        <p:txBody>
          <a:bodyPr/>
          <a:lstStyle>
            <a:lvl1pPr algn="ctr">
              <a:defRPr sz="3300" spc="-100"/>
            </a:lvl1pPr>
          </a:lstStyle>
          <a:p>
            <a:r>
              <a:t>Asian Hornet sightings</a:t>
            </a:r>
          </a:p>
        </p:txBody>
      </p:sp>
      <p:sp>
        <p:nvSpPr>
          <p:cNvPr id="1950" name="PlaceHolder 2"/>
          <p:cNvSpPr txBox="1">
            <a:spLocks noGrp="1"/>
          </p:cNvSpPr>
          <p:nvPr>
            <p:ph type="body" idx="1"/>
          </p:nvPr>
        </p:nvSpPr>
        <p:spPr>
          <a:xfrm>
            <a:off x="535549" y="1119598"/>
            <a:ext cx="9000002" cy="3240004"/>
          </a:xfrm>
          <a:prstGeom prst="rect">
            <a:avLst/>
          </a:prstGeom>
        </p:spPr>
        <p:txBody>
          <a:bodyPr/>
          <a:lstStyle/>
          <a:p>
            <a:pPr marL="437471" lvl="1" indent="-181438" defTabSz="512062">
              <a:lnSpc>
                <a:spcPct val="81000"/>
              </a:lnSpc>
              <a:spcBef>
                <a:spcPts val="500"/>
              </a:spcBef>
              <a:buClr>
                <a:srgbClr val="000000"/>
              </a:buClr>
              <a:buSzPct val="45000"/>
              <a:buFontTx/>
              <a:buChar char="●"/>
              <a:defRPr sz="1300" spc="-100"/>
            </a:pPr>
            <a:r>
              <a:t>      </a:t>
            </a:r>
            <a:r>
              <a:rPr u="sng"/>
              <a:t> </a:t>
            </a:r>
            <a:r>
              <a:rPr u="sng">
                <a:solidFill>
                  <a:schemeClr val="accent2"/>
                </a:solidFill>
              </a:rPr>
              <a:t>2023 </a:t>
            </a:r>
            <a:r>
              <a:rPr>
                <a:solidFill>
                  <a:schemeClr val="accent2"/>
                </a:solidFill>
              </a:rPr>
              <a:t>                                                                                     </a:t>
            </a:r>
            <a:r>
              <a:t>2022                 2</a:t>
            </a:r>
            <a:endParaRPr u="sng" spc="-56">
              <a:solidFill>
                <a:schemeClr val="accent2"/>
              </a:solidFill>
            </a:endParaRPr>
          </a:p>
          <a:p>
            <a:pPr marL="241919" indent="-181438" defTabSz="512062">
              <a:lnSpc>
                <a:spcPct val="81000"/>
              </a:lnSpc>
              <a:spcBef>
                <a:spcPts val="500"/>
              </a:spcBef>
              <a:buClr>
                <a:srgbClr val="000000"/>
              </a:buClr>
              <a:buSzPct val="45000"/>
              <a:buFontTx/>
              <a:buChar char="●"/>
              <a:defRPr sz="1300" spc="-100"/>
            </a:pPr>
            <a:r>
              <a:t>Nest(N) and Single(S)     </a:t>
            </a:r>
            <a:endParaRPr spc="-56"/>
          </a:p>
          <a:p>
            <a:pPr marL="483839" lvl="1" indent="-181438" defTabSz="512062">
              <a:lnSpc>
                <a:spcPct val="81000"/>
              </a:lnSpc>
              <a:spcBef>
                <a:spcPts val="400"/>
              </a:spcBef>
              <a:buClr>
                <a:srgbClr val="000000"/>
              </a:buClr>
              <a:buSzPct val="75000"/>
              <a:buFont typeface="Symbol"/>
              <a:buChar char="-"/>
              <a:defRPr sz="1100" spc="-100"/>
            </a:pPr>
            <a:r>
              <a:t>Jan. to Mar                 0                                                                                           2021                    2 </a:t>
            </a:r>
            <a:endParaRPr spc="-56"/>
          </a:p>
          <a:p>
            <a:pPr marL="483839" lvl="1" indent="-181438" defTabSz="512062">
              <a:lnSpc>
                <a:spcPct val="81000"/>
              </a:lnSpc>
              <a:spcBef>
                <a:spcPts val="400"/>
              </a:spcBef>
              <a:buClr>
                <a:srgbClr val="000000"/>
              </a:buClr>
              <a:buSzPct val="75000"/>
              <a:buFont typeface="Symbol"/>
              <a:buChar char="-"/>
              <a:defRPr sz="1100" spc="-100"/>
            </a:pPr>
            <a:r>
              <a:t>April                           1S         </a:t>
            </a:r>
            <a:endParaRPr sz="1300" spc="-64"/>
          </a:p>
          <a:p>
            <a:pPr marL="483839" lvl="1" indent="-181438" defTabSz="512062">
              <a:lnSpc>
                <a:spcPct val="81000"/>
              </a:lnSpc>
              <a:spcBef>
                <a:spcPts val="400"/>
              </a:spcBef>
              <a:buClr>
                <a:srgbClr val="000000"/>
              </a:buClr>
              <a:buSzPct val="75000"/>
              <a:buFont typeface="Symbol"/>
              <a:buChar char="-"/>
              <a:defRPr sz="1100" spc="-100"/>
            </a:pPr>
            <a:r>
              <a:t>May	               2S                                                                                           2020                    1</a:t>
            </a:r>
            <a:endParaRPr sz="1300" spc="-64"/>
          </a:p>
          <a:p>
            <a:pPr marL="483839" lvl="1" indent="-181438" defTabSz="512062">
              <a:lnSpc>
                <a:spcPct val="81000"/>
              </a:lnSpc>
              <a:spcBef>
                <a:spcPts val="400"/>
              </a:spcBef>
              <a:buClr>
                <a:srgbClr val="000000"/>
              </a:buClr>
              <a:buSzPct val="75000"/>
              <a:buFont typeface="Symbol"/>
              <a:buChar char="-"/>
              <a:defRPr sz="1100" spc="-100"/>
            </a:pPr>
            <a:r>
              <a:t>June	               1N</a:t>
            </a:r>
            <a:endParaRPr sz="1300" spc="-64"/>
          </a:p>
          <a:p>
            <a:pPr marL="483839" lvl="1" indent="-181438" defTabSz="512062">
              <a:lnSpc>
                <a:spcPct val="81000"/>
              </a:lnSpc>
              <a:spcBef>
                <a:spcPts val="400"/>
              </a:spcBef>
              <a:buClr>
                <a:srgbClr val="000000"/>
              </a:buClr>
              <a:buSzPct val="75000"/>
              <a:buFont typeface="Symbol"/>
              <a:buChar char="-"/>
              <a:defRPr sz="1100" spc="-100">
                <a:solidFill>
                  <a:schemeClr val="accent2"/>
                </a:solidFill>
              </a:defRPr>
            </a:pPr>
            <a:r>
              <a:t>July	               5N                                                                                           </a:t>
            </a:r>
            <a:r>
              <a:rPr>
                <a:solidFill>
                  <a:srgbClr val="000000"/>
                </a:solidFill>
              </a:rPr>
              <a:t>2019                    5</a:t>
            </a:r>
            <a:endParaRPr spc="-56"/>
          </a:p>
          <a:p>
            <a:pPr marL="483839" lvl="1" indent="-181438" defTabSz="512062">
              <a:lnSpc>
                <a:spcPct val="81000"/>
              </a:lnSpc>
              <a:spcBef>
                <a:spcPts val="400"/>
              </a:spcBef>
              <a:buClr>
                <a:srgbClr val="000000"/>
              </a:buClr>
              <a:buSzPct val="75000"/>
              <a:buFont typeface="Symbol"/>
              <a:buChar char="-"/>
              <a:defRPr sz="1100" spc="-100">
                <a:solidFill>
                  <a:schemeClr val="accent2"/>
                </a:solidFill>
              </a:defRPr>
            </a:pPr>
            <a:r>
              <a:t>Aug	            37N</a:t>
            </a:r>
            <a:endParaRPr sz="1300" spc="-64"/>
          </a:p>
          <a:p>
            <a:pPr marL="483839" lvl="1" indent="-181438" defTabSz="512062">
              <a:lnSpc>
                <a:spcPct val="81000"/>
              </a:lnSpc>
              <a:spcBef>
                <a:spcPts val="400"/>
              </a:spcBef>
              <a:buClr>
                <a:srgbClr val="000000"/>
              </a:buClr>
              <a:buSzPct val="75000"/>
              <a:buFont typeface="Symbol"/>
              <a:buChar char="-"/>
              <a:defRPr sz="1100" spc="-100">
                <a:solidFill>
                  <a:schemeClr val="accent2"/>
                </a:solidFill>
              </a:defRPr>
            </a:pPr>
            <a:r>
              <a:t>Sept.	             23N                                                                                          </a:t>
            </a:r>
            <a:r>
              <a:rPr>
                <a:solidFill>
                  <a:srgbClr val="000000"/>
                </a:solidFill>
              </a:rPr>
              <a:t>2018                    9</a:t>
            </a:r>
            <a:endParaRPr sz="1300" spc="-64"/>
          </a:p>
          <a:p>
            <a:pPr marL="483839" lvl="1" indent="-181438" defTabSz="512062">
              <a:lnSpc>
                <a:spcPct val="81000"/>
              </a:lnSpc>
              <a:spcBef>
                <a:spcPts val="400"/>
              </a:spcBef>
              <a:buClr>
                <a:srgbClr val="000000"/>
              </a:buClr>
              <a:buSzPct val="75000"/>
              <a:buFont typeface="Symbol"/>
              <a:buChar char="-"/>
              <a:defRPr sz="1100" spc="-100">
                <a:solidFill>
                  <a:schemeClr val="accent2"/>
                </a:solidFill>
              </a:defRPr>
            </a:pPr>
            <a:r>
              <a:t>Oct.	               7N</a:t>
            </a:r>
            <a:endParaRPr spc="-56"/>
          </a:p>
          <a:p>
            <a:pPr marL="483839" lvl="1" indent="-181438" defTabSz="512062">
              <a:lnSpc>
                <a:spcPct val="81000"/>
              </a:lnSpc>
              <a:spcBef>
                <a:spcPts val="400"/>
              </a:spcBef>
              <a:buClr>
                <a:srgbClr val="000000"/>
              </a:buClr>
              <a:buSzPct val="75000"/>
              <a:buFont typeface="Symbol"/>
              <a:buChar char="-"/>
              <a:defRPr sz="1100" spc="-100"/>
            </a:pPr>
            <a:r>
              <a:t>Nov.                           2N                                                                                          2017                    1</a:t>
            </a:r>
            <a:endParaRPr spc="-56"/>
          </a:p>
          <a:p>
            <a:pPr marL="483839" lvl="1" indent="-181438" defTabSz="512062">
              <a:lnSpc>
                <a:spcPct val="81000"/>
              </a:lnSpc>
              <a:spcBef>
                <a:spcPts val="400"/>
              </a:spcBef>
              <a:buClr>
                <a:srgbClr val="000000"/>
              </a:buClr>
              <a:buSzPct val="75000"/>
              <a:buFont typeface="Symbol"/>
              <a:buChar char="-"/>
              <a:defRPr sz="1100" spc="-100"/>
            </a:pPr>
            <a:r>
              <a:t>Dec.                             0</a:t>
            </a:r>
            <a:endParaRPr sz="1300" spc="-64"/>
          </a:p>
          <a:p>
            <a:pPr marL="509760" lvl="1" indent="-207359" defTabSz="512062">
              <a:lnSpc>
                <a:spcPct val="81000"/>
              </a:lnSpc>
              <a:spcBef>
                <a:spcPts val="400"/>
              </a:spcBef>
              <a:buClr>
                <a:srgbClr val="000000"/>
              </a:buClr>
              <a:buSzPct val="75000"/>
              <a:buFont typeface="Symbol"/>
              <a:buChar char="-"/>
              <a:defRPr sz="1300" spc="-100"/>
            </a:pPr>
            <a:r>
              <a:t>                               	                                                     2016.                3</a:t>
            </a:r>
            <a:endParaRPr sz="1100" spc="-56"/>
          </a:p>
          <a:p>
            <a:pPr marL="483839" lvl="1" indent="-181438" defTabSz="512062">
              <a:lnSpc>
                <a:spcPct val="81000"/>
              </a:lnSpc>
              <a:spcBef>
                <a:spcPts val="400"/>
              </a:spcBef>
              <a:buClr>
                <a:srgbClr val="000000"/>
              </a:buClr>
              <a:buSzPct val="75000"/>
              <a:buFont typeface="Symbol"/>
              <a:buChar char="-"/>
              <a:defRPr sz="1100" spc="-100">
                <a:solidFill>
                  <a:schemeClr val="accent6"/>
                </a:solidFill>
              </a:defRPr>
            </a:pPr>
            <a:r>
              <a:t>Total                          78</a:t>
            </a:r>
            <a:endParaRPr spc="-56"/>
          </a:p>
          <a:p>
            <a:pPr marL="483839" lvl="1" indent="-181438" defTabSz="512062">
              <a:lnSpc>
                <a:spcPct val="81000"/>
              </a:lnSpc>
              <a:spcBef>
                <a:spcPts val="400"/>
              </a:spcBef>
              <a:buClr>
                <a:srgbClr val="000000"/>
              </a:buClr>
              <a:buSzPct val="75000"/>
              <a:buFont typeface="Symbol"/>
              <a:buChar char="-"/>
              <a:defRPr sz="1100" spc="-56">
                <a:solidFill>
                  <a:schemeClr val="accent6"/>
                </a:solidFill>
              </a:defRPr>
            </a:pPr>
            <a:endParaRPr spc="-56"/>
          </a:p>
          <a:p>
            <a:pPr marL="483839" lvl="1" indent="-181438" defTabSz="512062">
              <a:lnSpc>
                <a:spcPct val="81000"/>
              </a:lnSpc>
              <a:spcBef>
                <a:spcPts val="400"/>
              </a:spcBef>
              <a:buClr>
                <a:srgbClr val="000000"/>
              </a:buClr>
              <a:buSzPct val="75000"/>
              <a:buFont typeface="Symbol"/>
              <a:buChar char="-"/>
              <a:defRPr sz="1100" spc="-100"/>
            </a:pPr>
            <a:r>
              <a:t>Note - these have all been in built up areas or next to roads!!</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2" name="Three simple monitor designs…"/>
          <p:cNvSpPr txBox="1"/>
          <p:nvPr/>
        </p:nvSpPr>
        <p:spPr>
          <a:xfrm>
            <a:off x="124020" y="132215"/>
            <a:ext cx="9149242" cy="4960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p>
            <a:pPr>
              <a:defRPr sz="2600" u="sng"/>
            </a:pPr>
            <a:r>
              <a:t>Three simple monitor designs</a:t>
            </a:r>
          </a:p>
          <a:p>
            <a:endParaRPr sz="2600" u="sng"/>
          </a:p>
          <a:p>
            <a:endParaRPr sz="2600" u="sng"/>
          </a:p>
          <a:p>
            <a:endParaRPr sz="2600" u="sng"/>
          </a:p>
          <a:p>
            <a:endParaRPr sz="2600" u="sng"/>
          </a:p>
          <a:p>
            <a:endParaRPr sz="2600" u="sng"/>
          </a:p>
          <a:p>
            <a:endParaRPr sz="2600" u="sng"/>
          </a:p>
          <a:p>
            <a:endParaRPr sz="2600" u="sng"/>
          </a:p>
          <a:p>
            <a:endParaRPr sz="2600" u="sng"/>
          </a:p>
          <a:p>
            <a:r>
              <a:t>Honey Jar with wick                      Commercial trap                            Plastic inverted bottle</a:t>
            </a:r>
          </a:p>
          <a:p>
            <a:endParaRPr/>
          </a:p>
          <a:p>
            <a:r>
              <a:t>All the designs will need daily monitoring. Report suspect sightings using the </a:t>
            </a:r>
          </a:p>
          <a:p>
            <a:r>
              <a:t>Asian Hornet Watch iPhone or Android app, or by filling out an online report </a:t>
            </a:r>
          </a:p>
          <a:p>
            <a:r>
              <a:t>form.</a:t>
            </a:r>
          </a:p>
        </p:txBody>
      </p:sp>
      <p:pic>
        <p:nvPicPr>
          <p:cNvPr id="1953" name="asian-hornet-monitoring-jar.jpg" descr="asian-hornet-monitoring-jar.jpg"/>
          <p:cNvPicPr>
            <a:picLocks noChangeAspect="1"/>
          </p:cNvPicPr>
          <p:nvPr/>
        </p:nvPicPr>
        <p:blipFill>
          <a:blip r:embed="rId2"/>
          <a:stretch>
            <a:fillRect/>
          </a:stretch>
        </p:blipFill>
        <p:spPr>
          <a:xfrm>
            <a:off x="141294" y="641992"/>
            <a:ext cx="2159470" cy="2879293"/>
          </a:xfrm>
          <a:prstGeom prst="rect">
            <a:avLst/>
          </a:prstGeom>
          <a:ln w="12700">
            <a:miter lim="400000"/>
          </a:ln>
        </p:spPr>
      </p:pic>
      <p:pic>
        <p:nvPicPr>
          <p:cNvPr id="1954" name="s-l960.jpg" descr="s-l960.jpg"/>
          <p:cNvPicPr>
            <a:picLocks noChangeAspect="1"/>
          </p:cNvPicPr>
          <p:nvPr/>
        </p:nvPicPr>
        <p:blipFill>
          <a:blip r:embed="rId3"/>
          <a:stretch>
            <a:fillRect/>
          </a:stretch>
        </p:blipFill>
        <p:spPr>
          <a:xfrm>
            <a:off x="2990800" y="641992"/>
            <a:ext cx="2879293" cy="2879293"/>
          </a:xfrm>
          <a:prstGeom prst="rect">
            <a:avLst/>
          </a:prstGeom>
          <a:ln w="12700">
            <a:miter lim="400000"/>
          </a:ln>
        </p:spPr>
      </p:pic>
      <p:pic>
        <p:nvPicPr>
          <p:cNvPr id="1955" name="Image" descr="Image"/>
          <p:cNvPicPr>
            <a:picLocks noChangeAspect="1"/>
          </p:cNvPicPr>
          <p:nvPr/>
        </p:nvPicPr>
        <p:blipFill>
          <a:blip r:embed="rId4"/>
          <a:stretch>
            <a:fillRect/>
          </a:stretch>
        </p:blipFill>
        <p:spPr>
          <a:xfrm>
            <a:off x="7155515" y="669541"/>
            <a:ext cx="1779345" cy="2824192"/>
          </a:xfrm>
          <a:prstGeom prst="rect">
            <a:avLst/>
          </a:prstGeom>
          <a:ln w="12700">
            <a:miter lim="400000"/>
          </a:ln>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7" name="Title 1"/>
          <p:cNvSpPr txBox="1">
            <a:spLocks noGrp="1"/>
          </p:cNvSpPr>
          <p:nvPr>
            <p:ph type="title"/>
          </p:nvPr>
        </p:nvSpPr>
        <p:spPr>
          <a:xfrm>
            <a:off x="539999" y="179998"/>
            <a:ext cx="9000002" cy="900004"/>
          </a:xfrm>
          <a:prstGeom prst="rect">
            <a:avLst/>
          </a:prstGeom>
        </p:spPr>
        <p:txBody>
          <a:bodyPr/>
          <a:lstStyle/>
          <a:p>
            <a:r>
              <a:t>Asian Hornet Life Cycle</a:t>
            </a:r>
          </a:p>
        </p:txBody>
      </p:sp>
      <p:sp>
        <p:nvSpPr>
          <p:cNvPr id="1958" name="Content Placeholder 2"/>
          <p:cNvSpPr txBox="1">
            <a:spLocks noGrp="1"/>
          </p:cNvSpPr>
          <p:nvPr>
            <p:ph type="body" idx="1"/>
          </p:nvPr>
        </p:nvSpPr>
        <p:spPr>
          <a:xfrm>
            <a:off x="941197" y="989998"/>
            <a:ext cx="9000002" cy="3240003"/>
          </a:xfrm>
          <a:prstGeom prst="rect">
            <a:avLst/>
          </a:prstGeom>
        </p:spPr>
        <p:txBody>
          <a:bodyPr/>
          <a:lstStyle/>
          <a:p>
            <a:pPr marL="0" indent="0" defTabSz="457200">
              <a:lnSpc>
                <a:spcPct val="100000"/>
              </a:lnSpc>
              <a:spcBef>
                <a:spcPts val="0"/>
              </a:spcBef>
              <a:buSzTx/>
              <a:buNone/>
              <a:defRPr sz="1900">
                <a:solidFill>
                  <a:srgbClr val="222222"/>
                </a:solidFill>
              </a:defRPr>
            </a:pPr>
            <a:r>
              <a:t>Primary Nest</a:t>
            </a:r>
          </a:p>
          <a:p>
            <a:pPr marL="0" lvl="4" indent="914400" defTabSz="457200">
              <a:lnSpc>
                <a:spcPct val="100000"/>
              </a:lnSpc>
              <a:spcBef>
                <a:spcPts val="0"/>
              </a:spcBef>
              <a:buSzTx/>
              <a:buNone/>
              <a:defRPr sz="1300">
                <a:solidFill>
                  <a:srgbClr val="222222"/>
                </a:solidFill>
              </a:defRPr>
            </a:pPr>
            <a:r>
              <a:t>Over wintered Queen + up to about 100 workers.                                                        End Feb to mid May</a:t>
            </a:r>
          </a:p>
          <a:p>
            <a:pPr marL="0" lvl="4" indent="914400" defTabSz="457200">
              <a:lnSpc>
                <a:spcPct val="100000"/>
              </a:lnSpc>
              <a:spcBef>
                <a:spcPts val="0"/>
              </a:spcBef>
              <a:buSzTx/>
              <a:buNone/>
              <a:defRPr sz="1300">
                <a:solidFill>
                  <a:srgbClr val="222222"/>
                </a:solidFill>
              </a:defRPr>
            </a:pPr>
            <a:endParaRPr/>
          </a:p>
          <a:p>
            <a:pPr marL="0" indent="0" defTabSz="457200">
              <a:lnSpc>
                <a:spcPct val="100000"/>
              </a:lnSpc>
              <a:spcBef>
                <a:spcPts val="0"/>
              </a:spcBef>
              <a:buSzTx/>
              <a:buNone/>
              <a:defRPr sz="1800">
                <a:solidFill>
                  <a:srgbClr val="222222"/>
                </a:solidFill>
              </a:defRPr>
            </a:pPr>
            <a:r>
              <a:t>Secondary Nest</a:t>
            </a:r>
          </a:p>
          <a:p>
            <a:pPr marL="0" indent="0" defTabSz="457200">
              <a:lnSpc>
                <a:spcPct val="100000"/>
              </a:lnSpc>
              <a:spcBef>
                <a:spcPts val="0"/>
              </a:spcBef>
              <a:buSzTx/>
              <a:buNone/>
              <a:defRPr sz="1300">
                <a:solidFill>
                  <a:srgbClr val="222222"/>
                </a:solidFill>
              </a:defRPr>
            </a:pPr>
            <a:r>
              <a:t>                    For larger colony                                                                                                            May to July</a:t>
            </a:r>
          </a:p>
          <a:p>
            <a:pPr marL="0" lvl="4" indent="914400" defTabSz="457200">
              <a:lnSpc>
                <a:spcPct val="100000"/>
              </a:lnSpc>
              <a:spcBef>
                <a:spcPts val="0"/>
              </a:spcBef>
              <a:buSzTx/>
              <a:buNone/>
              <a:defRPr sz="1300">
                <a:solidFill>
                  <a:srgbClr val="222222"/>
                </a:solidFill>
              </a:defRPr>
            </a:pPr>
            <a:r>
              <a:t>Start foraging for nectar (carbs) and insects (protein)</a:t>
            </a:r>
          </a:p>
          <a:p>
            <a:pPr marL="0" lvl="4" indent="914400" defTabSz="457200">
              <a:lnSpc>
                <a:spcPct val="100000"/>
              </a:lnSpc>
              <a:spcBef>
                <a:spcPts val="0"/>
              </a:spcBef>
              <a:buSzTx/>
              <a:buNone/>
              <a:defRPr sz="1300">
                <a:solidFill>
                  <a:srgbClr val="222222"/>
                </a:solidFill>
              </a:defRPr>
            </a:pPr>
            <a:r>
              <a:t>Up to 6,000 hornets and 150 new queens</a:t>
            </a:r>
          </a:p>
          <a:p>
            <a:pPr marL="0" indent="0" defTabSz="457200">
              <a:lnSpc>
                <a:spcPct val="100000"/>
              </a:lnSpc>
              <a:spcBef>
                <a:spcPts val="0"/>
              </a:spcBef>
              <a:buSzTx/>
              <a:buNone/>
              <a:defRPr sz="1300">
                <a:solidFill>
                  <a:srgbClr val="222222"/>
                </a:solidFill>
              </a:defRPr>
            </a:pPr>
            <a:endParaRPr/>
          </a:p>
          <a:p>
            <a:pPr marL="0" indent="0" defTabSz="457200">
              <a:lnSpc>
                <a:spcPct val="100000"/>
              </a:lnSpc>
              <a:spcBef>
                <a:spcPts val="0"/>
              </a:spcBef>
              <a:buSzTx/>
              <a:buNone/>
              <a:defRPr sz="1800">
                <a:solidFill>
                  <a:srgbClr val="222222"/>
                </a:solidFill>
              </a:defRPr>
            </a:pPr>
            <a:r>
              <a:t>Praying On Honey Bees </a:t>
            </a:r>
            <a:r>
              <a:rPr sz="1300"/>
              <a:t>                                                                                                     August and September</a:t>
            </a:r>
          </a:p>
          <a:p>
            <a:pPr marL="0" indent="0" defTabSz="457200">
              <a:lnSpc>
                <a:spcPct val="100000"/>
              </a:lnSpc>
              <a:spcBef>
                <a:spcPts val="0"/>
              </a:spcBef>
              <a:buSzTx/>
              <a:buNone/>
              <a:defRPr sz="1300">
                <a:solidFill>
                  <a:srgbClr val="222222"/>
                </a:solidFill>
              </a:defRPr>
            </a:pPr>
            <a:r>
              <a:t>                    Up to 30 per day per hornet</a:t>
            </a:r>
          </a:p>
          <a:p>
            <a:pPr marL="0" indent="0" defTabSz="457200">
              <a:lnSpc>
                <a:spcPct val="100000"/>
              </a:lnSpc>
              <a:spcBef>
                <a:spcPts val="0"/>
              </a:spcBef>
              <a:buSzTx/>
              <a:buNone/>
              <a:defRPr sz="1300">
                <a:solidFill>
                  <a:srgbClr val="222222"/>
                </a:solidFill>
              </a:defRPr>
            </a:pPr>
            <a:endParaRPr/>
          </a:p>
          <a:p>
            <a:pPr marL="0" indent="0" defTabSz="457200">
              <a:lnSpc>
                <a:spcPct val="100000"/>
              </a:lnSpc>
              <a:spcBef>
                <a:spcPts val="0"/>
              </a:spcBef>
              <a:buSzTx/>
              <a:buNone/>
              <a:defRPr sz="1800">
                <a:solidFill>
                  <a:srgbClr val="222222"/>
                </a:solidFill>
              </a:defRPr>
            </a:pPr>
            <a:r>
              <a:t>Productive males and New Queens (about 150 per nest) leave nest.</a:t>
            </a:r>
            <a:r>
              <a:rPr sz="1300"/>
              <a:t>      September and October</a:t>
            </a:r>
          </a:p>
          <a:p>
            <a:pPr marL="0" indent="0" defTabSz="457200">
              <a:lnSpc>
                <a:spcPct val="100000"/>
              </a:lnSpc>
              <a:spcBef>
                <a:spcPts val="0"/>
              </a:spcBef>
              <a:buSzTx/>
              <a:buNone/>
              <a:defRPr sz="1300">
                <a:solidFill>
                  <a:srgbClr val="222222"/>
                </a:solidFill>
              </a:defRPr>
            </a:pPr>
            <a:endParaRPr sz="1300"/>
          </a:p>
          <a:p>
            <a:pPr marL="0" indent="0" defTabSz="457200">
              <a:lnSpc>
                <a:spcPct val="100000"/>
              </a:lnSpc>
              <a:spcBef>
                <a:spcPts val="0"/>
              </a:spcBef>
              <a:buSzTx/>
              <a:buNone/>
              <a:defRPr sz="1800">
                <a:solidFill>
                  <a:srgbClr val="222222"/>
                </a:solidFill>
              </a:defRPr>
            </a:pPr>
            <a:r>
              <a:t>Nest slowly dies and newly mated queens find somewhere to hibernate</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0" name="Using the Asian Hornet trap"/>
          <p:cNvSpPr txBox="1">
            <a:spLocks noGrp="1"/>
          </p:cNvSpPr>
          <p:nvPr>
            <p:ph type="title"/>
          </p:nvPr>
        </p:nvSpPr>
        <p:spPr>
          <a:xfrm>
            <a:off x="539999" y="179998"/>
            <a:ext cx="9000002" cy="900004"/>
          </a:xfrm>
          <a:prstGeom prst="rect">
            <a:avLst/>
          </a:prstGeom>
        </p:spPr>
        <p:txBody>
          <a:bodyPr/>
          <a:lstStyle/>
          <a:p>
            <a:r>
              <a:t>Using the Asian Hornet trap</a:t>
            </a:r>
          </a:p>
        </p:txBody>
      </p:sp>
      <p:sp>
        <p:nvSpPr>
          <p:cNvPr id="1961" name="Where to hang trap…"/>
          <p:cNvSpPr txBox="1">
            <a:spLocks noGrp="1"/>
          </p:cNvSpPr>
          <p:nvPr>
            <p:ph type="body" idx="1"/>
          </p:nvPr>
        </p:nvSpPr>
        <p:spPr>
          <a:xfrm>
            <a:off x="530421" y="982352"/>
            <a:ext cx="9010258" cy="3517650"/>
          </a:xfrm>
          <a:prstGeom prst="rect">
            <a:avLst/>
          </a:prstGeom>
        </p:spPr>
        <p:txBody>
          <a:bodyPr/>
          <a:lstStyle/>
          <a:p>
            <a:pPr marL="0" indent="0" defTabSz="337962">
              <a:lnSpc>
                <a:spcPct val="100000"/>
              </a:lnSpc>
              <a:spcBef>
                <a:spcPts val="0"/>
              </a:spcBef>
              <a:buSzTx/>
              <a:buNone/>
              <a:defRPr sz="1260" b="1">
                <a:solidFill>
                  <a:srgbClr val="222222"/>
                </a:solidFill>
              </a:defRPr>
            </a:pPr>
            <a:r>
              <a:t>Where to hang trap</a:t>
            </a:r>
          </a:p>
          <a:p>
            <a:pPr marL="0" lvl="3" indent="506943" defTabSz="337962">
              <a:lnSpc>
                <a:spcPct val="100000"/>
              </a:lnSpc>
              <a:spcBef>
                <a:spcPts val="0"/>
              </a:spcBef>
              <a:buSzTx/>
              <a:buNone/>
              <a:defRPr sz="1260">
                <a:solidFill>
                  <a:srgbClr val="222222"/>
                </a:solidFill>
              </a:defRPr>
            </a:pPr>
            <a:r>
              <a:t>In the sun</a:t>
            </a:r>
          </a:p>
          <a:p>
            <a:pPr marL="0" lvl="3" indent="506943" defTabSz="337962">
              <a:lnSpc>
                <a:spcPct val="100000"/>
              </a:lnSpc>
              <a:spcBef>
                <a:spcPts val="0"/>
              </a:spcBef>
              <a:buSzTx/>
              <a:buNone/>
              <a:defRPr sz="1260">
                <a:solidFill>
                  <a:srgbClr val="222222"/>
                </a:solidFill>
              </a:defRPr>
            </a:pPr>
            <a:r>
              <a:t>But away from your hives - we don’t want to attract the AH</a:t>
            </a:r>
          </a:p>
          <a:p>
            <a:pPr marL="0" lvl="3" indent="506943" defTabSz="337962">
              <a:lnSpc>
                <a:spcPct val="100000"/>
              </a:lnSpc>
              <a:spcBef>
                <a:spcPts val="0"/>
              </a:spcBef>
              <a:buSzTx/>
              <a:buNone/>
              <a:defRPr sz="1260">
                <a:solidFill>
                  <a:srgbClr val="222222"/>
                </a:solidFill>
              </a:defRPr>
            </a:pPr>
            <a:r>
              <a:t>Near Camellias if you have one</a:t>
            </a:r>
          </a:p>
          <a:p>
            <a:pPr marL="0" indent="0" defTabSz="337962">
              <a:lnSpc>
                <a:spcPct val="100000"/>
              </a:lnSpc>
              <a:spcBef>
                <a:spcPts val="0"/>
              </a:spcBef>
              <a:buSzTx/>
              <a:buNone/>
              <a:defRPr sz="1260" b="1">
                <a:solidFill>
                  <a:srgbClr val="222222"/>
                </a:solidFill>
              </a:defRPr>
            </a:pPr>
            <a:r>
              <a:t>What bait to use</a:t>
            </a:r>
          </a:p>
          <a:p>
            <a:pPr marL="0" lvl="3" indent="506943" defTabSz="337962">
              <a:lnSpc>
                <a:spcPct val="100000"/>
              </a:lnSpc>
              <a:spcBef>
                <a:spcPts val="0"/>
              </a:spcBef>
              <a:buSzTx/>
              <a:buNone/>
              <a:defRPr sz="1260">
                <a:solidFill>
                  <a:srgbClr val="222222"/>
                </a:solidFill>
              </a:defRPr>
            </a:pPr>
            <a:r>
              <a:t>Beer and red wine</a:t>
            </a:r>
          </a:p>
          <a:p>
            <a:pPr marL="0" lvl="3" indent="506943" defTabSz="337962">
              <a:lnSpc>
                <a:spcPct val="100000"/>
              </a:lnSpc>
              <a:spcBef>
                <a:spcPts val="0"/>
              </a:spcBef>
              <a:buSzTx/>
              <a:buNone/>
              <a:defRPr sz="1260">
                <a:solidFill>
                  <a:srgbClr val="222222"/>
                </a:solidFill>
              </a:defRPr>
            </a:pPr>
            <a:r>
              <a:t>Cheap strawberry jam and water</a:t>
            </a:r>
          </a:p>
          <a:p>
            <a:pPr marL="0" lvl="3" indent="506943" defTabSz="337962">
              <a:lnSpc>
                <a:spcPct val="100000"/>
              </a:lnSpc>
              <a:spcBef>
                <a:spcPts val="0"/>
              </a:spcBef>
              <a:buSzTx/>
              <a:buNone/>
              <a:defRPr sz="1260">
                <a:solidFill>
                  <a:srgbClr val="222222"/>
                </a:solidFill>
              </a:defRPr>
            </a:pPr>
            <a:r>
              <a:t>August on use prawns mashed up in water (and hold your nose)</a:t>
            </a:r>
          </a:p>
          <a:p>
            <a:pPr marL="0" indent="0" defTabSz="337962">
              <a:lnSpc>
                <a:spcPct val="100000"/>
              </a:lnSpc>
              <a:spcBef>
                <a:spcPts val="0"/>
              </a:spcBef>
              <a:buSzTx/>
              <a:buNone/>
              <a:defRPr sz="1260" b="1">
                <a:solidFill>
                  <a:srgbClr val="222222"/>
                </a:solidFill>
              </a:defRPr>
            </a:pPr>
            <a:r>
              <a:t>When to use monitor trap</a:t>
            </a:r>
          </a:p>
          <a:p>
            <a:pPr marL="0" lvl="3" indent="506943" defTabSz="337962">
              <a:lnSpc>
                <a:spcPct val="100000"/>
              </a:lnSpc>
              <a:spcBef>
                <a:spcPts val="0"/>
              </a:spcBef>
              <a:buSzTx/>
              <a:buNone/>
              <a:defRPr sz="1260">
                <a:solidFill>
                  <a:srgbClr val="222222"/>
                </a:solidFill>
              </a:defRPr>
            </a:pPr>
            <a:r>
              <a:t>Feb through to November</a:t>
            </a:r>
          </a:p>
          <a:p>
            <a:pPr marL="0" indent="0" defTabSz="337962">
              <a:lnSpc>
                <a:spcPct val="100000"/>
              </a:lnSpc>
              <a:spcBef>
                <a:spcPts val="0"/>
              </a:spcBef>
              <a:buSzTx/>
              <a:buNone/>
              <a:defRPr sz="1260" b="1">
                <a:solidFill>
                  <a:srgbClr val="222222"/>
                </a:solidFill>
              </a:defRPr>
            </a:pPr>
            <a:r>
              <a:t>Release by catch</a:t>
            </a:r>
          </a:p>
          <a:p>
            <a:pPr marL="0" lvl="3" indent="506943" defTabSz="337962">
              <a:lnSpc>
                <a:spcPct val="100000"/>
              </a:lnSpc>
              <a:spcBef>
                <a:spcPts val="0"/>
              </a:spcBef>
              <a:buSzTx/>
              <a:buNone/>
              <a:defRPr sz="1260">
                <a:solidFill>
                  <a:srgbClr val="222222"/>
                </a:solidFill>
              </a:defRPr>
            </a:pPr>
            <a:r>
              <a:t>Every few days (as often as is practical)</a:t>
            </a:r>
          </a:p>
          <a:p>
            <a:pPr marL="0" indent="0" defTabSz="337962">
              <a:lnSpc>
                <a:spcPct val="100000"/>
              </a:lnSpc>
              <a:spcBef>
                <a:spcPts val="0"/>
              </a:spcBef>
              <a:buSzTx/>
              <a:buNone/>
              <a:defRPr sz="1260" b="1">
                <a:solidFill>
                  <a:srgbClr val="222222"/>
                </a:solidFill>
              </a:defRPr>
            </a:pPr>
            <a:r>
              <a:t>What to do if you find an Asian hornet</a:t>
            </a:r>
          </a:p>
          <a:p>
            <a:pPr marL="0" lvl="3" indent="506943" defTabSz="337962">
              <a:lnSpc>
                <a:spcPct val="100000"/>
              </a:lnSpc>
              <a:spcBef>
                <a:spcPts val="0"/>
              </a:spcBef>
              <a:buSzTx/>
              <a:buNone/>
              <a:defRPr sz="1260">
                <a:solidFill>
                  <a:schemeClr val="accent6"/>
                </a:solidFill>
              </a:defRPr>
            </a:pPr>
            <a:r>
              <a:t>Shout !!</a:t>
            </a:r>
          </a:p>
          <a:p>
            <a:pPr marL="0" lvl="3" indent="506943" defTabSz="337962">
              <a:lnSpc>
                <a:spcPct val="100000"/>
              </a:lnSpc>
              <a:spcBef>
                <a:spcPts val="0"/>
              </a:spcBef>
              <a:buSzTx/>
              <a:buNone/>
              <a:defRPr sz="1260"/>
            </a:pPr>
            <a:r>
              <a:t>Put it in the freezer for 24 hours then photograph</a:t>
            </a:r>
            <a:endParaRPr>
              <a:solidFill>
                <a:schemeClr val="accent6"/>
              </a:solidFill>
            </a:endParaRPr>
          </a:p>
          <a:p>
            <a:pPr marL="0" lvl="3" indent="506943" defTabSz="337962">
              <a:lnSpc>
                <a:spcPct val="100000"/>
              </a:lnSpc>
              <a:spcBef>
                <a:spcPts val="0"/>
              </a:spcBef>
              <a:buSzTx/>
              <a:buNone/>
              <a:defRPr sz="1260"/>
            </a:pPr>
            <a:r>
              <a:t>Report sightings:</a:t>
            </a:r>
          </a:p>
          <a:p>
            <a:pPr marL="844904" lvl="2" indent="-168981" defTabSz="675924">
              <a:spcBef>
                <a:spcPts val="600"/>
              </a:spcBef>
              <a:defRPr sz="1260" b="1"/>
            </a:pPr>
            <a:r>
              <a:t>with the iPhone and Android recording app: Asian Hornet Watch </a:t>
            </a:r>
          </a:p>
          <a:p>
            <a:pPr marL="844904" lvl="2" indent="-168981" defTabSz="675924">
              <a:spcBef>
                <a:spcPts val="600"/>
              </a:spcBef>
              <a:defRPr sz="1260"/>
            </a:pPr>
            <a:r>
              <a:t>online at: </a:t>
            </a:r>
            <a:r>
              <a:rPr b="1"/>
              <a:t>www.nonnativespecies.org/alerts/asianhornet</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3" name="Title 1"/>
          <p:cNvSpPr txBox="1">
            <a:spLocks noGrp="1"/>
          </p:cNvSpPr>
          <p:nvPr>
            <p:ph type="title"/>
          </p:nvPr>
        </p:nvSpPr>
        <p:spPr>
          <a:xfrm>
            <a:off x="539999" y="179998"/>
            <a:ext cx="9000002" cy="900004"/>
          </a:xfrm>
          <a:prstGeom prst="rect">
            <a:avLst/>
          </a:prstGeom>
        </p:spPr>
        <p:txBody>
          <a:bodyPr/>
          <a:lstStyle/>
          <a:p>
            <a:r>
              <a:t>Identification video etc.</a:t>
            </a:r>
          </a:p>
        </p:txBody>
      </p:sp>
      <p:sp>
        <p:nvSpPr>
          <p:cNvPr id="1964" name="Content Placeholder 2"/>
          <p:cNvSpPr txBox="1">
            <a:spLocks noGrp="1"/>
          </p:cNvSpPr>
          <p:nvPr>
            <p:ph type="body" idx="1"/>
          </p:nvPr>
        </p:nvSpPr>
        <p:spPr>
          <a:xfrm>
            <a:off x="539999" y="1268465"/>
            <a:ext cx="9000002" cy="3240003"/>
          </a:xfrm>
          <a:prstGeom prst="rect">
            <a:avLst/>
          </a:prstGeom>
        </p:spPr>
        <p:txBody>
          <a:bodyPr/>
          <a:lstStyle/>
          <a:p>
            <a:pPr marL="180708" indent="-180708" defTabSz="722833">
              <a:spcBef>
                <a:spcPts val="700"/>
              </a:spcBef>
              <a:defRPr sz="1581"/>
            </a:pPr>
            <a:r>
              <a:t>Asian Hornet Identification Videos</a:t>
            </a:r>
          </a:p>
          <a:p>
            <a:pPr marL="542124" lvl="1" indent="-180708" defTabSz="722833">
              <a:spcBef>
                <a:spcPts val="700"/>
              </a:spcBef>
              <a:defRPr sz="1581" u="sng">
                <a:solidFill>
                  <a:srgbClr val="0000FF"/>
                </a:solidFill>
                <a:uFill>
                  <a:solidFill>
                    <a:srgbClr val="0000FF"/>
                  </a:solidFill>
                </a:uFill>
              </a:defRPr>
            </a:pPr>
            <a:r>
              <a:rPr>
                <a:hlinkClick r:id="rId2"/>
              </a:rPr>
              <a:t>https://youtu.be/c4DRki97wzg</a:t>
            </a:r>
            <a:endParaRPr>
              <a:solidFill>
                <a:srgbClr val="FF0000"/>
              </a:solidFill>
            </a:endParaRPr>
          </a:p>
          <a:p>
            <a:pPr marL="542124" lvl="1" indent="-180708" defTabSz="722833">
              <a:spcBef>
                <a:spcPts val="700"/>
              </a:spcBef>
              <a:defRPr sz="1581" u="sng">
                <a:solidFill>
                  <a:srgbClr val="0000FF"/>
                </a:solidFill>
                <a:uFill>
                  <a:solidFill>
                    <a:srgbClr val="0000FF"/>
                  </a:solidFill>
                </a:uFill>
              </a:defRPr>
            </a:pPr>
            <a:r>
              <a:rPr>
                <a:hlinkClick r:id="rId3"/>
              </a:rPr>
              <a:t>https://www.nonnativespecies.org/assets/Uploads/ID_Vespa_velutina_Asian_Hornet_5.0-1.pdf</a:t>
            </a:r>
          </a:p>
          <a:p>
            <a:pPr marL="180708" indent="-180708" defTabSz="722833">
              <a:spcBef>
                <a:spcPts val="700"/>
              </a:spcBef>
              <a:defRPr sz="1581"/>
            </a:pPr>
            <a:r>
              <a:t>Other traps.</a:t>
            </a:r>
          </a:p>
          <a:p>
            <a:pPr marL="542124" lvl="1" indent="-180708" defTabSz="722833">
              <a:spcBef>
                <a:spcPts val="700"/>
              </a:spcBef>
              <a:defRPr sz="1581"/>
            </a:pPr>
            <a:r>
              <a:t>The electric harp, the JaBeProDe, Honey jar and wick, and many others</a:t>
            </a:r>
          </a:p>
          <a:p>
            <a:pPr marL="903541" lvl="2" indent="-180708" defTabSz="722833">
              <a:spcBef>
                <a:spcPts val="700"/>
              </a:spcBef>
              <a:defRPr sz="1581"/>
            </a:pPr>
            <a:r>
              <a:t>look online.</a:t>
            </a:r>
          </a:p>
          <a:p>
            <a:pPr marL="180708" indent="-180708" defTabSz="722833">
              <a:spcBef>
                <a:spcPts val="700"/>
              </a:spcBef>
              <a:defRPr sz="1581"/>
            </a:pPr>
            <a:r>
              <a:t>Become an Asian Hornet monitor.</a:t>
            </a:r>
          </a:p>
          <a:p>
            <a:pPr marL="542124" lvl="1" indent="-180708" defTabSz="722833">
              <a:spcBef>
                <a:spcPts val="700"/>
              </a:spcBef>
              <a:defRPr sz="1581"/>
            </a:pPr>
            <a:r>
              <a:t>Your country needs you…..</a:t>
            </a:r>
          </a:p>
          <a:p>
            <a:pPr marL="180708" indent="-180708" defTabSz="722833">
              <a:spcBef>
                <a:spcPts val="700"/>
              </a:spcBef>
              <a:defRPr sz="1581"/>
            </a:pPr>
            <a:endParaRPr/>
          </a:p>
          <a:p>
            <a:pPr marL="180708" indent="-180708" defTabSz="722833">
              <a:spcBef>
                <a:spcPts val="700"/>
              </a:spcBef>
              <a:defRPr sz="1581"/>
            </a:pPr>
            <a:r>
              <a:t>And how to build an Asian Hornet Trap (What we will do now - sort of!)</a:t>
            </a:r>
          </a:p>
          <a:p>
            <a:pPr marL="542124" lvl="1" indent="-180708" defTabSz="722833">
              <a:spcBef>
                <a:spcPts val="700"/>
              </a:spcBef>
              <a:defRPr sz="1581" u="sng">
                <a:solidFill>
                  <a:srgbClr val="0000FF"/>
                </a:solidFill>
                <a:uFill>
                  <a:solidFill>
                    <a:srgbClr val="0000FF"/>
                  </a:solidFill>
                </a:uFill>
              </a:defRPr>
            </a:pPr>
            <a:r>
              <a:rPr>
                <a:hlinkClick r:id="rId4"/>
              </a:rPr>
              <a:t>https://www.youtube.com/watch?v=CR6MUekAjMo</a:t>
            </a:r>
          </a:p>
        </p:txBody>
      </p:sp>
    </p:spTree>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Arial"/>
        <a:ea typeface="Arial"/>
        <a:cs typeface="Arial"/>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Arial"/>
        <a:ea typeface="Arial"/>
        <a:cs typeface="Arial"/>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618</Words>
  <Application>Microsoft Macintosh PowerPoint</Application>
  <PresentationFormat>Custom</PresentationFormat>
  <Paragraphs>100</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Symbol</vt:lpstr>
      <vt:lpstr>Office Theme</vt:lpstr>
      <vt:lpstr>Asian Hornets</vt:lpstr>
      <vt:lpstr>Course Content</vt:lpstr>
      <vt:lpstr>Asian vs European Hornet</vt:lpstr>
      <vt:lpstr>Identification</vt:lpstr>
      <vt:lpstr>Asian Hornet sightings</vt:lpstr>
      <vt:lpstr>PowerPoint Presentation</vt:lpstr>
      <vt:lpstr>Asian Hornet Life Cycle</vt:lpstr>
      <vt:lpstr>Using the Asian Hornet trap</vt:lpstr>
      <vt:lpstr>Identification video etc.</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Asian Hornets</dc:title>
  <cp:lastModifiedBy>jill steeden</cp:lastModifiedBy>
  <cp:revision>1</cp:revision>
  <dcterms:modified xsi:type="dcterms:W3CDTF">2024-02-22T21:18:13Z</dcterms:modified>
</cp:coreProperties>
</file>